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3" r:id="rId1"/>
  </p:sldMasterIdLst>
  <p:notesMasterIdLst>
    <p:notesMasterId r:id="rId11"/>
  </p:notesMasterIdLst>
  <p:sldIdLst>
    <p:sldId id="256" r:id="rId2"/>
    <p:sldId id="267" r:id="rId3"/>
    <p:sldId id="257" r:id="rId4"/>
    <p:sldId id="266" r:id="rId5"/>
    <p:sldId id="269" r:id="rId6"/>
    <p:sldId id="270" r:id="rId7"/>
    <p:sldId id="260" r:id="rId8"/>
    <p:sldId id="280" r:id="rId9"/>
    <p:sldId id="27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990099"/>
    <a:srgbClr val="006600"/>
    <a:srgbClr val="996600"/>
    <a:srgbClr val="008000"/>
    <a:srgbClr val="CC66FF"/>
    <a:srgbClr val="FFFF99"/>
    <a:srgbClr val="FFCC99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6F9C21-0D6F-442B-A69E-79B88E4B6594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</dgm:pt>
    <dgm:pt modelId="{763B982E-0C4C-4F78-B176-F21550536FC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pitchFamily="34" charset="0"/>
            </a:rPr>
            <a:t>Стойкие органические загрязнители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pitchFamily="34" charset="0"/>
            </a:rPr>
            <a:t>(СОЗ)</a:t>
          </a:r>
        </a:p>
      </dgm:t>
    </dgm:pt>
    <dgm:pt modelId="{ACB766EE-297B-4512-A18E-9E4E2177917E}" type="parTrans" cxnId="{56563FB8-3575-4975-AC3F-3082135CB273}">
      <dgm:prSet/>
      <dgm:spPr/>
      <dgm:t>
        <a:bodyPr/>
        <a:lstStyle/>
        <a:p>
          <a:endParaRPr lang="ru-RU"/>
        </a:p>
      </dgm:t>
    </dgm:pt>
    <dgm:pt modelId="{18C69071-162A-47D4-9FF1-59CEC9A159EC}" type="sibTrans" cxnId="{56563FB8-3575-4975-AC3F-3082135CB273}">
      <dgm:prSet/>
      <dgm:spPr/>
      <dgm:t>
        <a:bodyPr/>
        <a:lstStyle/>
        <a:p>
          <a:endParaRPr lang="ru-RU"/>
        </a:p>
      </dgm:t>
    </dgm:pt>
    <dgm:pt modelId="{7E62B2F5-AB41-4A2C-BF44-00B2F67B84C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cap="none" normalizeH="0" baseline="0" smtClean="0">
              <a:ln/>
              <a:effectLst/>
              <a:latin typeface="Arial" pitchFamily="34" charset="0"/>
            </a:rPr>
            <a:t>не разрушаются в окружающей среде в течение длительного времени</a:t>
          </a:r>
          <a:endParaRPr kumimoji="0" lang="ru-RU" sz="1200" b="1" i="0" u="none" strike="noStrike" cap="none" normalizeH="0" baseline="0" dirty="0" smtClean="0">
            <a:ln/>
            <a:effectLst/>
            <a:latin typeface="Arial" pitchFamily="34" charset="0"/>
          </a:endParaRPr>
        </a:p>
      </dgm:t>
    </dgm:pt>
    <dgm:pt modelId="{7AC5E358-E911-46F6-A8BF-17C30169854F}" type="parTrans" cxnId="{B9FFA75D-5681-4448-B2D7-96EE582D84DF}">
      <dgm:prSet/>
      <dgm:spPr/>
      <dgm:t>
        <a:bodyPr/>
        <a:lstStyle/>
        <a:p>
          <a:endParaRPr lang="ru-RU"/>
        </a:p>
      </dgm:t>
    </dgm:pt>
    <dgm:pt modelId="{0A71FB33-1E34-4A41-B617-E886B44A3E4E}" type="sibTrans" cxnId="{B9FFA75D-5681-4448-B2D7-96EE582D84DF}">
      <dgm:prSet/>
      <dgm:spPr/>
      <dgm:t>
        <a:bodyPr/>
        <a:lstStyle/>
        <a:p>
          <a:endParaRPr lang="ru-RU"/>
        </a:p>
      </dgm:t>
    </dgm:pt>
    <dgm:pt modelId="{9A37D7EB-4379-4F09-95D8-A47AFB09818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pitchFamily="34" charset="0"/>
            </a:rPr>
            <a:t>переносятся на большие расстояния</a:t>
          </a:r>
          <a:endParaRPr kumimoji="0" lang="ru-RU" b="1" i="0" u="none" strike="noStrike" cap="none" normalizeH="0" baseline="0" dirty="0" smtClean="0">
            <a:ln/>
            <a:effectLst/>
            <a:latin typeface="Arial" pitchFamily="34" charset="0"/>
          </a:endParaRPr>
        </a:p>
      </dgm:t>
    </dgm:pt>
    <dgm:pt modelId="{BD3A5CA6-AFB6-44E3-A608-EC4F5F376566}" type="parTrans" cxnId="{F0264661-BDC3-4C13-A4E9-6C95C2F4E705}">
      <dgm:prSet/>
      <dgm:spPr/>
      <dgm:t>
        <a:bodyPr/>
        <a:lstStyle/>
        <a:p>
          <a:endParaRPr lang="ru-RU"/>
        </a:p>
      </dgm:t>
    </dgm:pt>
    <dgm:pt modelId="{0115F57D-8603-426E-82A0-0E008F4D161A}" type="sibTrans" cxnId="{F0264661-BDC3-4C13-A4E9-6C95C2F4E705}">
      <dgm:prSet/>
      <dgm:spPr/>
      <dgm:t>
        <a:bodyPr/>
        <a:lstStyle/>
        <a:p>
          <a:endParaRPr lang="ru-RU"/>
        </a:p>
      </dgm:t>
    </dgm:pt>
    <dgm:pt modelId="{819CE5C2-44FF-4AE9-85B2-6F0BA036365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pitchFamily="34" charset="0"/>
            </a:rPr>
            <a:t>являются токсичными для людей и животных</a:t>
          </a:r>
          <a:endParaRPr kumimoji="0" lang="ru-RU" b="1" i="0" u="none" strike="noStrike" cap="none" normalizeH="0" baseline="0" dirty="0" smtClean="0">
            <a:ln/>
            <a:effectLst/>
            <a:latin typeface="Arial" pitchFamily="34" charset="0"/>
          </a:endParaRPr>
        </a:p>
      </dgm:t>
    </dgm:pt>
    <dgm:pt modelId="{341EB83F-333A-4FC9-86C9-DBDBF56DE9D5}" type="parTrans" cxnId="{57081BE0-905C-4C94-A40D-04FC4A4B4F35}">
      <dgm:prSet/>
      <dgm:spPr/>
      <dgm:t>
        <a:bodyPr/>
        <a:lstStyle/>
        <a:p>
          <a:endParaRPr lang="ru-RU"/>
        </a:p>
      </dgm:t>
    </dgm:pt>
    <dgm:pt modelId="{D982C0E9-659B-4588-BC5B-1F3A8E5F24DF}" type="sibTrans" cxnId="{57081BE0-905C-4C94-A40D-04FC4A4B4F35}">
      <dgm:prSet/>
      <dgm:spPr/>
      <dgm:t>
        <a:bodyPr/>
        <a:lstStyle/>
        <a:p>
          <a:endParaRPr lang="ru-RU"/>
        </a:p>
      </dgm:t>
    </dgm:pt>
    <dgm:pt modelId="{0ED43F81-3E23-46BC-A96E-6A0228DAE57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pitchFamily="34" charset="0"/>
            </a:rPr>
            <a:t>накапливаются в жировой ткани живых организмов</a:t>
          </a:r>
          <a:endParaRPr kumimoji="0" lang="ru-RU" b="1" i="0" u="none" strike="noStrike" cap="none" normalizeH="0" baseline="0" dirty="0" smtClean="0">
            <a:ln/>
            <a:effectLst/>
            <a:latin typeface="Arial" pitchFamily="34" charset="0"/>
          </a:endParaRPr>
        </a:p>
      </dgm:t>
    </dgm:pt>
    <dgm:pt modelId="{F0F0A222-A04D-4C8D-8632-22B06192F0DD}" type="parTrans" cxnId="{EEB8D539-82E4-4E42-B65B-B78C922D2AAF}">
      <dgm:prSet/>
      <dgm:spPr/>
      <dgm:t>
        <a:bodyPr/>
        <a:lstStyle/>
        <a:p>
          <a:endParaRPr lang="ru-RU"/>
        </a:p>
      </dgm:t>
    </dgm:pt>
    <dgm:pt modelId="{541880A1-2DEF-473A-92FD-F8C36EF9AC02}" type="sibTrans" cxnId="{EEB8D539-82E4-4E42-B65B-B78C922D2AAF}">
      <dgm:prSet/>
      <dgm:spPr/>
      <dgm:t>
        <a:bodyPr/>
        <a:lstStyle/>
        <a:p>
          <a:endParaRPr lang="ru-RU"/>
        </a:p>
      </dgm:t>
    </dgm:pt>
    <dgm:pt modelId="{45B354A0-32E7-4459-9C53-03B8741237C3}" type="pres">
      <dgm:prSet presAssocID="{046F9C21-0D6F-442B-A69E-79B88E4B659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157FB82-478D-4272-B91B-764D6E04F747}" type="pres">
      <dgm:prSet presAssocID="{763B982E-0C4C-4F78-B176-F21550536FCF}" presName="hierRoot1" presStyleCnt="0">
        <dgm:presLayoutVars>
          <dgm:hierBranch/>
        </dgm:presLayoutVars>
      </dgm:prSet>
      <dgm:spPr/>
    </dgm:pt>
    <dgm:pt modelId="{468D8317-F462-4992-B691-D71B6615BB55}" type="pres">
      <dgm:prSet presAssocID="{763B982E-0C4C-4F78-B176-F21550536FCF}" presName="rootComposite1" presStyleCnt="0"/>
      <dgm:spPr/>
    </dgm:pt>
    <dgm:pt modelId="{CFBD5B4F-EEF7-4F37-A094-5AC586574E56}" type="pres">
      <dgm:prSet presAssocID="{763B982E-0C4C-4F78-B176-F21550536FC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DBF027-2670-4264-B01B-0C8B57A0F9CA}" type="pres">
      <dgm:prSet presAssocID="{763B982E-0C4C-4F78-B176-F21550536FC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2B1C972-D80F-4E87-A44E-4185C0D961C5}" type="pres">
      <dgm:prSet presAssocID="{763B982E-0C4C-4F78-B176-F21550536FCF}" presName="hierChild2" presStyleCnt="0"/>
      <dgm:spPr/>
    </dgm:pt>
    <dgm:pt modelId="{EFC8C15A-840E-42BE-94B6-6F58214F5C05}" type="pres">
      <dgm:prSet presAssocID="{7AC5E358-E911-46F6-A8BF-17C30169854F}" presName="Name35" presStyleLbl="parChTrans1D2" presStyleIdx="0" presStyleCnt="4"/>
      <dgm:spPr/>
      <dgm:t>
        <a:bodyPr/>
        <a:lstStyle/>
        <a:p>
          <a:endParaRPr lang="ru-RU"/>
        </a:p>
      </dgm:t>
    </dgm:pt>
    <dgm:pt modelId="{805AFB80-F61F-49A9-9F35-F10F0437EBC4}" type="pres">
      <dgm:prSet presAssocID="{7E62B2F5-AB41-4A2C-BF44-00B2F67B84CF}" presName="hierRoot2" presStyleCnt="0">
        <dgm:presLayoutVars>
          <dgm:hierBranch/>
        </dgm:presLayoutVars>
      </dgm:prSet>
      <dgm:spPr/>
    </dgm:pt>
    <dgm:pt modelId="{17F7224D-CDCA-4866-969D-076009F26A23}" type="pres">
      <dgm:prSet presAssocID="{7E62B2F5-AB41-4A2C-BF44-00B2F67B84CF}" presName="rootComposite" presStyleCnt="0"/>
      <dgm:spPr/>
    </dgm:pt>
    <dgm:pt modelId="{8410ECE4-438A-4B67-BA45-1EA12A3DBFDA}" type="pres">
      <dgm:prSet presAssocID="{7E62B2F5-AB41-4A2C-BF44-00B2F67B84CF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A561E8-0D46-48D0-BB84-D24A752F7E10}" type="pres">
      <dgm:prSet presAssocID="{7E62B2F5-AB41-4A2C-BF44-00B2F67B84CF}" presName="rootConnector" presStyleLbl="node2" presStyleIdx="0" presStyleCnt="4"/>
      <dgm:spPr/>
      <dgm:t>
        <a:bodyPr/>
        <a:lstStyle/>
        <a:p>
          <a:endParaRPr lang="ru-RU"/>
        </a:p>
      </dgm:t>
    </dgm:pt>
    <dgm:pt modelId="{342EB5DB-999C-4BBB-8703-1E0543620072}" type="pres">
      <dgm:prSet presAssocID="{7E62B2F5-AB41-4A2C-BF44-00B2F67B84CF}" presName="hierChild4" presStyleCnt="0"/>
      <dgm:spPr/>
    </dgm:pt>
    <dgm:pt modelId="{EE678815-7138-4FF8-86C1-CF05F452368A}" type="pres">
      <dgm:prSet presAssocID="{7E62B2F5-AB41-4A2C-BF44-00B2F67B84CF}" presName="hierChild5" presStyleCnt="0"/>
      <dgm:spPr/>
    </dgm:pt>
    <dgm:pt modelId="{8240394B-5275-4A4F-BEFD-E0D578CC3BE1}" type="pres">
      <dgm:prSet presAssocID="{BD3A5CA6-AFB6-44E3-A608-EC4F5F376566}" presName="Name35" presStyleLbl="parChTrans1D2" presStyleIdx="1" presStyleCnt="4"/>
      <dgm:spPr/>
      <dgm:t>
        <a:bodyPr/>
        <a:lstStyle/>
        <a:p>
          <a:endParaRPr lang="ru-RU"/>
        </a:p>
      </dgm:t>
    </dgm:pt>
    <dgm:pt modelId="{E01D31B1-0D85-48AA-8F44-C353124588EA}" type="pres">
      <dgm:prSet presAssocID="{9A37D7EB-4379-4F09-95D8-A47AFB09818C}" presName="hierRoot2" presStyleCnt="0">
        <dgm:presLayoutVars>
          <dgm:hierBranch/>
        </dgm:presLayoutVars>
      </dgm:prSet>
      <dgm:spPr/>
    </dgm:pt>
    <dgm:pt modelId="{D9FEE5B7-7B10-4215-98C1-CE7BCC0735F7}" type="pres">
      <dgm:prSet presAssocID="{9A37D7EB-4379-4F09-95D8-A47AFB09818C}" presName="rootComposite" presStyleCnt="0"/>
      <dgm:spPr/>
    </dgm:pt>
    <dgm:pt modelId="{6255CFEE-D619-4815-BBF1-20D53EF521DE}" type="pres">
      <dgm:prSet presAssocID="{9A37D7EB-4379-4F09-95D8-A47AFB09818C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90D8EC-F48A-44CC-B64C-89552D9D1F70}" type="pres">
      <dgm:prSet presAssocID="{9A37D7EB-4379-4F09-95D8-A47AFB09818C}" presName="rootConnector" presStyleLbl="node2" presStyleIdx="1" presStyleCnt="4"/>
      <dgm:spPr/>
      <dgm:t>
        <a:bodyPr/>
        <a:lstStyle/>
        <a:p>
          <a:endParaRPr lang="ru-RU"/>
        </a:p>
      </dgm:t>
    </dgm:pt>
    <dgm:pt modelId="{1D013DD8-DCE2-4A5E-912D-4FC953A1A1A0}" type="pres">
      <dgm:prSet presAssocID="{9A37D7EB-4379-4F09-95D8-A47AFB09818C}" presName="hierChild4" presStyleCnt="0"/>
      <dgm:spPr/>
    </dgm:pt>
    <dgm:pt modelId="{DF903451-A5F3-4343-B4F6-2F79BC3D1691}" type="pres">
      <dgm:prSet presAssocID="{9A37D7EB-4379-4F09-95D8-A47AFB09818C}" presName="hierChild5" presStyleCnt="0"/>
      <dgm:spPr/>
    </dgm:pt>
    <dgm:pt modelId="{E87A2369-A662-4B94-A62C-0F86C3BAFB53}" type="pres">
      <dgm:prSet presAssocID="{341EB83F-333A-4FC9-86C9-DBDBF56DE9D5}" presName="Name35" presStyleLbl="parChTrans1D2" presStyleIdx="2" presStyleCnt="4"/>
      <dgm:spPr/>
      <dgm:t>
        <a:bodyPr/>
        <a:lstStyle/>
        <a:p>
          <a:endParaRPr lang="ru-RU"/>
        </a:p>
      </dgm:t>
    </dgm:pt>
    <dgm:pt modelId="{ACA8F5DD-7552-4ABE-9F5A-79BF537C75C7}" type="pres">
      <dgm:prSet presAssocID="{819CE5C2-44FF-4AE9-85B2-6F0BA036365D}" presName="hierRoot2" presStyleCnt="0">
        <dgm:presLayoutVars>
          <dgm:hierBranch/>
        </dgm:presLayoutVars>
      </dgm:prSet>
      <dgm:spPr/>
    </dgm:pt>
    <dgm:pt modelId="{FABAE897-68BF-4957-9D85-2265B3765717}" type="pres">
      <dgm:prSet presAssocID="{819CE5C2-44FF-4AE9-85B2-6F0BA036365D}" presName="rootComposite" presStyleCnt="0"/>
      <dgm:spPr/>
    </dgm:pt>
    <dgm:pt modelId="{0D695B67-C79D-4FFB-9756-347D77D44B7A}" type="pres">
      <dgm:prSet presAssocID="{819CE5C2-44FF-4AE9-85B2-6F0BA036365D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24F679-8BB8-4E98-84D5-4E2EE4C46CBF}" type="pres">
      <dgm:prSet presAssocID="{819CE5C2-44FF-4AE9-85B2-6F0BA036365D}" presName="rootConnector" presStyleLbl="node2" presStyleIdx="2" presStyleCnt="4"/>
      <dgm:spPr/>
      <dgm:t>
        <a:bodyPr/>
        <a:lstStyle/>
        <a:p>
          <a:endParaRPr lang="ru-RU"/>
        </a:p>
      </dgm:t>
    </dgm:pt>
    <dgm:pt modelId="{8E3ADD3E-FC86-4B22-8505-5BA2A88826C0}" type="pres">
      <dgm:prSet presAssocID="{819CE5C2-44FF-4AE9-85B2-6F0BA036365D}" presName="hierChild4" presStyleCnt="0"/>
      <dgm:spPr/>
    </dgm:pt>
    <dgm:pt modelId="{473F4AB9-E59A-4841-A5B8-C92EED3F7A02}" type="pres">
      <dgm:prSet presAssocID="{819CE5C2-44FF-4AE9-85B2-6F0BA036365D}" presName="hierChild5" presStyleCnt="0"/>
      <dgm:spPr/>
    </dgm:pt>
    <dgm:pt modelId="{BE4A6664-4094-488A-B99B-B26C4E6AFFCE}" type="pres">
      <dgm:prSet presAssocID="{F0F0A222-A04D-4C8D-8632-22B06192F0DD}" presName="Name35" presStyleLbl="parChTrans1D2" presStyleIdx="3" presStyleCnt="4"/>
      <dgm:spPr/>
      <dgm:t>
        <a:bodyPr/>
        <a:lstStyle/>
        <a:p>
          <a:endParaRPr lang="ru-RU"/>
        </a:p>
      </dgm:t>
    </dgm:pt>
    <dgm:pt modelId="{9A541F39-3A54-4690-ADCD-C4D43654B5C2}" type="pres">
      <dgm:prSet presAssocID="{0ED43F81-3E23-46BC-A96E-6A0228DAE570}" presName="hierRoot2" presStyleCnt="0">
        <dgm:presLayoutVars>
          <dgm:hierBranch/>
        </dgm:presLayoutVars>
      </dgm:prSet>
      <dgm:spPr/>
    </dgm:pt>
    <dgm:pt modelId="{BE97F1B1-0641-4D98-97BD-1A1B92227176}" type="pres">
      <dgm:prSet presAssocID="{0ED43F81-3E23-46BC-A96E-6A0228DAE570}" presName="rootComposite" presStyleCnt="0"/>
      <dgm:spPr/>
    </dgm:pt>
    <dgm:pt modelId="{8AB82BD9-00C5-4A49-9A61-F1508CFA2CC2}" type="pres">
      <dgm:prSet presAssocID="{0ED43F81-3E23-46BC-A96E-6A0228DAE570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310B33-881F-4643-B0B0-660745C22A6A}" type="pres">
      <dgm:prSet presAssocID="{0ED43F81-3E23-46BC-A96E-6A0228DAE570}" presName="rootConnector" presStyleLbl="node2" presStyleIdx="3" presStyleCnt="4"/>
      <dgm:spPr/>
      <dgm:t>
        <a:bodyPr/>
        <a:lstStyle/>
        <a:p>
          <a:endParaRPr lang="ru-RU"/>
        </a:p>
      </dgm:t>
    </dgm:pt>
    <dgm:pt modelId="{53EC5BB6-4448-4E73-988B-45C98B3149D7}" type="pres">
      <dgm:prSet presAssocID="{0ED43F81-3E23-46BC-A96E-6A0228DAE570}" presName="hierChild4" presStyleCnt="0"/>
      <dgm:spPr/>
    </dgm:pt>
    <dgm:pt modelId="{6B3746F2-5AC2-4395-AE49-6AB3011FAF7E}" type="pres">
      <dgm:prSet presAssocID="{0ED43F81-3E23-46BC-A96E-6A0228DAE570}" presName="hierChild5" presStyleCnt="0"/>
      <dgm:spPr/>
    </dgm:pt>
    <dgm:pt modelId="{AA04B552-5792-4617-B86C-DC12B00D4431}" type="pres">
      <dgm:prSet presAssocID="{763B982E-0C4C-4F78-B176-F21550536FCF}" presName="hierChild3" presStyleCnt="0"/>
      <dgm:spPr/>
    </dgm:pt>
  </dgm:ptLst>
  <dgm:cxnLst>
    <dgm:cxn modelId="{EEB8D539-82E4-4E42-B65B-B78C922D2AAF}" srcId="{763B982E-0C4C-4F78-B176-F21550536FCF}" destId="{0ED43F81-3E23-46BC-A96E-6A0228DAE570}" srcOrd="3" destOrd="0" parTransId="{F0F0A222-A04D-4C8D-8632-22B06192F0DD}" sibTransId="{541880A1-2DEF-473A-92FD-F8C36EF9AC02}"/>
    <dgm:cxn modelId="{D972B13D-E68C-4F7D-805E-C7E6DB34CBDB}" type="presOf" srcId="{9A37D7EB-4379-4F09-95D8-A47AFB09818C}" destId="{2290D8EC-F48A-44CC-B64C-89552D9D1F70}" srcOrd="1" destOrd="0" presId="urn:microsoft.com/office/officeart/2005/8/layout/orgChart1"/>
    <dgm:cxn modelId="{680A076E-4B6E-4CD4-95BA-8DF9E2487AF1}" type="presOf" srcId="{7E62B2F5-AB41-4A2C-BF44-00B2F67B84CF}" destId="{2EA561E8-0D46-48D0-BB84-D24A752F7E10}" srcOrd="1" destOrd="0" presId="urn:microsoft.com/office/officeart/2005/8/layout/orgChart1"/>
    <dgm:cxn modelId="{AEC4BE81-B131-409C-898A-F3CE984F951A}" type="presOf" srcId="{F0F0A222-A04D-4C8D-8632-22B06192F0DD}" destId="{BE4A6664-4094-488A-B99B-B26C4E6AFFCE}" srcOrd="0" destOrd="0" presId="urn:microsoft.com/office/officeart/2005/8/layout/orgChart1"/>
    <dgm:cxn modelId="{6FA6F206-AE41-4B85-9CE9-7F78FE3F20AB}" type="presOf" srcId="{819CE5C2-44FF-4AE9-85B2-6F0BA036365D}" destId="{7824F679-8BB8-4E98-84D5-4E2EE4C46CBF}" srcOrd="1" destOrd="0" presId="urn:microsoft.com/office/officeart/2005/8/layout/orgChart1"/>
    <dgm:cxn modelId="{4D6C9A72-951F-4AE2-AB86-A7E779D15F95}" type="presOf" srcId="{046F9C21-0D6F-442B-A69E-79B88E4B6594}" destId="{45B354A0-32E7-4459-9C53-03B8741237C3}" srcOrd="0" destOrd="0" presId="urn:microsoft.com/office/officeart/2005/8/layout/orgChart1"/>
    <dgm:cxn modelId="{B9FFA75D-5681-4448-B2D7-96EE582D84DF}" srcId="{763B982E-0C4C-4F78-B176-F21550536FCF}" destId="{7E62B2F5-AB41-4A2C-BF44-00B2F67B84CF}" srcOrd="0" destOrd="0" parTransId="{7AC5E358-E911-46F6-A8BF-17C30169854F}" sibTransId="{0A71FB33-1E34-4A41-B617-E886B44A3E4E}"/>
    <dgm:cxn modelId="{486E9E55-7783-4594-8D24-263D7C4C8134}" type="presOf" srcId="{763B982E-0C4C-4F78-B176-F21550536FCF}" destId="{CFBD5B4F-EEF7-4F37-A094-5AC586574E56}" srcOrd="0" destOrd="0" presId="urn:microsoft.com/office/officeart/2005/8/layout/orgChart1"/>
    <dgm:cxn modelId="{F0264661-BDC3-4C13-A4E9-6C95C2F4E705}" srcId="{763B982E-0C4C-4F78-B176-F21550536FCF}" destId="{9A37D7EB-4379-4F09-95D8-A47AFB09818C}" srcOrd="1" destOrd="0" parTransId="{BD3A5CA6-AFB6-44E3-A608-EC4F5F376566}" sibTransId="{0115F57D-8603-426E-82A0-0E008F4D161A}"/>
    <dgm:cxn modelId="{77643C7D-16F2-442F-952D-AEEA62D52C40}" type="presOf" srcId="{819CE5C2-44FF-4AE9-85B2-6F0BA036365D}" destId="{0D695B67-C79D-4FFB-9756-347D77D44B7A}" srcOrd="0" destOrd="0" presId="urn:microsoft.com/office/officeart/2005/8/layout/orgChart1"/>
    <dgm:cxn modelId="{56563FB8-3575-4975-AC3F-3082135CB273}" srcId="{046F9C21-0D6F-442B-A69E-79B88E4B6594}" destId="{763B982E-0C4C-4F78-B176-F21550536FCF}" srcOrd="0" destOrd="0" parTransId="{ACB766EE-297B-4512-A18E-9E4E2177917E}" sibTransId="{18C69071-162A-47D4-9FF1-59CEC9A159EC}"/>
    <dgm:cxn modelId="{B4218FBA-BA5B-4DC1-A092-D76233080950}" type="presOf" srcId="{7E62B2F5-AB41-4A2C-BF44-00B2F67B84CF}" destId="{8410ECE4-438A-4B67-BA45-1EA12A3DBFDA}" srcOrd="0" destOrd="0" presId="urn:microsoft.com/office/officeart/2005/8/layout/orgChart1"/>
    <dgm:cxn modelId="{C7F560B9-415E-41CC-B35B-5A70C84FFAAF}" type="presOf" srcId="{0ED43F81-3E23-46BC-A96E-6A0228DAE570}" destId="{8AB82BD9-00C5-4A49-9A61-F1508CFA2CC2}" srcOrd="0" destOrd="0" presId="urn:microsoft.com/office/officeart/2005/8/layout/orgChart1"/>
    <dgm:cxn modelId="{12794123-5081-4FA5-894D-40680CF4FE13}" type="presOf" srcId="{0ED43F81-3E23-46BC-A96E-6A0228DAE570}" destId="{25310B33-881F-4643-B0B0-660745C22A6A}" srcOrd="1" destOrd="0" presId="urn:microsoft.com/office/officeart/2005/8/layout/orgChart1"/>
    <dgm:cxn modelId="{B9EAE77E-C6EA-4BB9-AC30-0794BE851EE5}" type="presOf" srcId="{341EB83F-333A-4FC9-86C9-DBDBF56DE9D5}" destId="{E87A2369-A662-4B94-A62C-0F86C3BAFB53}" srcOrd="0" destOrd="0" presId="urn:microsoft.com/office/officeart/2005/8/layout/orgChart1"/>
    <dgm:cxn modelId="{3A4C8CAD-0CE6-4558-8893-48F6576110A2}" type="presOf" srcId="{BD3A5CA6-AFB6-44E3-A608-EC4F5F376566}" destId="{8240394B-5275-4A4F-BEFD-E0D578CC3BE1}" srcOrd="0" destOrd="0" presId="urn:microsoft.com/office/officeart/2005/8/layout/orgChart1"/>
    <dgm:cxn modelId="{169495EF-CBFD-4851-BC53-BF7819968869}" type="presOf" srcId="{7AC5E358-E911-46F6-A8BF-17C30169854F}" destId="{EFC8C15A-840E-42BE-94B6-6F58214F5C05}" srcOrd="0" destOrd="0" presId="urn:microsoft.com/office/officeart/2005/8/layout/orgChart1"/>
    <dgm:cxn modelId="{F2E2795E-B4B9-4E5C-A7D7-618477FBFE90}" type="presOf" srcId="{9A37D7EB-4379-4F09-95D8-A47AFB09818C}" destId="{6255CFEE-D619-4815-BBF1-20D53EF521DE}" srcOrd="0" destOrd="0" presId="urn:microsoft.com/office/officeart/2005/8/layout/orgChart1"/>
    <dgm:cxn modelId="{57081BE0-905C-4C94-A40D-04FC4A4B4F35}" srcId="{763B982E-0C4C-4F78-B176-F21550536FCF}" destId="{819CE5C2-44FF-4AE9-85B2-6F0BA036365D}" srcOrd="2" destOrd="0" parTransId="{341EB83F-333A-4FC9-86C9-DBDBF56DE9D5}" sibTransId="{D982C0E9-659B-4588-BC5B-1F3A8E5F24DF}"/>
    <dgm:cxn modelId="{2C879503-D331-4B20-B74F-D142C702437F}" type="presOf" srcId="{763B982E-0C4C-4F78-B176-F21550536FCF}" destId="{83DBF027-2670-4264-B01B-0C8B57A0F9CA}" srcOrd="1" destOrd="0" presId="urn:microsoft.com/office/officeart/2005/8/layout/orgChart1"/>
    <dgm:cxn modelId="{65D54675-A130-415E-BF7D-BAC26A890022}" type="presParOf" srcId="{45B354A0-32E7-4459-9C53-03B8741237C3}" destId="{C157FB82-478D-4272-B91B-764D6E04F747}" srcOrd="0" destOrd="0" presId="urn:microsoft.com/office/officeart/2005/8/layout/orgChart1"/>
    <dgm:cxn modelId="{7197322D-7C8A-4A9C-81CB-04C0968FC35B}" type="presParOf" srcId="{C157FB82-478D-4272-B91B-764D6E04F747}" destId="{468D8317-F462-4992-B691-D71B6615BB55}" srcOrd="0" destOrd="0" presId="urn:microsoft.com/office/officeart/2005/8/layout/orgChart1"/>
    <dgm:cxn modelId="{B6298FC8-BB3C-401C-9A72-EA47C2760993}" type="presParOf" srcId="{468D8317-F462-4992-B691-D71B6615BB55}" destId="{CFBD5B4F-EEF7-4F37-A094-5AC586574E56}" srcOrd="0" destOrd="0" presId="urn:microsoft.com/office/officeart/2005/8/layout/orgChart1"/>
    <dgm:cxn modelId="{4893FC0E-9BED-48F9-AB1C-CB4CD1F0C06C}" type="presParOf" srcId="{468D8317-F462-4992-B691-D71B6615BB55}" destId="{83DBF027-2670-4264-B01B-0C8B57A0F9CA}" srcOrd="1" destOrd="0" presId="urn:microsoft.com/office/officeart/2005/8/layout/orgChart1"/>
    <dgm:cxn modelId="{3ED19054-8584-4747-9101-6D7718B44A0B}" type="presParOf" srcId="{C157FB82-478D-4272-B91B-764D6E04F747}" destId="{22B1C972-D80F-4E87-A44E-4185C0D961C5}" srcOrd="1" destOrd="0" presId="urn:microsoft.com/office/officeart/2005/8/layout/orgChart1"/>
    <dgm:cxn modelId="{09C964F1-696D-4127-A534-DA0891E33D89}" type="presParOf" srcId="{22B1C972-D80F-4E87-A44E-4185C0D961C5}" destId="{EFC8C15A-840E-42BE-94B6-6F58214F5C05}" srcOrd="0" destOrd="0" presId="urn:microsoft.com/office/officeart/2005/8/layout/orgChart1"/>
    <dgm:cxn modelId="{A07BABA3-7A0C-4D25-95FF-6BDAC3B4940D}" type="presParOf" srcId="{22B1C972-D80F-4E87-A44E-4185C0D961C5}" destId="{805AFB80-F61F-49A9-9F35-F10F0437EBC4}" srcOrd="1" destOrd="0" presId="urn:microsoft.com/office/officeart/2005/8/layout/orgChart1"/>
    <dgm:cxn modelId="{DEC45A20-12A4-40AB-A4F1-7CA8175B7510}" type="presParOf" srcId="{805AFB80-F61F-49A9-9F35-F10F0437EBC4}" destId="{17F7224D-CDCA-4866-969D-076009F26A23}" srcOrd="0" destOrd="0" presId="urn:microsoft.com/office/officeart/2005/8/layout/orgChart1"/>
    <dgm:cxn modelId="{A65784EB-404B-4865-B39F-149EB8472E0C}" type="presParOf" srcId="{17F7224D-CDCA-4866-969D-076009F26A23}" destId="{8410ECE4-438A-4B67-BA45-1EA12A3DBFDA}" srcOrd="0" destOrd="0" presId="urn:microsoft.com/office/officeart/2005/8/layout/orgChart1"/>
    <dgm:cxn modelId="{F9E548BC-44C2-4993-9F08-4F0BA5354354}" type="presParOf" srcId="{17F7224D-CDCA-4866-969D-076009F26A23}" destId="{2EA561E8-0D46-48D0-BB84-D24A752F7E10}" srcOrd="1" destOrd="0" presId="urn:microsoft.com/office/officeart/2005/8/layout/orgChart1"/>
    <dgm:cxn modelId="{9ACA7A50-318F-4F8D-8501-0FBE25CEE108}" type="presParOf" srcId="{805AFB80-F61F-49A9-9F35-F10F0437EBC4}" destId="{342EB5DB-999C-4BBB-8703-1E0543620072}" srcOrd="1" destOrd="0" presId="urn:microsoft.com/office/officeart/2005/8/layout/orgChart1"/>
    <dgm:cxn modelId="{64CCC9C7-4446-4372-B804-14EF8A48634D}" type="presParOf" srcId="{805AFB80-F61F-49A9-9F35-F10F0437EBC4}" destId="{EE678815-7138-4FF8-86C1-CF05F452368A}" srcOrd="2" destOrd="0" presId="urn:microsoft.com/office/officeart/2005/8/layout/orgChart1"/>
    <dgm:cxn modelId="{390627D4-B89C-4974-9EB4-132835709C8D}" type="presParOf" srcId="{22B1C972-D80F-4E87-A44E-4185C0D961C5}" destId="{8240394B-5275-4A4F-BEFD-E0D578CC3BE1}" srcOrd="2" destOrd="0" presId="urn:microsoft.com/office/officeart/2005/8/layout/orgChart1"/>
    <dgm:cxn modelId="{E7D79857-E6BC-4D26-A604-4BE13E1CC018}" type="presParOf" srcId="{22B1C972-D80F-4E87-A44E-4185C0D961C5}" destId="{E01D31B1-0D85-48AA-8F44-C353124588EA}" srcOrd="3" destOrd="0" presId="urn:microsoft.com/office/officeart/2005/8/layout/orgChart1"/>
    <dgm:cxn modelId="{570D5989-2A96-4FFD-9D19-9D3E48F5EDB9}" type="presParOf" srcId="{E01D31B1-0D85-48AA-8F44-C353124588EA}" destId="{D9FEE5B7-7B10-4215-98C1-CE7BCC0735F7}" srcOrd="0" destOrd="0" presId="urn:microsoft.com/office/officeart/2005/8/layout/orgChart1"/>
    <dgm:cxn modelId="{9B471BC1-1F98-4270-91FC-9546B07F4FEB}" type="presParOf" srcId="{D9FEE5B7-7B10-4215-98C1-CE7BCC0735F7}" destId="{6255CFEE-D619-4815-BBF1-20D53EF521DE}" srcOrd="0" destOrd="0" presId="urn:microsoft.com/office/officeart/2005/8/layout/orgChart1"/>
    <dgm:cxn modelId="{059B8B5E-36AB-4BFB-BB6E-DAD57E10BFE6}" type="presParOf" srcId="{D9FEE5B7-7B10-4215-98C1-CE7BCC0735F7}" destId="{2290D8EC-F48A-44CC-B64C-89552D9D1F70}" srcOrd="1" destOrd="0" presId="urn:microsoft.com/office/officeart/2005/8/layout/orgChart1"/>
    <dgm:cxn modelId="{8E1EFC6F-3D14-4BFB-B6E8-418646D45E77}" type="presParOf" srcId="{E01D31B1-0D85-48AA-8F44-C353124588EA}" destId="{1D013DD8-DCE2-4A5E-912D-4FC953A1A1A0}" srcOrd="1" destOrd="0" presId="urn:microsoft.com/office/officeart/2005/8/layout/orgChart1"/>
    <dgm:cxn modelId="{E1A2838D-2E78-4E43-8385-0057D36DC897}" type="presParOf" srcId="{E01D31B1-0D85-48AA-8F44-C353124588EA}" destId="{DF903451-A5F3-4343-B4F6-2F79BC3D1691}" srcOrd="2" destOrd="0" presId="urn:microsoft.com/office/officeart/2005/8/layout/orgChart1"/>
    <dgm:cxn modelId="{82FFC766-ECDA-44DC-8BAB-AC8905FF92BE}" type="presParOf" srcId="{22B1C972-D80F-4E87-A44E-4185C0D961C5}" destId="{E87A2369-A662-4B94-A62C-0F86C3BAFB53}" srcOrd="4" destOrd="0" presId="urn:microsoft.com/office/officeart/2005/8/layout/orgChart1"/>
    <dgm:cxn modelId="{EDAB643F-0FDB-4275-BA24-DA8C7C7BAC41}" type="presParOf" srcId="{22B1C972-D80F-4E87-A44E-4185C0D961C5}" destId="{ACA8F5DD-7552-4ABE-9F5A-79BF537C75C7}" srcOrd="5" destOrd="0" presId="urn:microsoft.com/office/officeart/2005/8/layout/orgChart1"/>
    <dgm:cxn modelId="{2098E8F6-FD3C-4216-AEF7-3C8E192F4E62}" type="presParOf" srcId="{ACA8F5DD-7552-4ABE-9F5A-79BF537C75C7}" destId="{FABAE897-68BF-4957-9D85-2265B3765717}" srcOrd="0" destOrd="0" presId="urn:microsoft.com/office/officeart/2005/8/layout/orgChart1"/>
    <dgm:cxn modelId="{72CE22EF-6AD2-4B77-87F3-6F4F14B44F16}" type="presParOf" srcId="{FABAE897-68BF-4957-9D85-2265B3765717}" destId="{0D695B67-C79D-4FFB-9756-347D77D44B7A}" srcOrd="0" destOrd="0" presId="urn:microsoft.com/office/officeart/2005/8/layout/orgChart1"/>
    <dgm:cxn modelId="{F6A928E3-8BF1-4779-9649-02496619DA69}" type="presParOf" srcId="{FABAE897-68BF-4957-9D85-2265B3765717}" destId="{7824F679-8BB8-4E98-84D5-4E2EE4C46CBF}" srcOrd="1" destOrd="0" presId="urn:microsoft.com/office/officeart/2005/8/layout/orgChart1"/>
    <dgm:cxn modelId="{F9F450FE-1878-434E-8A93-EBAA6EF6E3E9}" type="presParOf" srcId="{ACA8F5DD-7552-4ABE-9F5A-79BF537C75C7}" destId="{8E3ADD3E-FC86-4B22-8505-5BA2A88826C0}" srcOrd="1" destOrd="0" presId="urn:microsoft.com/office/officeart/2005/8/layout/orgChart1"/>
    <dgm:cxn modelId="{DB1BB7B2-4F1C-4A2F-8F8D-9E5583EA9E6D}" type="presParOf" srcId="{ACA8F5DD-7552-4ABE-9F5A-79BF537C75C7}" destId="{473F4AB9-E59A-4841-A5B8-C92EED3F7A02}" srcOrd="2" destOrd="0" presId="urn:microsoft.com/office/officeart/2005/8/layout/orgChart1"/>
    <dgm:cxn modelId="{8B972E8B-5F0D-44F6-A51A-A297880595C1}" type="presParOf" srcId="{22B1C972-D80F-4E87-A44E-4185C0D961C5}" destId="{BE4A6664-4094-488A-B99B-B26C4E6AFFCE}" srcOrd="6" destOrd="0" presId="urn:microsoft.com/office/officeart/2005/8/layout/orgChart1"/>
    <dgm:cxn modelId="{E5503C79-B100-40A0-975A-EDC64833CA54}" type="presParOf" srcId="{22B1C972-D80F-4E87-A44E-4185C0D961C5}" destId="{9A541F39-3A54-4690-ADCD-C4D43654B5C2}" srcOrd="7" destOrd="0" presId="urn:microsoft.com/office/officeart/2005/8/layout/orgChart1"/>
    <dgm:cxn modelId="{F9EC03C5-AFFA-4BA6-BCD8-E9E7EE3211BA}" type="presParOf" srcId="{9A541F39-3A54-4690-ADCD-C4D43654B5C2}" destId="{BE97F1B1-0641-4D98-97BD-1A1B92227176}" srcOrd="0" destOrd="0" presId="urn:microsoft.com/office/officeart/2005/8/layout/orgChart1"/>
    <dgm:cxn modelId="{10FC7065-AC48-48C8-9D4E-1689315587BE}" type="presParOf" srcId="{BE97F1B1-0641-4D98-97BD-1A1B92227176}" destId="{8AB82BD9-00C5-4A49-9A61-F1508CFA2CC2}" srcOrd="0" destOrd="0" presId="urn:microsoft.com/office/officeart/2005/8/layout/orgChart1"/>
    <dgm:cxn modelId="{2F5B350F-6682-40AF-83BD-4D40E2DFEA1D}" type="presParOf" srcId="{BE97F1B1-0641-4D98-97BD-1A1B92227176}" destId="{25310B33-881F-4643-B0B0-660745C22A6A}" srcOrd="1" destOrd="0" presId="urn:microsoft.com/office/officeart/2005/8/layout/orgChart1"/>
    <dgm:cxn modelId="{CD474243-14DE-48D4-ABEF-1F720ECF15D8}" type="presParOf" srcId="{9A541F39-3A54-4690-ADCD-C4D43654B5C2}" destId="{53EC5BB6-4448-4E73-988B-45C98B3149D7}" srcOrd="1" destOrd="0" presId="urn:microsoft.com/office/officeart/2005/8/layout/orgChart1"/>
    <dgm:cxn modelId="{CE6D89EE-3EEC-4A86-B9AD-C672CAA08ED8}" type="presParOf" srcId="{9A541F39-3A54-4690-ADCD-C4D43654B5C2}" destId="{6B3746F2-5AC2-4395-AE49-6AB3011FAF7E}" srcOrd="2" destOrd="0" presId="urn:microsoft.com/office/officeart/2005/8/layout/orgChart1"/>
    <dgm:cxn modelId="{16315BF9-87B4-454A-920A-0E0BD270310B}" type="presParOf" srcId="{C157FB82-478D-4272-B91B-764D6E04F747}" destId="{AA04B552-5792-4617-B86C-DC12B00D4431}" srcOrd="2" destOrd="0" presId="urn:microsoft.com/office/officeart/2005/8/layout/orgChar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0E6FAE-E732-7C49-B0D8-159197D0AF2F}" type="doc">
      <dgm:prSet loTypeId="urn:microsoft.com/office/officeart/2005/8/layout/vList5" loCatId="hierarchy" qsTypeId="urn:microsoft.com/office/officeart/2005/8/quickstyle/simple3" qsCatId="simple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7787108D-59D2-534F-9C91-1B3590245480}">
      <dgm:prSet phldrT="[Текст]"/>
      <dgm:spPr/>
      <dgm:t>
        <a:bodyPr/>
        <a:lstStyle/>
        <a:p>
          <a:r>
            <a:rPr lang="ru-RU" b="1" smtClean="0"/>
            <a:t>Производство</a:t>
          </a:r>
          <a:endParaRPr lang="ru-RU" b="1" dirty="0"/>
        </a:p>
      </dgm:t>
    </dgm:pt>
    <dgm:pt modelId="{28485490-4E1C-6A49-A67E-E30D91040ED5}" type="parTrans" cxnId="{53E38711-3AD3-494E-9B8E-BB7B2127BF2D}">
      <dgm:prSet/>
      <dgm:spPr/>
      <dgm:t>
        <a:bodyPr/>
        <a:lstStyle/>
        <a:p>
          <a:endParaRPr lang="ru-RU"/>
        </a:p>
      </dgm:t>
    </dgm:pt>
    <dgm:pt modelId="{70D0A896-92AD-704D-A526-CBBD351A3B7A}" type="sibTrans" cxnId="{53E38711-3AD3-494E-9B8E-BB7B2127BF2D}">
      <dgm:prSet/>
      <dgm:spPr/>
      <dgm:t>
        <a:bodyPr/>
        <a:lstStyle/>
        <a:p>
          <a:endParaRPr lang="ru-RU"/>
        </a:p>
      </dgm:t>
    </dgm:pt>
    <dgm:pt modelId="{5278534F-DC13-5E4B-BE8C-341BCDAFBD09}">
      <dgm:prSet phldrT="[Текст]"/>
      <dgm:spPr/>
      <dgm:t>
        <a:bodyPr/>
        <a:lstStyle/>
        <a:p>
          <a:r>
            <a:rPr lang="ru-RU" i="1" smtClean="0">
              <a:latin typeface="Arial"/>
            </a:rPr>
            <a:t>текстиль, хлорированные химикаты, нефтепродукты и катализаторы, бумага и картон</a:t>
          </a:r>
          <a:endParaRPr lang="ru-RU" dirty="0"/>
        </a:p>
      </dgm:t>
    </dgm:pt>
    <dgm:pt modelId="{B01CF5E6-8CD4-034E-B5A0-95894D3CB11A}" type="parTrans" cxnId="{4DC8398D-F3AC-8448-8E9D-B0FB1A0734D1}">
      <dgm:prSet/>
      <dgm:spPr/>
      <dgm:t>
        <a:bodyPr/>
        <a:lstStyle/>
        <a:p>
          <a:endParaRPr lang="ru-RU"/>
        </a:p>
      </dgm:t>
    </dgm:pt>
    <dgm:pt modelId="{EBF1FCE6-299E-2C4A-B54C-DC48A1F76B5D}" type="sibTrans" cxnId="{4DC8398D-F3AC-8448-8E9D-B0FB1A0734D1}">
      <dgm:prSet/>
      <dgm:spPr/>
      <dgm:t>
        <a:bodyPr/>
        <a:lstStyle/>
        <a:p>
          <a:endParaRPr lang="ru-RU"/>
        </a:p>
      </dgm:t>
    </dgm:pt>
    <dgm:pt modelId="{CB62EE56-7E37-7648-830B-1B68EA8060B6}">
      <dgm:prSet phldrT="[Текст]"/>
      <dgm:spPr/>
      <dgm:t>
        <a:bodyPr/>
        <a:lstStyle/>
        <a:p>
          <a:r>
            <a:rPr lang="ru-RU" b="1" smtClean="0"/>
            <a:t>Термические процессы</a:t>
          </a:r>
          <a:endParaRPr lang="ru-RU" b="1" dirty="0"/>
        </a:p>
      </dgm:t>
    </dgm:pt>
    <dgm:pt modelId="{EEB36ACD-2CAD-5545-91E4-14DEBEAF292A}" type="parTrans" cxnId="{A074C2D7-1559-DF49-9054-A2DF3746D748}">
      <dgm:prSet/>
      <dgm:spPr/>
      <dgm:t>
        <a:bodyPr/>
        <a:lstStyle/>
        <a:p>
          <a:endParaRPr lang="ru-RU"/>
        </a:p>
      </dgm:t>
    </dgm:pt>
    <dgm:pt modelId="{CF42D319-DB77-D346-BABE-444123B90241}" type="sibTrans" cxnId="{A074C2D7-1559-DF49-9054-A2DF3746D748}">
      <dgm:prSet/>
      <dgm:spPr/>
      <dgm:t>
        <a:bodyPr/>
        <a:lstStyle/>
        <a:p>
          <a:endParaRPr lang="ru-RU"/>
        </a:p>
      </dgm:t>
    </dgm:pt>
    <dgm:pt modelId="{7538C94F-88FB-994F-802E-9D39B31EFB32}">
      <dgm:prSet phldrT="[Текст]"/>
      <dgm:spPr/>
      <dgm:t>
        <a:bodyPr/>
        <a:lstStyle/>
        <a:p>
          <a:r>
            <a:rPr lang="ru-RU" i="1" dirty="0" smtClean="0"/>
            <a:t>металлургия, кокс, известь, керамика, стекло, кирпич</a:t>
          </a:r>
          <a:endParaRPr lang="ru-RU" dirty="0"/>
        </a:p>
      </dgm:t>
    </dgm:pt>
    <dgm:pt modelId="{32874878-3639-3F47-9B01-68BD9292BFCA}" type="parTrans" cxnId="{B266932D-1BAE-B947-B5CB-17BB08192D2C}">
      <dgm:prSet/>
      <dgm:spPr/>
      <dgm:t>
        <a:bodyPr/>
        <a:lstStyle/>
        <a:p>
          <a:endParaRPr lang="ru-RU"/>
        </a:p>
      </dgm:t>
    </dgm:pt>
    <dgm:pt modelId="{89941826-6EBE-D849-93DB-A368906ABA47}" type="sibTrans" cxnId="{B266932D-1BAE-B947-B5CB-17BB08192D2C}">
      <dgm:prSet/>
      <dgm:spPr/>
      <dgm:t>
        <a:bodyPr/>
        <a:lstStyle/>
        <a:p>
          <a:endParaRPr lang="ru-RU"/>
        </a:p>
      </dgm:t>
    </dgm:pt>
    <dgm:pt modelId="{033CFAE5-29DB-5D46-A0F7-FEFA6DE2733D}">
      <dgm:prSet phldrT="[Текст]"/>
      <dgm:spPr/>
      <dgm:t>
        <a:bodyPr/>
        <a:lstStyle/>
        <a:p>
          <a:r>
            <a:rPr lang="ru-RU" b="1" smtClean="0"/>
            <a:t>Сжигание</a:t>
          </a:r>
          <a:endParaRPr lang="ru-RU" b="1" dirty="0"/>
        </a:p>
      </dgm:t>
    </dgm:pt>
    <dgm:pt modelId="{8488AB1C-1C6D-8F47-AF1F-0D037AD36BC1}" type="parTrans" cxnId="{43199DFD-1989-BD44-894B-4BFE1E7D147C}">
      <dgm:prSet/>
      <dgm:spPr/>
      <dgm:t>
        <a:bodyPr/>
        <a:lstStyle/>
        <a:p>
          <a:endParaRPr lang="ru-RU"/>
        </a:p>
      </dgm:t>
    </dgm:pt>
    <dgm:pt modelId="{6C5561A2-4E44-E944-899A-FE5198AD1E26}" type="sibTrans" cxnId="{43199DFD-1989-BD44-894B-4BFE1E7D147C}">
      <dgm:prSet/>
      <dgm:spPr/>
      <dgm:t>
        <a:bodyPr/>
        <a:lstStyle/>
        <a:p>
          <a:endParaRPr lang="ru-RU"/>
        </a:p>
      </dgm:t>
    </dgm:pt>
    <dgm:pt modelId="{55E099E9-A699-7A43-BBFC-0D720312A081}">
      <dgm:prSet phldrT="[Текст]"/>
      <dgm:spPr/>
      <dgm:t>
        <a:bodyPr/>
        <a:lstStyle/>
        <a:p>
          <a:r>
            <a:rPr lang="ru-RU" i="1" dirty="0" smtClean="0"/>
            <a:t>уголь, нефть, древесина, промышленные и коммунальные отходы, медицинские отходы, биомасса, ил, пластик</a:t>
          </a:r>
          <a:endParaRPr lang="ru-RU" dirty="0"/>
        </a:p>
      </dgm:t>
    </dgm:pt>
    <dgm:pt modelId="{40CC0180-E792-7444-AF88-90851F55FBB9}" type="parTrans" cxnId="{8B445EE8-0332-0F4A-B073-188344E87D6B}">
      <dgm:prSet/>
      <dgm:spPr/>
      <dgm:t>
        <a:bodyPr/>
        <a:lstStyle/>
        <a:p>
          <a:endParaRPr lang="ru-RU"/>
        </a:p>
      </dgm:t>
    </dgm:pt>
    <dgm:pt modelId="{EF6E646B-BA51-4B4E-8151-2CF8DC2E7A06}" type="sibTrans" cxnId="{8B445EE8-0332-0F4A-B073-188344E87D6B}">
      <dgm:prSet/>
      <dgm:spPr/>
      <dgm:t>
        <a:bodyPr/>
        <a:lstStyle/>
        <a:p>
          <a:endParaRPr lang="ru-RU"/>
        </a:p>
      </dgm:t>
    </dgm:pt>
    <dgm:pt modelId="{2CE35693-F5F8-164B-92AA-95A811FC85BF}">
      <dgm:prSet phldrT="[Текст]"/>
      <dgm:spPr/>
      <dgm:t>
        <a:bodyPr/>
        <a:lstStyle/>
        <a:p>
          <a:r>
            <a:rPr lang="ru-RU" b="1" smtClean="0"/>
            <a:t>Переработка и обработка</a:t>
          </a:r>
          <a:endParaRPr lang="ru-RU" b="1" dirty="0"/>
        </a:p>
      </dgm:t>
    </dgm:pt>
    <dgm:pt modelId="{DC5E607E-C511-AF4D-AE5F-1EBCDB425B48}" type="parTrans" cxnId="{D40EF202-FFDE-964C-A226-8031881CA3E0}">
      <dgm:prSet/>
      <dgm:spPr/>
      <dgm:t>
        <a:bodyPr/>
        <a:lstStyle/>
        <a:p>
          <a:endParaRPr lang="ru-RU"/>
        </a:p>
      </dgm:t>
    </dgm:pt>
    <dgm:pt modelId="{01A9330A-F3AF-AD43-BB6D-E8580EB05124}" type="sibTrans" cxnId="{D40EF202-FFDE-964C-A226-8031881CA3E0}">
      <dgm:prSet/>
      <dgm:spPr/>
      <dgm:t>
        <a:bodyPr/>
        <a:lstStyle/>
        <a:p>
          <a:endParaRPr lang="ru-RU"/>
        </a:p>
      </dgm:t>
    </dgm:pt>
    <dgm:pt modelId="{EF6E5804-9F02-904A-97BA-3DC18B41279F}">
      <dgm:prSet phldrT="[Текст]"/>
      <dgm:spPr/>
      <dgm:t>
        <a:bodyPr/>
        <a:lstStyle/>
        <a:p>
          <a:r>
            <a:rPr lang="ru-RU" b="1" smtClean="0"/>
            <a:t>Размещение отходов</a:t>
          </a:r>
          <a:endParaRPr lang="ru-RU" b="1" dirty="0"/>
        </a:p>
      </dgm:t>
    </dgm:pt>
    <dgm:pt modelId="{998D7D5B-5133-C84A-A25F-8D911855B0E5}" type="parTrans" cxnId="{86D92788-9D3A-7849-B8B3-492B2A0F4A20}">
      <dgm:prSet/>
      <dgm:spPr/>
      <dgm:t>
        <a:bodyPr/>
        <a:lstStyle/>
        <a:p>
          <a:endParaRPr lang="ru-RU"/>
        </a:p>
      </dgm:t>
    </dgm:pt>
    <dgm:pt modelId="{E837E175-DCFB-0E40-A6BA-7FE183BE433F}" type="sibTrans" cxnId="{86D92788-9D3A-7849-B8B3-492B2A0F4A20}">
      <dgm:prSet/>
      <dgm:spPr/>
      <dgm:t>
        <a:bodyPr/>
        <a:lstStyle/>
        <a:p>
          <a:endParaRPr lang="ru-RU"/>
        </a:p>
      </dgm:t>
    </dgm:pt>
    <dgm:pt modelId="{AB057365-7E6D-1640-A5FE-15B8C830F818}">
      <dgm:prSet phldrT="[Текст]"/>
      <dgm:spPr/>
      <dgm:t>
        <a:bodyPr/>
        <a:lstStyle/>
        <a:p>
          <a:r>
            <a:rPr lang="ru-RU" b="1" smtClean="0"/>
            <a:t>Непосредственное использование</a:t>
          </a:r>
          <a:endParaRPr lang="ru-RU" b="1" dirty="0"/>
        </a:p>
      </dgm:t>
    </dgm:pt>
    <dgm:pt modelId="{4792E37F-4FB5-C146-81DD-962F2BB2A93C}" type="parTrans" cxnId="{6FED1943-9DA4-DC43-8BD5-351B4891D866}">
      <dgm:prSet/>
      <dgm:spPr/>
      <dgm:t>
        <a:bodyPr/>
        <a:lstStyle/>
        <a:p>
          <a:endParaRPr lang="ru-RU"/>
        </a:p>
      </dgm:t>
    </dgm:pt>
    <dgm:pt modelId="{606A43DB-197C-8044-B057-BED798A5EBCE}" type="sibTrans" cxnId="{6FED1943-9DA4-DC43-8BD5-351B4891D866}">
      <dgm:prSet/>
      <dgm:spPr/>
      <dgm:t>
        <a:bodyPr/>
        <a:lstStyle/>
        <a:p>
          <a:endParaRPr lang="ru-RU"/>
        </a:p>
      </dgm:t>
    </dgm:pt>
    <dgm:pt modelId="{E6EB2823-B804-534D-9492-05C0C9CBF8B2}">
      <dgm:prSet phldrT="[Текст]"/>
      <dgm:spPr/>
      <dgm:t>
        <a:bodyPr/>
        <a:lstStyle/>
        <a:p>
          <a:r>
            <a:rPr lang="ru-RU" i="1" dirty="0" smtClean="0"/>
            <a:t>металлы, бумага, нефть, растворители</a:t>
          </a:r>
          <a:endParaRPr lang="ru-RU" b="1" dirty="0"/>
        </a:p>
      </dgm:t>
    </dgm:pt>
    <dgm:pt modelId="{15BF85ED-8387-0B45-864C-8F2172198F89}" type="parTrans" cxnId="{531A4672-30F6-DE45-81F8-8DFCCBE2CD82}">
      <dgm:prSet/>
      <dgm:spPr/>
      <dgm:t>
        <a:bodyPr/>
        <a:lstStyle/>
        <a:p>
          <a:endParaRPr lang="ru-RU"/>
        </a:p>
      </dgm:t>
    </dgm:pt>
    <dgm:pt modelId="{712A6550-2429-4D4E-8CB2-8D626094D871}" type="sibTrans" cxnId="{531A4672-30F6-DE45-81F8-8DFCCBE2CD82}">
      <dgm:prSet/>
      <dgm:spPr/>
      <dgm:t>
        <a:bodyPr/>
        <a:lstStyle/>
        <a:p>
          <a:endParaRPr lang="ru-RU"/>
        </a:p>
      </dgm:t>
    </dgm:pt>
    <dgm:pt modelId="{302C4096-7505-564E-84A6-94CDACF72191}">
      <dgm:prSet phldrT="[Текст]"/>
      <dgm:spPr/>
      <dgm:t>
        <a:bodyPr/>
        <a:lstStyle/>
        <a:p>
          <a:r>
            <a:rPr lang="ru-RU" i="1" dirty="0" smtClean="0"/>
            <a:t>устаревшие пестициды, зола</a:t>
          </a:r>
          <a:endParaRPr lang="ru-RU" b="1" dirty="0"/>
        </a:p>
      </dgm:t>
    </dgm:pt>
    <dgm:pt modelId="{17933C7C-4C8E-6F40-9337-3B88A4E19985}" type="parTrans" cxnId="{A0134111-8D24-A142-A530-1D99739F324E}">
      <dgm:prSet/>
      <dgm:spPr/>
      <dgm:t>
        <a:bodyPr/>
        <a:lstStyle/>
        <a:p>
          <a:endParaRPr lang="ru-RU"/>
        </a:p>
      </dgm:t>
    </dgm:pt>
    <dgm:pt modelId="{860EA025-9AFB-6543-8552-195695C6055A}" type="sibTrans" cxnId="{A0134111-8D24-A142-A530-1D99739F324E}">
      <dgm:prSet/>
      <dgm:spPr/>
      <dgm:t>
        <a:bodyPr/>
        <a:lstStyle/>
        <a:p>
          <a:endParaRPr lang="ru-RU"/>
        </a:p>
      </dgm:t>
    </dgm:pt>
    <dgm:pt modelId="{EA7AEE21-8DA3-A44F-AB3D-F743E6D6CA9F}">
      <dgm:prSet phldrT="[Текст]"/>
      <dgm:spPr/>
      <dgm:t>
        <a:bodyPr/>
        <a:lstStyle/>
        <a:p>
          <a:r>
            <a:rPr lang="ru-RU" i="1" dirty="0" smtClean="0"/>
            <a:t>пестициды, ПХБ (диэлектрики) , красители, отбеливатели</a:t>
          </a:r>
          <a:endParaRPr lang="ru-RU" b="1" dirty="0"/>
        </a:p>
      </dgm:t>
    </dgm:pt>
    <dgm:pt modelId="{76A1699E-DEEA-D743-9794-FC765E52BEC4}" type="parTrans" cxnId="{AA74515A-3413-2F4A-AAFB-6EAF80D3ADF3}">
      <dgm:prSet/>
      <dgm:spPr/>
      <dgm:t>
        <a:bodyPr/>
        <a:lstStyle/>
        <a:p>
          <a:endParaRPr lang="ru-RU"/>
        </a:p>
      </dgm:t>
    </dgm:pt>
    <dgm:pt modelId="{2EF7BE18-DB4E-B24B-9C6D-281C05103ACF}" type="sibTrans" cxnId="{AA74515A-3413-2F4A-AAFB-6EAF80D3ADF3}">
      <dgm:prSet/>
      <dgm:spPr/>
      <dgm:t>
        <a:bodyPr/>
        <a:lstStyle/>
        <a:p>
          <a:endParaRPr lang="ru-RU"/>
        </a:p>
      </dgm:t>
    </dgm:pt>
    <dgm:pt modelId="{63F40144-5E5D-F94E-8DC8-0A2ABDFEF8B9}" type="pres">
      <dgm:prSet presAssocID="{440E6FAE-E732-7C49-B0D8-159197D0AF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DF2290-06DD-4C40-A32C-F2C5A0C4D641}" type="pres">
      <dgm:prSet presAssocID="{7787108D-59D2-534F-9C91-1B3590245480}" presName="linNode" presStyleCnt="0"/>
      <dgm:spPr/>
    </dgm:pt>
    <dgm:pt modelId="{44584A5E-9566-D64B-A69E-6BE882DAAE4B}" type="pres">
      <dgm:prSet presAssocID="{7787108D-59D2-534F-9C91-1B3590245480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EB9BA9-D128-FA4D-813A-9006A4AA91C1}" type="pres">
      <dgm:prSet presAssocID="{7787108D-59D2-534F-9C91-1B3590245480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8D2CA8-0FFF-7040-B7E9-C1285F592966}" type="pres">
      <dgm:prSet presAssocID="{70D0A896-92AD-704D-A526-CBBD351A3B7A}" presName="sp" presStyleCnt="0"/>
      <dgm:spPr/>
    </dgm:pt>
    <dgm:pt modelId="{43BD69C1-BA2E-454B-AA9A-FEF750540DE1}" type="pres">
      <dgm:prSet presAssocID="{CB62EE56-7E37-7648-830B-1B68EA8060B6}" presName="linNode" presStyleCnt="0"/>
      <dgm:spPr/>
    </dgm:pt>
    <dgm:pt modelId="{86A860C8-2A95-A046-8BB5-82511A9A426B}" type="pres">
      <dgm:prSet presAssocID="{CB62EE56-7E37-7648-830B-1B68EA8060B6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AE15AA-1553-6C47-8372-BC3D2ECD5943}" type="pres">
      <dgm:prSet presAssocID="{CB62EE56-7E37-7648-830B-1B68EA8060B6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9DA3E3-D313-BA45-ABC5-619550AE5B01}" type="pres">
      <dgm:prSet presAssocID="{CF42D319-DB77-D346-BABE-444123B90241}" presName="sp" presStyleCnt="0"/>
      <dgm:spPr/>
    </dgm:pt>
    <dgm:pt modelId="{0BCB0D88-91D9-924B-8347-6EB597CEDA36}" type="pres">
      <dgm:prSet presAssocID="{033CFAE5-29DB-5D46-A0F7-FEFA6DE2733D}" presName="linNode" presStyleCnt="0"/>
      <dgm:spPr/>
    </dgm:pt>
    <dgm:pt modelId="{7B4046AB-8FC1-0E42-B9E7-879569CA79D2}" type="pres">
      <dgm:prSet presAssocID="{033CFAE5-29DB-5D46-A0F7-FEFA6DE2733D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73512-F11A-7D43-875A-98E23ECBF269}" type="pres">
      <dgm:prSet presAssocID="{033CFAE5-29DB-5D46-A0F7-FEFA6DE2733D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159BDF-382A-2041-9343-7088323E7C41}" type="pres">
      <dgm:prSet presAssocID="{6C5561A2-4E44-E944-899A-FE5198AD1E26}" presName="sp" presStyleCnt="0"/>
      <dgm:spPr/>
    </dgm:pt>
    <dgm:pt modelId="{FBBEE9BD-2C35-4041-A3DC-0F8DC974661F}" type="pres">
      <dgm:prSet presAssocID="{2CE35693-F5F8-164B-92AA-95A811FC85BF}" presName="linNode" presStyleCnt="0"/>
      <dgm:spPr/>
    </dgm:pt>
    <dgm:pt modelId="{C99E13B3-8A39-0F43-BB50-B0E3EA6FB1F7}" type="pres">
      <dgm:prSet presAssocID="{2CE35693-F5F8-164B-92AA-95A811FC85BF}" presName="parentText" presStyleLbl="node1" presStyleIdx="3" presStyleCnt="6" custLinFactNeighborX="-5198" custLinFactNeighborY="-46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EB2684-83DD-8640-82C9-5ABD4C2D72DE}" type="pres">
      <dgm:prSet presAssocID="{2CE35693-F5F8-164B-92AA-95A811FC85BF}" presName="descendantText" presStyleLbl="alignAccFollowNode1" presStyleIdx="3" presStyleCnt="6" custLinFactNeighborX="0" custLinFactNeighborY="2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AC1586-BACF-414F-99AA-DBFAF59C9BC0}" type="pres">
      <dgm:prSet presAssocID="{01A9330A-F3AF-AD43-BB6D-E8580EB05124}" presName="sp" presStyleCnt="0"/>
      <dgm:spPr/>
    </dgm:pt>
    <dgm:pt modelId="{F1E2928E-BF5B-6D47-9052-31B87075F1D1}" type="pres">
      <dgm:prSet presAssocID="{EF6E5804-9F02-904A-97BA-3DC18B41279F}" presName="linNode" presStyleCnt="0"/>
      <dgm:spPr/>
    </dgm:pt>
    <dgm:pt modelId="{BC82F5C3-3F7B-9B48-A4F8-679B6A7BCB7C}" type="pres">
      <dgm:prSet presAssocID="{EF6E5804-9F02-904A-97BA-3DC18B41279F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8A4C71-DE95-8C40-A1FF-E4C4D97443EB}" type="pres">
      <dgm:prSet presAssocID="{EF6E5804-9F02-904A-97BA-3DC18B41279F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81D0C-8CC9-044D-BF91-7EE91A757113}" type="pres">
      <dgm:prSet presAssocID="{E837E175-DCFB-0E40-A6BA-7FE183BE433F}" presName="sp" presStyleCnt="0"/>
      <dgm:spPr/>
    </dgm:pt>
    <dgm:pt modelId="{A48B7E00-A52D-1746-A4CB-2A219C08FDDF}" type="pres">
      <dgm:prSet presAssocID="{AB057365-7E6D-1640-A5FE-15B8C830F818}" presName="linNode" presStyleCnt="0"/>
      <dgm:spPr/>
    </dgm:pt>
    <dgm:pt modelId="{B4A6C087-B879-1D4A-AF1D-C778774DC5B1}" type="pres">
      <dgm:prSet presAssocID="{AB057365-7E6D-1640-A5FE-15B8C830F818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69308D-F516-F24B-8E44-512D45EA4899}" type="pres">
      <dgm:prSet presAssocID="{AB057365-7E6D-1640-A5FE-15B8C830F818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48ADCA-EF38-0341-B0F4-8AC36EB6B66F}" type="presOf" srcId="{7538C94F-88FB-994F-802E-9D39B31EFB32}" destId="{15AE15AA-1553-6C47-8372-BC3D2ECD5943}" srcOrd="0" destOrd="0" presId="urn:microsoft.com/office/officeart/2005/8/layout/vList5"/>
    <dgm:cxn modelId="{DC47B60A-CD6C-F846-901A-39CE49B18E6E}" type="presOf" srcId="{AB057365-7E6D-1640-A5FE-15B8C830F818}" destId="{B4A6C087-B879-1D4A-AF1D-C778774DC5B1}" srcOrd="0" destOrd="0" presId="urn:microsoft.com/office/officeart/2005/8/layout/vList5"/>
    <dgm:cxn modelId="{AA74515A-3413-2F4A-AAFB-6EAF80D3ADF3}" srcId="{AB057365-7E6D-1640-A5FE-15B8C830F818}" destId="{EA7AEE21-8DA3-A44F-AB3D-F743E6D6CA9F}" srcOrd="0" destOrd="0" parTransId="{76A1699E-DEEA-D743-9794-FC765E52BEC4}" sibTransId="{2EF7BE18-DB4E-B24B-9C6D-281C05103ACF}"/>
    <dgm:cxn modelId="{A0134111-8D24-A142-A530-1D99739F324E}" srcId="{EF6E5804-9F02-904A-97BA-3DC18B41279F}" destId="{302C4096-7505-564E-84A6-94CDACF72191}" srcOrd="0" destOrd="0" parTransId="{17933C7C-4C8E-6F40-9337-3B88A4E19985}" sibTransId="{860EA025-9AFB-6543-8552-195695C6055A}"/>
    <dgm:cxn modelId="{A074C2D7-1559-DF49-9054-A2DF3746D748}" srcId="{440E6FAE-E732-7C49-B0D8-159197D0AF2F}" destId="{CB62EE56-7E37-7648-830B-1B68EA8060B6}" srcOrd="1" destOrd="0" parTransId="{EEB36ACD-2CAD-5545-91E4-14DEBEAF292A}" sibTransId="{CF42D319-DB77-D346-BABE-444123B90241}"/>
    <dgm:cxn modelId="{86D92788-9D3A-7849-B8B3-492B2A0F4A20}" srcId="{440E6FAE-E732-7C49-B0D8-159197D0AF2F}" destId="{EF6E5804-9F02-904A-97BA-3DC18B41279F}" srcOrd="4" destOrd="0" parTransId="{998D7D5B-5133-C84A-A25F-8D911855B0E5}" sibTransId="{E837E175-DCFB-0E40-A6BA-7FE183BE433F}"/>
    <dgm:cxn modelId="{ED742C96-DD5C-E04F-954F-D00220ADE5FA}" type="presOf" srcId="{CB62EE56-7E37-7648-830B-1B68EA8060B6}" destId="{86A860C8-2A95-A046-8BB5-82511A9A426B}" srcOrd="0" destOrd="0" presId="urn:microsoft.com/office/officeart/2005/8/layout/vList5"/>
    <dgm:cxn modelId="{E99CC810-A935-2B4A-B270-33AD187C2A67}" type="presOf" srcId="{033CFAE5-29DB-5D46-A0F7-FEFA6DE2733D}" destId="{7B4046AB-8FC1-0E42-B9E7-879569CA79D2}" srcOrd="0" destOrd="0" presId="urn:microsoft.com/office/officeart/2005/8/layout/vList5"/>
    <dgm:cxn modelId="{0E8DDEF6-3B55-D84F-AE1B-A3BC53C87BE5}" type="presOf" srcId="{7787108D-59D2-534F-9C91-1B3590245480}" destId="{44584A5E-9566-D64B-A69E-6BE882DAAE4B}" srcOrd="0" destOrd="0" presId="urn:microsoft.com/office/officeart/2005/8/layout/vList5"/>
    <dgm:cxn modelId="{D40EF202-FFDE-964C-A226-8031881CA3E0}" srcId="{440E6FAE-E732-7C49-B0D8-159197D0AF2F}" destId="{2CE35693-F5F8-164B-92AA-95A811FC85BF}" srcOrd="3" destOrd="0" parTransId="{DC5E607E-C511-AF4D-AE5F-1EBCDB425B48}" sibTransId="{01A9330A-F3AF-AD43-BB6D-E8580EB05124}"/>
    <dgm:cxn modelId="{B266932D-1BAE-B947-B5CB-17BB08192D2C}" srcId="{CB62EE56-7E37-7648-830B-1B68EA8060B6}" destId="{7538C94F-88FB-994F-802E-9D39B31EFB32}" srcOrd="0" destOrd="0" parTransId="{32874878-3639-3F47-9B01-68BD9292BFCA}" sibTransId="{89941826-6EBE-D849-93DB-A368906ABA47}"/>
    <dgm:cxn modelId="{53E38711-3AD3-494E-9B8E-BB7B2127BF2D}" srcId="{440E6FAE-E732-7C49-B0D8-159197D0AF2F}" destId="{7787108D-59D2-534F-9C91-1B3590245480}" srcOrd="0" destOrd="0" parTransId="{28485490-4E1C-6A49-A67E-E30D91040ED5}" sibTransId="{70D0A896-92AD-704D-A526-CBBD351A3B7A}"/>
    <dgm:cxn modelId="{43199DFD-1989-BD44-894B-4BFE1E7D147C}" srcId="{440E6FAE-E732-7C49-B0D8-159197D0AF2F}" destId="{033CFAE5-29DB-5D46-A0F7-FEFA6DE2733D}" srcOrd="2" destOrd="0" parTransId="{8488AB1C-1C6D-8F47-AF1F-0D037AD36BC1}" sibTransId="{6C5561A2-4E44-E944-899A-FE5198AD1E26}"/>
    <dgm:cxn modelId="{127C6B33-795C-EE45-B7A9-DADA10E89084}" type="presOf" srcId="{E6EB2823-B804-534D-9492-05C0C9CBF8B2}" destId="{91EB2684-83DD-8640-82C9-5ABD4C2D72DE}" srcOrd="0" destOrd="0" presId="urn:microsoft.com/office/officeart/2005/8/layout/vList5"/>
    <dgm:cxn modelId="{CF340319-0093-7749-9DC4-61E30BA2A249}" type="presOf" srcId="{EF6E5804-9F02-904A-97BA-3DC18B41279F}" destId="{BC82F5C3-3F7B-9B48-A4F8-679B6A7BCB7C}" srcOrd="0" destOrd="0" presId="urn:microsoft.com/office/officeart/2005/8/layout/vList5"/>
    <dgm:cxn modelId="{D26D8C72-E5FE-224E-BAD4-DF213E068599}" type="presOf" srcId="{302C4096-7505-564E-84A6-94CDACF72191}" destId="{A68A4C71-DE95-8C40-A1FF-E4C4D97443EB}" srcOrd="0" destOrd="0" presId="urn:microsoft.com/office/officeart/2005/8/layout/vList5"/>
    <dgm:cxn modelId="{8B445EE8-0332-0F4A-B073-188344E87D6B}" srcId="{033CFAE5-29DB-5D46-A0F7-FEFA6DE2733D}" destId="{55E099E9-A699-7A43-BBFC-0D720312A081}" srcOrd="0" destOrd="0" parTransId="{40CC0180-E792-7444-AF88-90851F55FBB9}" sibTransId="{EF6E646B-BA51-4B4E-8151-2CF8DC2E7A06}"/>
    <dgm:cxn modelId="{498B3502-BC56-C145-9584-522045AE0ED0}" type="presOf" srcId="{55E099E9-A699-7A43-BBFC-0D720312A081}" destId="{85C73512-F11A-7D43-875A-98E23ECBF269}" srcOrd="0" destOrd="0" presId="urn:microsoft.com/office/officeart/2005/8/layout/vList5"/>
    <dgm:cxn modelId="{FE7E8325-4AF0-5844-AA3F-B8585FF83422}" type="presOf" srcId="{440E6FAE-E732-7C49-B0D8-159197D0AF2F}" destId="{63F40144-5E5D-F94E-8DC8-0A2ABDFEF8B9}" srcOrd="0" destOrd="0" presId="urn:microsoft.com/office/officeart/2005/8/layout/vList5"/>
    <dgm:cxn modelId="{6FED1943-9DA4-DC43-8BD5-351B4891D866}" srcId="{440E6FAE-E732-7C49-B0D8-159197D0AF2F}" destId="{AB057365-7E6D-1640-A5FE-15B8C830F818}" srcOrd="5" destOrd="0" parTransId="{4792E37F-4FB5-C146-81DD-962F2BB2A93C}" sibTransId="{606A43DB-197C-8044-B057-BED798A5EBCE}"/>
    <dgm:cxn modelId="{4A85EA49-56BD-FB42-B9C0-66D820371C8D}" type="presOf" srcId="{5278534F-DC13-5E4B-BE8C-341BCDAFBD09}" destId="{0AEB9BA9-D128-FA4D-813A-9006A4AA91C1}" srcOrd="0" destOrd="0" presId="urn:microsoft.com/office/officeart/2005/8/layout/vList5"/>
    <dgm:cxn modelId="{4DC8398D-F3AC-8448-8E9D-B0FB1A0734D1}" srcId="{7787108D-59D2-534F-9C91-1B3590245480}" destId="{5278534F-DC13-5E4B-BE8C-341BCDAFBD09}" srcOrd="0" destOrd="0" parTransId="{B01CF5E6-8CD4-034E-B5A0-95894D3CB11A}" sibTransId="{EBF1FCE6-299E-2C4A-B54C-DC48A1F76B5D}"/>
    <dgm:cxn modelId="{531A4672-30F6-DE45-81F8-8DFCCBE2CD82}" srcId="{2CE35693-F5F8-164B-92AA-95A811FC85BF}" destId="{E6EB2823-B804-534D-9492-05C0C9CBF8B2}" srcOrd="0" destOrd="0" parTransId="{15BF85ED-8387-0B45-864C-8F2172198F89}" sibTransId="{712A6550-2429-4D4E-8CB2-8D626094D871}"/>
    <dgm:cxn modelId="{262C3A87-368E-8F4E-8665-EE8C09900E57}" type="presOf" srcId="{2CE35693-F5F8-164B-92AA-95A811FC85BF}" destId="{C99E13B3-8A39-0F43-BB50-B0E3EA6FB1F7}" srcOrd="0" destOrd="0" presId="urn:microsoft.com/office/officeart/2005/8/layout/vList5"/>
    <dgm:cxn modelId="{181EC4A9-409D-8147-AF7C-AF2BB25FD70E}" type="presOf" srcId="{EA7AEE21-8DA3-A44F-AB3D-F743E6D6CA9F}" destId="{FA69308D-F516-F24B-8E44-512D45EA4899}" srcOrd="0" destOrd="0" presId="urn:microsoft.com/office/officeart/2005/8/layout/vList5"/>
    <dgm:cxn modelId="{EC86867C-89EA-174A-A7AF-A06BEF2E090B}" type="presParOf" srcId="{63F40144-5E5D-F94E-8DC8-0A2ABDFEF8B9}" destId="{25DF2290-06DD-4C40-A32C-F2C5A0C4D641}" srcOrd="0" destOrd="0" presId="urn:microsoft.com/office/officeart/2005/8/layout/vList5"/>
    <dgm:cxn modelId="{DB3E54B3-E8AA-A846-A551-9F255622434A}" type="presParOf" srcId="{25DF2290-06DD-4C40-A32C-F2C5A0C4D641}" destId="{44584A5E-9566-D64B-A69E-6BE882DAAE4B}" srcOrd="0" destOrd="0" presId="urn:microsoft.com/office/officeart/2005/8/layout/vList5"/>
    <dgm:cxn modelId="{1378DDDC-88B8-B34A-B171-1C156F34357C}" type="presParOf" srcId="{25DF2290-06DD-4C40-A32C-F2C5A0C4D641}" destId="{0AEB9BA9-D128-FA4D-813A-9006A4AA91C1}" srcOrd="1" destOrd="0" presId="urn:microsoft.com/office/officeart/2005/8/layout/vList5"/>
    <dgm:cxn modelId="{7CCAE59E-7F8E-6440-A664-E7513AA82424}" type="presParOf" srcId="{63F40144-5E5D-F94E-8DC8-0A2ABDFEF8B9}" destId="{488D2CA8-0FFF-7040-B7E9-C1285F592966}" srcOrd="1" destOrd="0" presId="urn:microsoft.com/office/officeart/2005/8/layout/vList5"/>
    <dgm:cxn modelId="{E287C0DF-2485-A64F-A904-70D91FB2799C}" type="presParOf" srcId="{63F40144-5E5D-F94E-8DC8-0A2ABDFEF8B9}" destId="{43BD69C1-BA2E-454B-AA9A-FEF750540DE1}" srcOrd="2" destOrd="0" presId="urn:microsoft.com/office/officeart/2005/8/layout/vList5"/>
    <dgm:cxn modelId="{B3D44A7C-79BE-8E45-A191-EC51DE6D4969}" type="presParOf" srcId="{43BD69C1-BA2E-454B-AA9A-FEF750540DE1}" destId="{86A860C8-2A95-A046-8BB5-82511A9A426B}" srcOrd="0" destOrd="0" presId="urn:microsoft.com/office/officeart/2005/8/layout/vList5"/>
    <dgm:cxn modelId="{93CFDD2F-700D-664B-9338-36C3D6E0DD30}" type="presParOf" srcId="{43BD69C1-BA2E-454B-AA9A-FEF750540DE1}" destId="{15AE15AA-1553-6C47-8372-BC3D2ECD5943}" srcOrd="1" destOrd="0" presId="urn:microsoft.com/office/officeart/2005/8/layout/vList5"/>
    <dgm:cxn modelId="{BE6DE49A-D9A1-0640-87F7-1EFD275D4916}" type="presParOf" srcId="{63F40144-5E5D-F94E-8DC8-0A2ABDFEF8B9}" destId="{B29DA3E3-D313-BA45-ABC5-619550AE5B01}" srcOrd="3" destOrd="0" presId="urn:microsoft.com/office/officeart/2005/8/layout/vList5"/>
    <dgm:cxn modelId="{7CBC23B0-F026-5B4D-B21A-E6059D4B33C8}" type="presParOf" srcId="{63F40144-5E5D-F94E-8DC8-0A2ABDFEF8B9}" destId="{0BCB0D88-91D9-924B-8347-6EB597CEDA36}" srcOrd="4" destOrd="0" presId="urn:microsoft.com/office/officeart/2005/8/layout/vList5"/>
    <dgm:cxn modelId="{71CE4E83-39FF-B949-85CD-14FAFB7EA7AB}" type="presParOf" srcId="{0BCB0D88-91D9-924B-8347-6EB597CEDA36}" destId="{7B4046AB-8FC1-0E42-B9E7-879569CA79D2}" srcOrd="0" destOrd="0" presId="urn:microsoft.com/office/officeart/2005/8/layout/vList5"/>
    <dgm:cxn modelId="{2815A15E-9307-CE48-A3CD-8E74164A44CF}" type="presParOf" srcId="{0BCB0D88-91D9-924B-8347-6EB597CEDA36}" destId="{85C73512-F11A-7D43-875A-98E23ECBF269}" srcOrd="1" destOrd="0" presId="urn:microsoft.com/office/officeart/2005/8/layout/vList5"/>
    <dgm:cxn modelId="{52C4F437-811C-3944-8FD3-C45B6CFB311B}" type="presParOf" srcId="{63F40144-5E5D-F94E-8DC8-0A2ABDFEF8B9}" destId="{43159BDF-382A-2041-9343-7088323E7C41}" srcOrd="5" destOrd="0" presId="urn:microsoft.com/office/officeart/2005/8/layout/vList5"/>
    <dgm:cxn modelId="{AFA7A501-5940-1643-B8B0-F10D0EE76C0B}" type="presParOf" srcId="{63F40144-5E5D-F94E-8DC8-0A2ABDFEF8B9}" destId="{FBBEE9BD-2C35-4041-A3DC-0F8DC974661F}" srcOrd="6" destOrd="0" presId="urn:microsoft.com/office/officeart/2005/8/layout/vList5"/>
    <dgm:cxn modelId="{0D21B2F7-6AB4-F142-950D-DDA1E43A5EB7}" type="presParOf" srcId="{FBBEE9BD-2C35-4041-A3DC-0F8DC974661F}" destId="{C99E13B3-8A39-0F43-BB50-B0E3EA6FB1F7}" srcOrd="0" destOrd="0" presId="urn:microsoft.com/office/officeart/2005/8/layout/vList5"/>
    <dgm:cxn modelId="{6145A0E2-A463-8F48-8FAA-DFBC642910DD}" type="presParOf" srcId="{FBBEE9BD-2C35-4041-A3DC-0F8DC974661F}" destId="{91EB2684-83DD-8640-82C9-5ABD4C2D72DE}" srcOrd="1" destOrd="0" presId="urn:microsoft.com/office/officeart/2005/8/layout/vList5"/>
    <dgm:cxn modelId="{15FF982D-2693-964F-A42C-5285B386159F}" type="presParOf" srcId="{63F40144-5E5D-F94E-8DC8-0A2ABDFEF8B9}" destId="{66AC1586-BACF-414F-99AA-DBFAF59C9BC0}" srcOrd="7" destOrd="0" presId="urn:microsoft.com/office/officeart/2005/8/layout/vList5"/>
    <dgm:cxn modelId="{F1803D34-0D52-6F42-AC73-6B9E3B5DBA87}" type="presParOf" srcId="{63F40144-5E5D-F94E-8DC8-0A2ABDFEF8B9}" destId="{F1E2928E-BF5B-6D47-9052-31B87075F1D1}" srcOrd="8" destOrd="0" presId="urn:microsoft.com/office/officeart/2005/8/layout/vList5"/>
    <dgm:cxn modelId="{A9445570-BF4D-C54F-82FD-5019DAB191FB}" type="presParOf" srcId="{F1E2928E-BF5B-6D47-9052-31B87075F1D1}" destId="{BC82F5C3-3F7B-9B48-A4F8-679B6A7BCB7C}" srcOrd="0" destOrd="0" presId="urn:microsoft.com/office/officeart/2005/8/layout/vList5"/>
    <dgm:cxn modelId="{65910106-0A54-DA4B-9C31-F48B88730AA0}" type="presParOf" srcId="{F1E2928E-BF5B-6D47-9052-31B87075F1D1}" destId="{A68A4C71-DE95-8C40-A1FF-E4C4D97443EB}" srcOrd="1" destOrd="0" presId="urn:microsoft.com/office/officeart/2005/8/layout/vList5"/>
    <dgm:cxn modelId="{759BF01D-A565-8F40-99A1-22B1F4558FB7}" type="presParOf" srcId="{63F40144-5E5D-F94E-8DC8-0A2ABDFEF8B9}" destId="{68C81D0C-8CC9-044D-BF91-7EE91A757113}" srcOrd="9" destOrd="0" presId="urn:microsoft.com/office/officeart/2005/8/layout/vList5"/>
    <dgm:cxn modelId="{0D65E8AD-6633-EB4A-9A8D-FADC4D0DF96D}" type="presParOf" srcId="{63F40144-5E5D-F94E-8DC8-0A2ABDFEF8B9}" destId="{A48B7E00-A52D-1746-A4CB-2A219C08FDDF}" srcOrd="10" destOrd="0" presId="urn:microsoft.com/office/officeart/2005/8/layout/vList5"/>
    <dgm:cxn modelId="{3F00128B-3A1D-D245-98F5-48D6FB073FD0}" type="presParOf" srcId="{A48B7E00-A52D-1746-A4CB-2A219C08FDDF}" destId="{B4A6C087-B879-1D4A-AF1D-C778774DC5B1}" srcOrd="0" destOrd="0" presId="urn:microsoft.com/office/officeart/2005/8/layout/vList5"/>
    <dgm:cxn modelId="{5D2ACF80-C899-8842-A72B-13DC85254E48}" type="presParOf" srcId="{A48B7E00-A52D-1746-A4CB-2A219C08FDDF}" destId="{FA69308D-F516-F24B-8E44-512D45EA489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951713-3890-7341-9CF2-95E77DCF004F}" type="doc">
      <dgm:prSet loTypeId="urn:microsoft.com/office/officeart/2009/3/layout/StepUpProcess" loCatId="hierarchy" qsTypeId="urn:microsoft.com/office/officeart/2005/8/quickstyle/simple3" qsCatId="simple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9C98064F-C146-9040-AF50-E9E1DA15727E}">
      <dgm:prSet phldrT="[Текст]"/>
      <dgm:spPr/>
      <dgm:t>
        <a:bodyPr/>
        <a:lstStyle/>
        <a:p>
          <a:r>
            <a:rPr lang="ru-RU" b="1" dirty="0" smtClean="0"/>
            <a:t>Ратифицирована</a:t>
          </a:r>
          <a:endParaRPr lang="ru-RU" b="1" dirty="0"/>
        </a:p>
      </dgm:t>
    </dgm:pt>
    <dgm:pt modelId="{7F7F8A85-A380-1540-90AD-133A65BB93B0}" type="parTrans" cxnId="{E6394489-F9E3-544B-9007-F6F531AFC9D6}">
      <dgm:prSet/>
      <dgm:spPr/>
      <dgm:t>
        <a:bodyPr/>
        <a:lstStyle/>
        <a:p>
          <a:endParaRPr lang="ru-RU"/>
        </a:p>
      </dgm:t>
    </dgm:pt>
    <dgm:pt modelId="{C53E2D87-B374-4746-85B4-580BE475B7C5}" type="sibTrans" cxnId="{E6394489-F9E3-544B-9007-F6F531AFC9D6}">
      <dgm:prSet/>
      <dgm:spPr/>
      <dgm:t>
        <a:bodyPr/>
        <a:lstStyle/>
        <a:p>
          <a:endParaRPr lang="ru-RU"/>
        </a:p>
      </dgm:t>
    </dgm:pt>
    <dgm:pt modelId="{2E9D0ACC-26B4-0549-BBA8-B59FF97AF888}">
      <dgm:prSet phldrT="[Текст]"/>
      <dgm:spPr/>
      <dgm:t>
        <a:bodyPr/>
        <a:lstStyle/>
        <a:p>
          <a:r>
            <a:rPr lang="ru-RU" dirty="0" smtClean="0"/>
            <a:t>27 июня 2011 г. принятием ФЗ №164-ФЗ</a:t>
          </a:r>
          <a:endParaRPr lang="ru-RU" dirty="0"/>
        </a:p>
      </dgm:t>
    </dgm:pt>
    <dgm:pt modelId="{C4A67AD9-9D7B-7945-B28D-8251A1C00C37}" type="parTrans" cxnId="{8D4DC6AA-0821-B549-B247-A006829F7808}">
      <dgm:prSet/>
      <dgm:spPr/>
      <dgm:t>
        <a:bodyPr/>
        <a:lstStyle/>
        <a:p>
          <a:endParaRPr lang="ru-RU"/>
        </a:p>
      </dgm:t>
    </dgm:pt>
    <dgm:pt modelId="{7D178536-4E8C-9E4A-9606-A76C33E27005}" type="sibTrans" cxnId="{8D4DC6AA-0821-B549-B247-A006829F7808}">
      <dgm:prSet/>
      <dgm:spPr/>
      <dgm:t>
        <a:bodyPr/>
        <a:lstStyle/>
        <a:p>
          <a:endParaRPr lang="ru-RU"/>
        </a:p>
      </dgm:t>
    </dgm:pt>
    <dgm:pt modelId="{58DAA21E-62D8-6F44-BE12-AAC8DCC4B0BF}">
      <dgm:prSet phldrT="[Текст]"/>
      <dgm:spPr/>
      <dgm:t>
        <a:bodyPr/>
        <a:lstStyle/>
        <a:p>
          <a:r>
            <a:rPr lang="ru-RU" b="1" dirty="0" smtClean="0"/>
            <a:t>Разработан </a:t>
          </a:r>
          <a:r>
            <a:rPr lang="ru-RU" dirty="0" smtClean="0"/>
            <a:t>Национальный план выполнения Конвенции</a:t>
          </a:r>
          <a:endParaRPr lang="ru-RU" dirty="0"/>
        </a:p>
      </dgm:t>
    </dgm:pt>
    <dgm:pt modelId="{E90F0136-776F-7F40-89B7-2C0DCA6C9CF6}" type="parTrans" cxnId="{F7998372-3A9E-B44B-B91F-D762D1E44BD2}">
      <dgm:prSet/>
      <dgm:spPr/>
      <dgm:t>
        <a:bodyPr/>
        <a:lstStyle/>
        <a:p>
          <a:endParaRPr lang="ru-RU"/>
        </a:p>
      </dgm:t>
    </dgm:pt>
    <dgm:pt modelId="{A2C85BEA-0EA9-9941-8312-DF3A0129DC7A}" type="sibTrans" cxnId="{F7998372-3A9E-B44B-B91F-D762D1E44BD2}">
      <dgm:prSet/>
      <dgm:spPr/>
      <dgm:t>
        <a:bodyPr/>
        <a:lstStyle/>
        <a:p>
          <a:endParaRPr lang="ru-RU"/>
        </a:p>
      </dgm:t>
    </dgm:pt>
    <dgm:pt modelId="{0F0EBA6F-8A2D-774C-8AE8-7C49495116C3}">
      <dgm:prSet phldrT="[Текст]"/>
      <dgm:spPr/>
      <dgm:t>
        <a:bodyPr/>
        <a:lstStyle/>
        <a:p>
          <a:r>
            <a:rPr lang="ru-RU" dirty="0" smtClean="0"/>
            <a:t>Утвержден Приказом Министра природных ресурсов №529 от 3.10.2017</a:t>
          </a:r>
          <a:endParaRPr lang="ru-RU" dirty="0"/>
        </a:p>
      </dgm:t>
    </dgm:pt>
    <dgm:pt modelId="{E624CD66-73BA-5647-BD61-4B752A8773E2}" type="parTrans" cxnId="{FF9C9DDB-A863-034A-A918-E3676B278638}">
      <dgm:prSet/>
      <dgm:spPr/>
      <dgm:t>
        <a:bodyPr/>
        <a:lstStyle/>
        <a:p>
          <a:endParaRPr lang="ru-RU"/>
        </a:p>
      </dgm:t>
    </dgm:pt>
    <dgm:pt modelId="{2001BD8B-B199-AF4C-B988-7EF5C66A3341}" type="sibTrans" cxnId="{FF9C9DDB-A863-034A-A918-E3676B278638}">
      <dgm:prSet/>
      <dgm:spPr/>
      <dgm:t>
        <a:bodyPr/>
        <a:lstStyle/>
        <a:p>
          <a:endParaRPr lang="ru-RU"/>
        </a:p>
      </dgm:t>
    </dgm:pt>
    <dgm:pt modelId="{87B2C570-BAC7-944A-A415-A4F7116A6BF3}">
      <dgm:prSet phldrT="[Текст]"/>
      <dgm:spPr/>
      <dgm:t>
        <a:bodyPr/>
        <a:lstStyle/>
        <a:p>
          <a:r>
            <a:rPr lang="ru-RU" b="1" dirty="0" smtClean="0"/>
            <a:t>Установлены </a:t>
          </a:r>
          <a:r>
            <a:rPr lang="ru-RU" dirty="0" smtClean="0"/>
            <a:t>приоритеты в части регулирования СОЗ</a:t>
          </a:r>
          <a:endParaRPr lang="ru-RU" dirty="0"/>
        </a:p>
      </dgm:t>
    </dgm:pt>
    <dgm:pt modelId="{34160ABD-82E8-0146-9EF4-2E1A6EB7F6CA}" type="parTrans" cxnId="{FC77298F-4725-6648-828D-DCAD6E945873}">
      <dgm:prSet/>
      <dgm:spPr/>
      <dgm:t>
        <a:bodyPr/>
        <a:lstStyle/>
        <a:p>
          <a:endParaRPr lang="ru-RU"/>
        </a:p>
      </dgm:t>
    </dgm:pt>
    <dgm:pt modelId="{387F4733-25F4-9E4F-929B-0169680DCED6}" type="sibTrans" cxnId="{FC77298F-4725-6648-828D-DCAD6E945873}">
      <dgm:prSet/>
      <dgm:spPr/>
      <dgm:t>
        <a:bodyPr/>
        <a:lstStyle/>
        <a:p>
          <a:endParaRPr lang="ru-RU"/>
        </a:p>
      </dgm:t>
    </dgm:pt>
    <dgm:pt modelId="{FD9911B1-94F5-6543-83A1-8A9CB826DFC2}">
      <dgm:prSet phldrT="[Текст]"/>
      <dgm:spPr/>
      <dgm:t>
        <a:bodyPr/>
        <a:lstStyle/>
        <a:p>
          <a:r>
            <a:rPr lang="ru-RU" dirty="0" smtClean="0"/>
            <a:t>ПХБ</a:t>
          </a:r>
          <a:endParaRPr lang="ru-RU" dirty="0"/>
        </a:p>
      </dgm:t>
    </dgm:pt>
    <dgm:pt modelId="{62E5E200-6FCF-6344-926D-8BEED5191241}" type="parTrans" cxnId="{897F7528-92CF-0A46-8CFD-C24A3A9D739D}">
      <dgm:prSet/>
      <dgm:spPr/>
      <dgm:t>
        <a:bodyPr/>
        <a:lstStyle/>
        <a:p>
          <a:endParaRPr lang="ru-RU"/>
        </a:p>
      </dgm:t>
    </dgm:pt>
    <dgm:pt modelId="{16365D0F-10B3-D949-BBE5-C08744AF8962}" type="sibTrans" cxnId="{897F7528-92CF-0A46-8CFD-C24A3A9D739D}">
      <dgm:prSet/>
      <dgm:spPr/>
      <dgm:t>
        <a:bodyPr/>
        <a:lstStyle/>
        <a:p>
          <a:endParaRPr lang="ru-RU"/>
        </a:p>
      </dgm:t>
    </dgm:pt>
    <dgm:pt modelId="{8F4BCD31-0DDF-7942-A80C-FCBBB3CF3B9A}">
      <dgm:prSet phldrT="[Текст]"/>
      <dgm:spPr/>
      <dgm:t>
        <a:bodyPr/>
        <a:lstStyle/>
        <a:p>
          <a:r>
            <a:rPr lang="ru-RU" dirty="0" smtClean="0"/>
            <a:t>Непреднамеренные СОЗ</a:t>
          </a:r>
          <a:endParaRPr lang="ru-RU" dirty="0"/>
        </a:p>
      </dgm:t>
    </dgm:pt>
    <dgm:pt modelId="{06A2D3ED-92FA-2E4D-A4F4-BA2E94208F58}" type="parTrans" cxnId="{C39D4BB7-551F-614A-957E-BB6082EF481B}">
      <dgm:prSet/>
      <dgm:spPr/>
      <dgm:t>
        <a:bodyPr/>
        <a:lstStyle/>
        <a:p>
          <a:endParaRPr lang="ru-RU"/>
        </a:p>
      </dgm:t>
    </dgm:pt>
    <dgm:pt modelId="{A76C38A5-E2FD-CF44-AA5D-2FF2F096773A}" type="sibTrans" cxnId="{C39D4BB7-551F-614A-957E-BB6082EF481B}">
      <dgm:prSet/>
      <dgm:spPr/>
      <dgm:t>
        <a:bodyPr/>
        <a:lstStyle/>
        <a:p>
          <a:endParaRPr lang="ru-RU"/>
        </a:p>
      </dgm:t>
    </dgm:pt>
    <dgm:pt modelId="{E9134140-1DFE-614E-810C-D7C8EF54FFBD}">
      <dgm:prSet phldrT="[Текст]"/>
      <dgm:spPr/>
      <dgm:t>
        <a:bodyPr/>
        <a:lstStyle/>
        <a:p>
          <a:r>
            <a:rPr lang="ru-RU" dirty="0" smtClean="0"/>
            <a:t>Пестициды</a:t>
          </a:r>
          <a:endParaRPr lang="ru-RU" dirty="0"/>
        </a:p>
      </dgm:t>
    </dgm:pt>
    <dgm:pt modelId="{9525CA71-30D5-AB48-AA3B-8F54DAE9FFB8}" type="parTrans" cxnId="{8D5CB476-40ED-AB4C-9622-D66913CE2CB5}">
      <dgm:prSet/>
      <dgm:spPr/>
      <dgm:t>
        <a:bodyPr/>
        <a:lstStyle/>
        <a:p>
          <a:endParaRPr lang="ru-RU"/>
        </a:p>
      </dgm:t>
    </dgm:pt>
    <dgm:pt modelId="{FC843012-073B-D34A-A82D-3146030A0A56}" type="sibTrans" cxnId="{8D5CB476-40ED-AB4C-9622-D66913CE2CB5}">
      <dgm:prSet/>
      <dgm:spPr/>
      <dgm:t>
        <a:bodyPr/>
        <a:lstStyle/>
        <a:p>
          <a:endParaRPr lang="ru-RU"/>
        </a:p>
      </dgm:t>
    </dgm:pt>
    <dgm:pt modelId="{83F8A6BE-931B-9E4B-91A3-49BF4836F66E}" type="pres">
      <dgm:prSet presAssocID="{7B951713-3890-7341-9CF2-95E77DCF004F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02CF23A-0C00-B944-A684-C32BDB679BBB}" type="pres">
      <dgm:prSet presAssocID="{9C98064F-C146-9040-AF50-E9E1DA15727E}" presName="composite" presStyleCnt="0"/>
      <dgm:spPr/>
    </dgm:pt>
    <dgm:pt modelId="{EFFB888F-23FE-7D4A-88C1-624C62711504}" type="pres">
      <dgm:prSet presAssocID="{9C98064F-C146-9040-AF50-E9E1DA15727E}" presName="LShape" presStyleLbl="alignNode1" presStyleIdx="0" presStyleCnt="5"/>
      <dgm:spPr/>
    </dgm:pt>
    <dgm:pt modelId="{90AFC3F0-2B20-3F4D-9479-6E72DB8DAC57}" type="pres">
      <dgm:prSet presAssocID="{9C98064F-C146-9040-AF50-E9E1DA15727E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39221D-44D5-EC40-BA3C-E4B505BEECDD}" type="pres">
      <dgm:prSet presAssocID="{9C98064F-C146-9040-AF50-E9E1DA15727E}" presName="Triangle" presStyleLbl="alignNode1" presStyleIdx="1" presStyleCnt="5"/>
      <dgm:spPr/>
    </dgm:pt>
    <dgm:pt modelId="{8C3B0F02-98DE-7147-8BA9-C4C1FF62B335}" type="pres">
      <dgm:prSet presAssocID="{C53E2D87-B374-4746-85B4-580BE475B7C5}" presName="sibTrans" presStyleCnt="0"/>
      <dgm:spPr/>
    </dgm:pt>
    <dgm:pt modelId="{581BF425-1CB7-C643-917B-AFE89EAD2FBC}" type="pres">
      <dgm:prSet presAssocID="{C53E2D87-B374-4746-85B4-580BE475B7C5}" presName="space" presStyleCnt="0"/>
      <dgm:spPr/>
    </dgm:pt>
    <dgm:pt modelId="{F435ED6D-4AF7-3B42-8A4A-75CCC24C53D1}" type="pres">
      <dgm:prSet presAssocID="{58DAA21E-62D8-6F44-BE12-AAC8DCC4B0BF}" presName="composite" presStyleCnt="0"/>
      <dgm:spPr/>
    </dgm:pt>
    <dgm:pt modelId="{01F7E693-F049-BA4D-8EDA-33EC3C1BDB4F}" type="pres">
      <dgm:prSet presAssocID="{58DAA21E-62D8-6F44-BE12-AAC8DCC4B0BF}" presName="LShape" presStyleLbl="alignNode1" presStyleIdx="2" presStyleCnt="5"/>
      <dgm:spPr/>
    </dgm:pt>
    <dgm:pt modelId="{6C06EB5F-9D4D-D74C-9477-63BCF19C82B5}" type="pres">
      <dgm:prSet presAssocID="{58DAA21E-62D8-6F44-BE12-AAC8DCC4B0BF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668EDB-62B4-7B4B-ABF3-470CEA9A0F8A}" type="pres">
      <dgm:prSet presAssocID="{58DAA21E-62D8-6F44-BE12-AAC8DCC4B0BF}" presName="Triangle" presStyleLbl="alignNode1" presStyleIdx="3" presStyleCnt="5"/>
      <dgm:spPr/>
    </dgm:pt>
    <dgm:pt modelId="{516F1CE8-5F26-BA44-B022-F29E0B0E06A8}" type="pres">
      <dgm:prSet presAssocID="{A2C85BEA-0EA9-9941-8312-DF3A0129DC7A}" presName="sibTrans" presStyleCnt="0"/>
      <dgm:spPr/>
    </dgm:pt>
    <dgm:pt modelId="{EDDF1A50-69F4-7848-AE9E-E059A5189347}" type="pres">
      <dgm:prSet presAssocID="{A2C85BEA-0EA9-9941-8312-DF3A0129DC7A}" presName="space" presStyleCnt="0"/>
      <dgm:spPr/>
    </dgm:pt>
    <dgm:pt modelId="{096B076B-4CF1-5548-B3E2-C3F44A52C884}" type="pres">
      <dgm:prSet presAssocID="{87B2C570-BAC7-944A-A415-A4F7116A6BF3}" presName="composite" presStyleCnt="0"/>
      <dgm:spPr/>
    </dgm:pt>
    <dgm:pt modelId="{FF735A3E-CDE2-7D40-A510-A4742687CC70}" type="pres">
      <dgm:prSet presAssocID="{87B2C570-BAC7-944A-A415-A4F7116A6BF3}" presName="LShape" presStyleLbl="alignNode1" presStyleIdx="4" presStyleCnt="5"/>
      <dgm:spPr/>
    </dgm:pt>
    <dgm:pt modelId="{C4C674CF-F155-8D42-BF24-8DC4521D4A17}" type="pres">
      <dgm:prSet presAssocID="{87B2C570-BAC7-944A-A415-A4F7116A6BF3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A8937A-A72F-5B44-9223-AAD90AE43820}" type="presOf" srcId="{87B2C570-BAC7-944A-A415-A4F7116A6BF3}" destId="{C4C674CF-F155-8D42-BF24-8DC4521D4A17}" srcOrd="0" destOrd="0" presId="urn:microsoft.com/office/officeart/2009/3/layout/StepUpProcess"/>
    <dgm:cxn modelId="{9132E257-79A0-4349-92CC-7F0ACA9620FA}" type="presOf" srcId="{7B951713-3890-7341-9CF2-95E77DCF004F}" destId="{83F8A6BE-931B-9E4B-91A3-49BF4836F66E}" srcOrd="0" destOrd="0" presId="urn:microsoft.com/office/officeart/2009/3/layout/StepUpProcess"/>
    <dgm:cxn modelId="{73683078-BD6B-814C-B5DE-EE132CE6528D}" type="presOf" srcId="{8F4BCD31-0DDF-7942-A80C-FCBBB3CF3B9A}" destId="{C4C674CF-F155-8D42-BF24-8DC4521D4A17}" srcOrd="0" destOrd="2" presId="urn:microsoft.com/office/officeart/2009/3/layout/StepUpProcess"/>
    <dgm:cxn modelId="{F7998372-3A9E-B44B-B91F-D762D1E44BD2}" srcId="{7B951713-3890-7341-9CF2-95E77DCF004F}" destId="{58DAA21E-62D8-6F44-BE12-AAC8DCC4B0BF}" srcOrd="1" destOrd="0" parTransId="{E90F0136-776F-7F40-89B7-2C0DCA6C9CF6}" sibTransId="{A2C85BEA-0EA9-9941-8312-DF3A0129DC7A}"/>
    <dgm:cxn modelId="{FC77298F-4725-6648-828D-DCAD6E945873}" srcId="{7B951713-3890-7341-9CF2-95E77DCF004F}" destId="{87B2C570-BAC7-944A-A415-A4F7116A6BF3}" srcOrd="2" destOrd="0" parTransId="{34160ABD-82E8-0146-9EF4-2E1A6EB7F6CA}" sibTransId="{387F4733-25F4-9E4F-929B-0169680DCED6}"/>
    <dgm:cxn modelId="{FF9C9DDB-A863-034A-A918-E3676B278638}" srcId="{58DAA21E-62D8-6F44-BE12-AAC8DCC4B0BF}" destId="{0F0EBA6F-8A2D-774C-8AE8-7C49495116C3}" srcOrd="0" destOrd="0" parTransId="{E624CD66-73BA-5647-BD61-4B752A8773E2}" sibTransId="{2001BD8B-B199-AF4C-B988-7EF5C66A3341}"/>
    <dgm:cxn modelId="{4D57075F-A890-7041-951B-03FABC69A00F}" type="presOf" srcId="{FD9911B1-94F5-6543-83A1-8A9CB826DFC2}" destId="{C4C674CF-F155-8D42-BF24-8DC4521D4A17}" srcOrd="0" destOrd="1" presId="urn:microsoft.com/office/officeart/2009/3/layout/StepUpProcess"/>
    <dgm:cxn modelId="{C39D4BB7-551F-614A-957E-BB6082EF481B}" srcId="{87B2C570-BAC7-944A-A415-A4F7116A6BF3}" destId="{8F4BCD31-0DDF-7942-A80C-FCBBB3CF3B9A}" srcOrd="1" destOrd="0" parTransId="{06A2D3ED-92FA-2E4D-A4F4-BA2E94208F58}" sibTransId="{A76C38A5-E2FD-CF44-AA5D-2FF2F096773A}"/>
    <dgm:cxn modelId="{E6394489-F9E3-544B-9007-F6F531AFC9D6}" srcId="{7B951713-3890-7341-9CF2-95E77DCF004F}" destId="{9C98064F-C146-9040-AF50-E9E1DA15727E}" srcOrd="0" destOrd="0" parTransId="{7F7F8A85-A380-1540-90AD-133A65BB93B0}" sibTransId="{C53E2D87-B374-4746-85B4-580BE475B7C5}"/>
    <dgm:cxn modelId="{897F7528-92CF-0A46-8CFD-C24A3A9D739D}" srcId="{87B2C570-BAC7-944A-A415-A4F7116A6BF3}" destId="{FD9911B1-94F5-6543-83A1-8A9CB826DFC2}" srcOrd="0" destOrd="0" parTransId="{62E5E200-6FCF-6344-926D-8BEED5191241}" sibTransId="{16365D0F-10B3-D949-BBE5-C08744AF8962}"/>
    <dgm:cxn modelId="{B4E56096-09AF-8941-8593-B815475109D6}" type="presOf" srcId="{2E9D0ACC-26B4-0549-BBA8-B59FF97AF888}" destId="{90AFC3F0-2B20-3F4D-9479-6E72DB8DAC57}" srcOrd="0" destOrd="1" presId="urn:microsoft.com/office/officeart/2009/3/layout/StepUpProcess"/>
    <dgm:cxn modelId="{D6090CF2-DD37-9C41-8B47-F99FB2CDF1CC}" type="presOf" srcId="{0F0EBA6F-8A2D-774C-8AE8-7C49495116C3}" destId="{6C06EB5F-9D4D-D74C-9477-63BCF19C82B5}" srcOrd="0" destOrd="1" presId="urn:microsoft.com/office/officeart/2009/3/layout/StepUpProcess"/>
    <dgm:cxn modelId="{8D4DC6AA-0821-B549-B247-A006829F7808}" srcId="{9C98064F-C146-9040-AF50-E9E1DA15727E}" destId="{2E9D0ACC-26B4-0549-BBA8-B59FF97AF888}" srcOrd="0" destOrd="0" parTransId="{C4A67AD9-9D7B-7945-B28D-8251A1C00C37}" sibTransId="{7D178536-4E8C-9E4A-9606-A76C33E27005}"/>
    <dgm:cxn modelId="{8D5CB476-40ED-AB4C-9622-D66913CE2CB5}" srcId="{87B2C570-BAC7-944A-A415-A4F7116A6BF3}" destId="{E9134140-1DFE-614E-810C-D7C8EF54FFBD}" srcOrd="2" destOrd="0" parTransId="{9525CA71-30D5-AB48-AA3B-8F54DAE9FFB8}" sibTransId="{FC843012-073B-D34A-A82D-3146030A0A56}"/>
    <dgm:cxn modelId="{EC22D7BD-F3A1-E04B-9CA9-CCF1145E6235}" type="presOf" srcId="{58DAA21E-62D8-6F44-BE12-AAC8DCC4B0BF}" destId="{6C06EB5F-9D4D-D74C-9477-63BCF19C82B5}" srcOrd="0" destOrd="0" presId="urn:microsoft.com/office/officeart/2009/3/layout/StepUpProcess"/>
    <dgm:cxn modelId="{70BE72B8-DDF0-E940-8453-6852920E7A1D}" type="presOf" srcId="{9C98064F-C146-9040-AF50-E9E1DA15727E}" destId="{90AFC3F0-2B20-3F4D-9479-6E72DB8DAC57}" srcOrd="0" destOrd="0" presId="urn:microsoft.com/office/officeart/2009/3/layout/StepUpProcess"/>
    <dgm:cxn modelId="{476663EE-29C1-834A-BD25-21541743D93C}" type="presOf" srcId="{E9134140-1DFE-614E-810C-D7C8EF54FFBD}" destId="{C4C674CF-F155-8D42-BF24-8DC4521D4A17}" srcOrd="0" destOrd="3" presId="urn:microsoft.com/office/officeart/2009/3/layout/StepUpProcess"/>
    <dgm:cxn modelId="{DC3A24FC-7A25-B644-AEC6-71CA428427AD}" type="presParOf" srcId="{83F8A6BE-931B-9E4B-91A3-49BF4836F66E}" destId="{D02CF23A-0C00-B944-A684-C32BDB679BBB}" srcOrd="0" destOrd="0" presId="urn:microsoft.com/office/officeart/2009/3/layout/StepUpProcess"/>
    <dgm:cxn modelId="{3CD9DEAF-C2B8-724E-BC82-A517F50E17BF}" type="presParOf" srcId="{D02CF23A-0C00-B944-A684-C32BDB679BBB}" destId="{EFFB888F-23FE-7D4A-88C1-624C62711504}" srcOrd="0" destOrd="0" presId="urn:microsoft.com/office/officeart/2009/3/layout/StepUpProcess"/>
    <dgm:cxn modelId="{DB39E036-E824-D647-A9C5-87EC2D12C195}" type="presParOf" srcId="{D02CF23A-0C00-B944-A684-C32BDB679BBB}" destId="{90AFC3F0-2B20-3F4D-9479-6E72DB8DAC57}" srcOrd="1" destOrd="0" presId="urn:microsoft.com/office/officeart/2009/3/layout/StepUpProcess"/>
    <dgm:cxn modelId="{F5AC9D32-EE35-964D-9A21-64B92523F603}" type="presParOf" srcId="{D02CF23A-0C00-B944-A684-C32BDB679BBB}" destId="{CF39221D-44D5-EC40-BA3C-E4B505BEECDD}" srcOrd="2" destOrd="0" presId="urn:microsoft.com/office/officeart/2009/3/layout/StepUpProcess"/>
    <dgm:cxn modelId="{9045CF34-A41C-2442-B787-25FE1C7D5B61}" type="presParOf" srcId="{83F8A6BE-931B-9E4B-91A3-49BF4836F66E}" destId="{8C3B0F02-98DE-7147-8BA9-C4C1FF62B335}" srcOrd="1" destOrd="0" presId="urn:microsoft.com/office/officeart/2009/3/layout/StepUpProcess"/>
    <dgm:cxn modelId="{FEA59B8C-D0D3-3042-8995-FFB90BD30CCF}" type="presParOf" srcId="{8C3B0F02-98DE-7147-8BA9-C4C1FF62B335}" destId="{581BF425-1CB7-C643-917B-AFE89EAD2FBC}" srcOrd="0" destOrd="0" presId="urn:microsoft.com/office/officeart/2009/3/layout/StepUpProcess"/>
    <dgm:cxn modelId="{5C41AA6E-6E1D-4C41-9CCA-B18FB68D5EA2}" type="presParOf" srcId="{83F8A6BE-931B-9E4B-91A3-49BF4836F66E}" destId="{F435ED6D-4AF7-3B42-8A4A-75CCC24C53D1}" srcOrd="2" destOrd="0" presId="urn:microsoft.com/office/officeart/2009/3/layout/StepUpProcess"/>
    <dgm:cxn modelId="{DF872612-3ACF-CB47-8BC6-50900E946E27}" type="presParOf" srcId="{F435ED6D-4AF7-3B42-8A4A-75CCC24C53D1}" destId="{01F7E693-F049-BA4D-8EDA-33EC3C1BDB4F}" srcOrd="0" destOrd="0" presId="urn:microsoft.com/office/officeart/2009/3/layout/StepUpProcess"/>
    <dgm:cxn modelId="{6C25FB86-EE5A-3140-BE21-27786F2AC89F}" type="presParOf" srcId="{F435ED6D-4AF7-3B42-8A4A-75CCC24C53D1}" destId="{6C06EB5F-9D4D-D74C-9477-63BCF19C82B5}" srcOrd="1" destOrd="0" presId="urn:microsoft.com/office/officeart/2009/3/layout/StepUpProcess"/>
    <dgm:cxn modelId="{44812708-3AE2-E448-90CE-894112D97B06}" type="presParOf" srcId="{F435ED6D-4AF7-3B42-8A4A-75CCC24C53D1}" destId="{96668EDB-62B4-7B4B-ABF3-470CEA9A0F8A}" srcOrd="2" destOrd="0" presId="urn:microsoft.com/office/officeart/2009/3/layout/StepUpProcess"/>
    <dgm:cxn modelId="{348504BC-DE4A-7D49-8804-E98D3635F85C}" type="presParOf" srcId="{83F8A6BE-931B-9E4B-91A3-49BF4836F66E}" destId="{516F1CE8-5F26-BA44-B022-F29E0B0E06A8}" srcOrd="3" destOrd="0" presId="urn:microsoft.com/office/officeart/2009/3/layout/StepUpProcess"/>
    <dgm:cxn modelId="{03BD804B-BEDE-294C-A436-8FC4AA72E346}" type="presParOf" srcId="{516F1CE8-5F26-BA44-B022-F29E0B0E06A8}" destId="{EDDF1A50-69F4-7848-AE9E-E059A5189347}" srcOrd="0" destOrd="0" presId="urn:microsoft.com/office/officeart/2009/3/layout/StepUpProcess"/>
    <dgm:cxn modelId="{D0B1BB8E-DBA8-204F-B13A-3AC0065B0BC2}" type="presParOf" srcId="{83F8A6BE-931B-9E4B-91A3-49BF4836F66E}" destId="{096B076B-4CF1-5548-B3E2-C3F44A52C884}" srcOrd="4" destOrd="0" presId="urn:microsoft.com/office/officeart/2009/3/layout/StepUpProcess"/>
    <dgm:cxn modelId="{E4C9DA89-67C9-404D-9166-07A0185C1AB7}" type="presParOf" srcId="{096B076B-4CF1-5548-B3E2-C3F44A52C884}" destId="{FF735A3E-CDE2-7D40-A510-A4742687CC70}" srcOrd="0" destOrd="0" presId="urn:microsoft.com/office/officeart/2009/3/layout/StepUpProcess"/>
    <dgm:cxn modelId="{66AF9EA4-88FD-4148-924A-E14D6D5B0675}" type="presParOf" srcId="{096B076B-4CF1-5548-B3E2-C3F44A52C884}" destId="{C4C674CF-F155-8D42-BF24-8DC4521D4A1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3273D9-4CF2-F147-898C-32392E202D4A}" type="doc">
      <dgm:prSet loTypeId="urn:microsoft.com/office/officeart/2005/8/layout/hChevron3" loCatId="hierarchy" qsTypeId="urn:microsoft.com/office/officeart/2005/8/quickstyle/simple2" qsCatId="simple" csTypeId="urn:microsoft.com/office/officeart/2005/8/colors/accent4_4" csCatId="accent4" phldr="1"/>
      <dgm:spPr/>
    </dgm:pt>
    <dgm:pt modelId="{87F971A4-FC70-C940-BFB8-62CE1E9B926D}">
      <dgm:prSet phldrT="[Текст]"/>
      <dgm:spPr/>
      <dgm:t>
        <a:bodyPr/>
        <a:lstStyle/>
        <a:p>
          <a:r>
            <a:rPr lang="ru-RU" dirty="0" smtClean="0"/>
            <a:t>Инструментальная инвентаризация</a:t>
          </a:r>
          <a:endParaRPr lang="ru-RU" dirty="0"/>
        </a:p>
      </dgm:t>
    </dgm:pt>
    <dgm:pt modelId="{E7F2EDCE-AE67-E94F-A7A2-B898273D0C17}" type="parTrans" cxnId="{562DC13D-5B9A-D940-9EDC-604BCD7F6620}">
      <dgm:prSet/>
      <dgm:spPr/>
      <dgm:t>
        <a:bodyPr/>
        <a:lstStyle/>
        <a:p>
          <a:endParaRPr lang="ru-RU"/>
        </a:p>
      </dgm:t>
    </dgm:pt>
    <dgm:pt modelId="{8FEB4398-4553-434D-ACE8-52CD9E6531F6}" type="sibTrans" cxnId="{562DC13D-5B9A-D940-9EDC-604BCD7F6620}">
      <dgm:prSet/>
      <dgm:spPr/>
      <dgm:t>
        <a:bodyPr/>
        <a:lstStyle/>
        <a:p>
          <a:endParaRPr lang="ru-RU"/>
        </a:p>
      </dgm:t>
    </dgm:pt>
    <dgm:pt modelId="{8E70B41E-A2F6-224C-BDE4-D5B22FC2CE13}">
      <dgm:prSet phldrT="[Текст]"/>
      <dgm:spPr/>
      <dgm:t>
        <a:bodyPr/>
        <a:lstStyle/>
        <a:p>
          <a:r>
            <a:rPr lang="ru-RU" dirty="0" smtClean="0"/>
            <a:t>Сбор, транспортировка и хранение СОЗ</a:t>
          </a:r>
          <a:endParaRPr lang="ru-RU" dirty="0"/>
        </a:p>
      </dgm:t>
    </dgm:pt>
    <dgm:pt modelId="{4A2B77C4-4A8D-ED48-BA55-083A541ED95D}" type="parTrans" cxnId="{8C2F3465-9072-B84F-BC49-E41D0012609E}">
      <dgm:prSet/>
      <dgm:spPr/>
      <dgm:t>
        <a:bodyPr/>
        <a:lstStyle/>
        <a:p>
          <a:endParaRPr lang="ru-RU"/>
        </a:p>
      </dgm:t>
    </dgm:pt>
    <dgm:pt modelId="{E37977F8-87E2-804A-9D02-9EE0B6CED6DC}" type="sibTrans" cxnId="{8C2F3465-9072-B84F-BC49-E41D0012609E}">
      <dgm:prSet/>
      <dgm:spPr/>
      <dgm:t>
        <a:bodyPr/>
        <a:lstStyle/>
        <a:p>
          <a:endParaRPr lang="ru-RU"/>
        </a:p>
      </dgm:t>
    </dgm:pt>
    <dgm:pt modelId="{1A1749FF-D315-0246-BB2E-AC09AC3B103F}">
      <dgm:prSet phldrT="[Текст]"/>
      <dgm:spPr/>
      <dgm:t>
        <a:bodyPr/>
        <a:lstStyle/>
        <a:p>
          <a:r>
            <a:rPr lang="ru-RU" b="0" dirty="0" smtClean="0">
              <a:solidFill>
                <a:srgbClr val="000000"/>
              </a:solidFill>
            </a:rPr>
            <a:t>Создание мощностей по утилизации СОЗ</a:t>
          </a:r>
          <a:endParaRPr lang="ru-RU" b="0" dirty="0">
            <a:solidFill>
              <a:srgbClr val="000000"/>
            </a:solidFill>
          </a:endParaRPr>
        </a:p>
      </dgm:t>
    </dgm:pt>
    <dgm:pt modelId="{7FF9CED7-8447-634D-BCB9-E9DABA56B476}" type="parTrans" cxnId="{C5CF312C-6879-AE47-A884-A74219D61C24}">
      <dgm:prSet/>
      <dgm:spPr/>
      <dgm:t>
        <a:bodyPr/>
        <a:lstStyle/>
        <a:p>
          <a:endParaRPr lang="ru-RU"/>
        </a:p>
      </dgm:t>
    </dgm:pt>
    <dgm:pt modelId="{229C12D8-ED78-994C-A246-FC8CC26876C5}" type="sibTrans" cxnId="{C5CF312C-6879-AE47-A884-A74219D61C24}">
      <dgm:prSet/>
      <dgm:spPr/>
      <dgm:t>
        <a:bodyPr/>
        <a:lstStyle/>
        <a:p>
          <a:endParaRPr lang="ru-RU"/>
        </a:p>
      </dgm:t>
    </dgm:pt>
    <dgm:pt modelId="{2336D0A8-C791-794B-8923-04A98D13FC52}">
      <dgm:prSet phldrT="[Текст]"/>
      <dgm:spPr/>
      <dgm:t>
        <a:bodyPr/>
        <a:lstStyle/>
        <a:p>
          <a:r>
            <a:rPr lang="ru-RU" dirty="0" smtClean="0">
              <a:solidFill>
                <a:srgbClr val="000000"/>
              </a:solidFill>
            </a:rPr>
            <a:t>Ликвидация запасов, сокращение непреднамеренного образования и очистка загрязненных сред </a:t>
          </a:r>
          <a:endParaRPr lang="ru-RU" dirty="0">
            <a:solidFill>
              <a:srgbClr val="000000"/>
            </a:solidFill>
          </a:endParaRPr>
        </a:p>
      </dgm:t>
    </dgm:pt>
    <dgm:pt modelId="{503ECF3C-8478-514B-A0F7-F15F1C2E1663}" type="parTrans" cxnId="{E15D0F9B-DB2E-244F-96B9-07A079472D80}">
      <dgm:prSet/>
      <dgm:spPr/>
      <dgm:t>
        <a:bodyPr/>
        <a:lstStyle/>
        <a:p>
          <a:endParaRPr lang="ru-RU"/>
        </a:p>
      </dgm:t>
    </dgm:pt>
    <dgm:pt modelId="{D955B0F9-9914-FD43-9B0B-C492790A1B88}" type="sibTrans" cxnId="{E15D0F9B-DB2E-244F-96B9-07A079472D80}">
      <dgm:prSet/>
      <dgm:spPr/>
      <dgm:t>
        <a:bodyPr/>
        <a:lstStyle/>
        <a:p>
          <a:endParaRPr lang="ru-RU"/>
        </a:p>
      </dgm:t>
    </dgm:pt>
    <dgm:pt modelId="{A8B07B20-66DC-064C-BFB4-F5430B04E8F9}" type="pres">
      <dgm:prSet presAssocID="{2B3273D9-4CF2-F147-898C-32392E202D4A}" presName="Name0" presStyleCnt="0">
        <dgm:presLayoutVars>
          <dgm:dir/>
          <dgm:resizeHandles val="exact"/>
        </dgm:presLayoutVars>
      </dgm:prSet>
      <dgm:spPr/>
    </dgm:pt>
    <dgm:pt modelId="{1324A1A6-B9FD-A64E-9464-90C7DFB75A7B}" type="pres">
      <dgm:prSet presAssocID="{87F971A4-FC70-C940-BFB8-62CE1E9B926D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12DBEA-3004-8549-AF54-AEABD5B81D30}" type="pres">
      <dgm:prSet presAssocID="{8FEB4398-4553-434D-ACE8-52CD9E6531F6}" presName="parSpace" presStyleCnt="0"/>
      <dgm:spPr/>
    </dgm:pt>
    <dgm:pt modelId="{11A5D14D-4598-0A4E-9376-028203E8E805}" type="pres">
      <dgm:prSet presAssocID="{8E70B41E-A2F6-224C-BDE4-D5B22FC2CE13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273B8B-E16E-5B46-AECF-B717644578F4}" type="pres">
      <dgm:prSet presAssocID="{E37977F8-87E2-804A-9D02-9EE0B6CED6DC}" presName="parSpace" presStyleCnt="0"/>
      <dgm:spPr/>
    </dgm:pt>
    <dgm:pt modelId="{D6F87437-40D7-564D-84F9-7AEA3F9C8AA6}" type="pres">
      <dgm:prSet presAssocID="{1A1749FF-D315-0246-BB2E-AC09AC3B103F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B04C-3714-F147-86CC-2D9B5D360697}" type="pres">
      <dgm:prSet presAssocID="{229C12D8-ED78-994C-A246-FC8CC26876C5}" presName="parSpace" presStyleCnt="0"/>
      <dgm:spPr/>
    </dgm:pt>
    <dgm:pt modelId="{DA136D79-10BB-154D-87E8-F87E1F89513E}" type="pres">
      <dgm:prSet presAssocID="{2336D0A8-C791-794B-8923-04A98D13FC52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7FE3E5-C259-9B4E-8BD4-0D781F6D2AFB}" type="presOf" srcId="{2336D0A8-C791-794B-8923-04A98D13FC52}" destId="{DA136D79-10BB-154D-87E8-F87E1F89513E}" srcOrd="0" destOrd="0" presId="urn:microsoft.com/office/officeart/2005/8/layout/hChevron3"/>
    <dgm:cxn modelId="{E15D0F9B-DB2E-244F-96B9-07A079472D80}" srcId="{2B3273D9-4CF2-F147-898C-32392E202D4A}" destId="{2336D0A8-C791-794B-8923-04A98D13FC52}" srcOrd="3" destOrd="0" parTransId="{503ECF3C-8478-514B-A0F7-F15F1C2E1663}" sibTransId="{D955B0F9-9914-FD43-9B0B-C492790A1B88}"/>
    <dgm:cxn modelId="{9068666E-13DD-FB40-A95F-F64D151306D1}" type="presOf" srcId="{2B3273D9-4CF2-F147-898C-32392E202D4A}" destId="{A8B07B20-66DC-064C-BFB4-F5430B04E8F9}" srcOrd="0" destOrd="0" presId="urn:microsoft.com/office/officeart/2005/8/layout/hChevron3"/>
    <dgm:cxn modelId="{C98DEC4F-9190-BD43-A6DA-9C4ACF0D0C74}" type="presOf" srcId="{1A1749FF-D315-0246-BB2E-AC09AC3B103F}" destId="{D6F87437-40D7-564D-84F9-7AEA3F9C8AA6}" srcOrd="0" destOrd="0" presId="urn:microsoft.com/office/officeart/2005/8/layout/hChevron3"/>
    <dgm:cxn modelId="{2031DD91-7BE6-9C4A-B228-A947069C5CCD}" type="presOf" srcId="{87F971A4-FC70-C940-BFB8-62CE1E9B926D}" destId="{1324A1A6-B9FD-A64E-9464-90C7DFB75A7B}" srcOrd="0" destOrd="0" presId="urn:microsoft.com/office/officeart/2005/8/layout/hChevron3"/>
    <dgm:cxn modelId="{C5CF312C-6879-AE47-A884-A74219D61C24}" srcId="{2B3273D9-4CF2-F147-898C-32392E202D4A}" destId="{1A1749FF-D315-0246-BB2E-AC09AC3B103F}" srcOrd="2" destOrd="0" parTransId="{7FF9CED7-8447-634D-BCB9-E9DABA56B476}" sibTransId="{229C12D8-ED78-994C-A246-FC8CC26876C5}"/>
    <dgm:cxn modelId="{8C2F3465-9072-B84F-BC49-E41D0012609E}" srcId="{2B3273D9-4CF2-F147-898C-32392E202D4A}" destId="{8E70B41E-A2F6-224C-BDE4-D5B22FC2CE13}" srcOrd="1" destOrd="0" parTransId="{4A2B77C4-4A8D-ED48-BA55-083A541ED95D}" sibTransId="{E37977F8-87E2-804A-9D02-9EE0B6CED6DC}"/>
    <dgm:cxn modelId="{63E332DC-ED77-E548-ACA6-2CED37BF2559}" type="presOf" srcId="{8E70B41E-A2F6-224C-BDE4-D5B22FC2CE13}" destId="{11A5D14D-4598-0A4E-9376-028203E8E805}" srcOrd="0" destOrd="0" presId="urn:microsoft.com/office/officeart/2005/8/layout/hChevron3"/>
    <dgm:cxn modelId="{562DC13D-5B9A-D940-9EDC-604BCD7F6620}" srcId="{2B3273D9-4CF2-F147-898C-32392E202D4A}" destId="{87F971A4-FC70-C940-BFB8-62CE1E9B926D}" srcOrd="0" destOrd="0" parTransId="{E7F2EDCE-AE67-E94F-A7A2-B898273D0C17}" sibTransId="{8FEB4398-4553-434D-ACE8-52CD9E6531F6}"/>
    <dgm:cxn modelId="{310C692B-9E8D-9C48-960D-5DD07548FCE7}" type="presParOf" srcId="{A8B07B20-66DC-064C-BFB4-F5430B04E8F9}" destId="{1324A1A6-B9FD-A64E-9464-90C7DFB75A7B}" srcOrd="0" destOrd="0" presId="urn:microsoft.com/office/officeart/2005/8/layout/hChevron3"/>
    <dgm:cxn modelId="{40B8E132-1739-3B44-A2F8-A2484515E123}" type="presParOf" srcId="{A8B07B20-66DC-064C-BFB4-F5430B04E8F9}" destId="{4E12DBEA-3004-8549-AF54-AEABD5B81D30}" srcOrd="1" destOrd="0" presId="urn:microsoft.com/office/officeart/2005/8/layout/hChevron3"/>
    <dgm:cxn modelId="{C2C19BE7-3F50-BC4A-878C-1F51B800E7E4}" type="presParOf" srcId="{A8B07B20-66DC-064C-BFB4-F5430B04E8F9}" destId="{11A5D14D-4598-0A4E-9376-028203E8E805}" srcOrd="2" destOrd="0" presId="urn:microsoft.com/office/officeart/2005/8/layout/hChevron3"/>
    <dgm:cxn modelId="{A597CEF4-71F3-D440-986D-7981089C48E9}" type="presParOf" srcId="{A8B07B20-66DC-064C-BFB4-F5430B04E8F9}" destId="{9A273B8B-E16E-5B46-AECF-B717644578F4}" srcOrd="3" destOrd="0" presId="urn:microsoft.com/office/officeart/2005/8/layout/hChevron3"/>
    <dgm:cxn modelId="{7AC69B17-67F0-6740-A4FD-2BF4BFFEE1DE}" type="presParOf" srcId="{A8B07B20-66DC-064C-BFB4-F5430B04E8F9}" destId="{D6F87437-40D7-564D-84F9-7AEA3F9C8AA6}" srcOrd="4" destOrd="0" presId="urn:microsoft.com/office/officeart/2005/8/layout/hChevron3"/>
    <dgm:cxn modelId="{32E668F1-E6A3-DD42-8C9A-72FB776D30AB}" type="presParOf" srcId="{A8B07B20-66DC-064C-BFB4-F5430B04E8F9}" destId="{DF27B04C-3714-F147-86CC-2D9B5D360697}" srcOrd="5" destOrd="0" presId="urn:microsoft.com/office/officeart/2005/8/layout/hChevron3"/>
    <dgm:cxn modelId="{64C6B1F2-F421-C842-985F-884C23F9310A}" type="presParOf" srcId="{A8B07B20-66DC-064C-BFB4-F5430B04E8F9}" destId="{DA136D79-10BB-154D-87E8-F87E1F89513E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461B16-0E3C-0049-936F-66FEEFE9EF16}" type="doc">
      <dgm:prSet loTypeId="urn:microsoft.com/office/officeart/2005/8/layout/target3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979EBE-8525-8349-A331-6C04CD001D53}">
      <dgm:prSet phldrT="[Текст]"/>
      <dgm:spPr/>
      <dgm:t>
        <a:bodyPr/>
        <a:lstStyle/>
        <a:p>
          <a:r>
            <a:rPr lang="ru-RU" dirty="0" smtClean="0"/>
            <a:t>Гексахлорбензол</a:t>
          </a:r>
          <a:r>
            <a:rPr lang="ru-RU" baseline="30000" dirty="0" smtClean="0"/>
            <a:t>1</a:t>
          </a:r>
          <a:endParaRPr lang="ru-RU" dirty="0"/>
        </a:p>
      </dgm:t>
    </dgm:pt>
    <dgm:pt modelId="{F5C5D031-C19C-FC4D-88A4-778C6FD5B1C5}" type="parTrans" cxnId="{D6A49F67-7853-0240-B67B-23017FFB2754}">
      <dgm:prSet/>
      <dgm:spPr/>
      <dgm:t>
        <a:bodyPr/>
        <a:lstStyle/>
        <a:p>
          <a:endParaRPr lang="ru-RU"/>
        </a:p>
      </dgm:t>
    </dgm:pt>
    <dgm:pt modelId="{6CB55231-8616-E843-A0AD-054B5185F941}" type="sibTrans" cxnId="{D6A49F67-7853-0240-B67B-23017FFB2754}">
      <dgm:prSet/>
      <dgm:spPr/>
      <dgm:t>
        <a:bodyPr/>
        <a:lstStyle/>
        <a:p>
          <a:endParaRPr lang="ru-RU"/>
        </a:p>
      </dgm:t>
    </dgm:pt>
    <dgm:pt modelId="{8E09C73E-16AE-C043-AAD8-BC700842AC8C}">
      <dgm:prSet phldrT="[Текст]"/>
      <dgm:spPr/>
      <dgm:t>
        <a:bodyPr/>
        <a:lstStyle/>
        <a:p>
          <a:r>
            <a:rPr lang="ru-RU" dirty="0" smtClean="0"/>
            <a:t>37000 т</a:t>
          </a:r>
          <a:endParaRPr lang="ru-RU" dirty="0"/>
        </a:p>
      </dgm:t>
    </dgm:pt>
    <dgm:pt modelId="{D05F9026-D3F2-6A48-8A03-5C816EC44D1B}" type="parTrans" cxnId="{CD91AB0E-99AF-5C46-ACFB-2C7F75ADB6C3}">
      <dgm:prSet/>
      <dgm:spPr/>
      <dgm:t>
        <a:bodyPr/>
        <a:lstStyle/>
        <a:p>
          <a:endParaRPr lang="ru-RU"/>
        </a:p>
      </dgm:t>
    </dgm:pt>
    <dgm:pt modelId="{9CE4B449-3507-3548-AA1A-C1CD81647FE4}" type="sibTrans" cxnId="{CD91AB0E-99AF-5C46-ACFB-2C7F75ADB6C3}">
      <dgm:prSet/>
      <dgm:spPr/>
      <dgm:t>
        <a:bodyPr/>
        <a:lstStyle/>
        <a:p>
          <a:endParaRPr lang="ru-RU"/>
        </a:p>
      </dgm:t>
    </dgm:pt>
    <dgm:pt modelId="{6F29BF91-2B92-3246-854A-22A74C979B79}">
      <dgm:prSet phldrT="[Текст]"/>
      <dgm:spPr/>
      <dgm:t>
        <a:bodyPr/>
        <a:lstStyle/>
        <a:p>
          <a:r>
            <a:rPr lang="ru-RU" dirty="0" smtClean="0"/>
            <a:t>Токсафен</a:t>
          </a:r>
          <a:r>
            <a:rPr lang="ru-RU" baseline="30000" dirty="0" smtClean="0"/>
            <a:t>1</a:t>
          </a:r>
          <a:endParaRPr lang="ru-RU" dirty="0"/>
        </a:p>
      </dgm:t>
    </dgm:pt>
    <dgm:pt modelId="{701DCAAF-ACD6-A84F-8F8F-B32A7E325DAA}" type="parTrans" cxnId="{05CE38D8-782F-4442-9A0D-CEBD1ABC4D01}">
      <dgm:prSet/>
      <dgm:spPr/>
      <dgm:t>
        <a:bodyPr/>
        <a:lstStyle/>
        <a:p>
          <a:endParaRPr lang="ru-RU"/>
        </a:p>
      </dgm:t>
    </dgm:pt>
    <dgm:pt modelId="{2E17C03A-8E6F-0249-B571-1E07B6006FD6}" type="sibTrans" cxnId="{05CE38D8-782F-4442-9A0D-CEBD1ABC4D01}">
      <dgm:prSet/>
      <dgm:spPr/>
      <dgm:t>
        <a:bodyPr/>
        <a:lstStyle/>
        <a:p>
          <a:endParaRPr lang="ru-RU"/>
        </a:p>
      </dgm:t>
    </dgm:pt>
    <dgm:pt modelId="{1E269B85-62BB-5141-804B-64A02061D799}">
      <dgm:prSet phldrT="[Текст]"/>
      <dgm:spPr/>
      <dgm:t>
        <a:bodyPr/>
        <a:lstStyle/>
        <a:p>
          <a:r>
            <a:rPr lang="ru-RU" dirty="0" smtClean="0"/>
            <a:t>64 000 т</a:t>
          </a:r>
          <a:endParaRPr lang="ru-RU" dirty="0"/>
        </a:p>
      </dgm:t>
    </dgm:pt>
    <dgm:pt modelId="{7D2BDC4D-FB89-3842-9030-EB17BEAC3914}" type="parTrans" cxnId="{63CC13F1-4F44-7C44-8A1B-474DC8D37248}">
      <dgm:prSet/>
      <dgm:spPr/>
      <dgm:t>
        <a:bodyPr/>
        <a:lstStyle/>
        <a:p>
          <a:endParaRPr lang="ru-RU"/>
        </a:p>
      </dgm:t>
    </dgm:pt>
    <dgm:pt modelId="{432FB1D3-17BA-3D48-8542-B1F977684B63}" type="sibTrans" cxnId="{63CC13F1-4F44-7C44-8A1B-474DC8D37248}">
      <dgm:prSet/>
      <dgm:spPr/>
      <dgm:t>
        <a:bodyPr/>
        <a:lstStyle/>
        <a:p>
          <a:endParaRPr lang="ru-RU"/>
        </a:p>
      </dgm:t>
    </dgm:pt>
    <dgm:pt modelId="{1304A356-4CF9-274E-9F90-AFE334654FB7}">
      <dgm:prSet phldrT="[Текст]"/>
      <dgm:spPr/>
      <dgm:t>
        <a:bodyPr/>
        <a:lstStyle/>
        <a:p>
          <a:r>
            <a:rPr lang="ru-RU" dirty="0" smtClean="0"/>
            <a:t>ДДТ</a:t>
          </a:r>
          <a:r>
            <a:rPr lang="ru-RU" baseline="30000" dirty="0" smtClean="0"/>
            <a:t>1</a:t>
          </a:r>
          <a:endParaRPr lang="ru-RU" dirty="0"/>
        </a:p>
      </dgm:t>
    </dgm:pt>
    <dgm:pt modelId="{63DC31E8-63B7-B749-A9F6-D184882A14F5}" type="parTrans" cxnId="{63399CD7-15DA-7E43-9618-04138CA62157}">
      <dgm:prSet/>
      <dgm:spPr/>
      <dgm:t>
        <a:bodyPr/>
        <a:lstStyle/>
        <a:p>
          <a:endParaRPr lang="ru-RU"/>
        </a:p>
      </dgm:t>
    </dgm:pt>
    <dgm:pt modelId="{866EDB56-9B67-F94A-AAA9-AD4274B152A7}" type="sibTrans" cxnId="{63399CD7-15DA-7E43-9618-04138CA62157}">
      <dgm:prSet/>
      <dgm:spPr/>
      <dgm:t>
        <a:bodyPr/>
        <a:lstStyle/>
        <a:p>
          <a:endParaRPr lang="ru-RU"/>
        </a:p>
      </dgm:t>
    </dgm:pt>
    <dgm:pt modelId="{A5201790-ADD3-074A-808C-F983329562AD}">
      <dgm:prSet phldrT="[Текст]"/>
      <dgm:spPr/>
      <dgm:t>
        <a:bodyPr/>
        <a:lstStyle/>
        <a:p>
          <a:r>
            <a:rPr lang="ru-RU" dirty="0" smtClean="0"/>
            <a:t>150 000 т</a:t>
          </a:r>
          <a:endParaRPr lang="ru-RU" dirty="0"/>
        </a:p>
      </dgm:t>
    </dgm:pt>
    <dgm:pt modelId="{CADCC6B7-DB1B-7E4C-A13C-39197E0C272E}" type="parTrans" cxnId="{E59E0B1C-6388-C347-A589-229770452FFE}">
      <dgm:prSet/>
      <dgm:spPr/>
      <dgm:t>
        <a:bodyPr/>
        <a:lstStyle/>
        <a:p>
          <a:endParaRPr lang="ru-RU"/>
        </a:p>
      </dgm:t>
    </dgm:pt>
    <dgm:pt modelId="{BB1637EF-7E56-A042-85CF-CC4C81D62BAC}" type="sibTrans" cxnId="{E59E0B1C-6388-C347-A589-229770452FFE}">
      <dgm:prSet/>
      <dgm:spPr/>
      <dgm:t>
        <a:bodyPr/>
        <a:lstStyle/>
        <a:p>
          <a:endParaRPr lang="ru-RU"/>
        </a:p>
      </dgm:t>
    </dgm:pt>
    <dgm:pt modelId="{BCAD9634-6620-4C4B-8E68-69C86D4E57BC}">
      <dgm:prSet phldrT="[Текст]"/>
      <dgm:spPr/>
      <dgm:t>
        <a:bodyPr/>
        <a:lstStyle/>
        <a:p>
          <a:r>
            <a:rPr lang="ru-RU" dirty="0" smtClean="0"/>
            <a:t>ПХБ</a:t>
          </a:r>
          <a:r>
            <a:rPr lang="ru-RU" baseline="30000" dirty="0" smtClean="0"/>
            <a:t>1</a:t>
          </a:r>
          <a:endParaRPr lang="ru-RU" dirty="0"/>
        </a:p>
      </dgm:t>
    </dgm:pt>
    <dgm:pt modelId="{92FEF431-136E-404B-8F6E-EC08F5305D9A}" type="parTrans" cxnId="{05561192-0BC2-924B-9819-2BFAB3F64ECD}">
      <dgm:prSet/>
      <dgm:spPr/>
      <dgm:t>
        <a:bodyPr/>
        <a:lstStyle/>
        <a:p>
          <a:endParaRPr lang="ru-RU"/>
        </a:p>
      </dgm:t>
    </dgm:pt>
    <dgm:pt modelId="{EEAD030A-B403-5D41-AEC1-7CD29BD1450F}" type="sibTrans" cxnId="{05561192-0BC2-924B-9819-2BFAB3F64ECD}">
      <dgm:prSet/>
      <dgm:spPr/>
      <dgm:t>
        <a:bodyPr/>
        <a:lstStyle/>
        <a:p>
          <a:endParaRPr lang="ru-RU"/>
        </a:p>
      </dgm:t>
    </dgm:pt>
    <dgm:pt modelId="{AC3E0AA2-8F2F-0A4A-AD96-25AA98664F6F}">
      <dgm:prSet phldrT="[Текст]"/>
      <dgm:spPr/>
      <dgm:t>
        <a:bodyPr/>
        <a:lstStyle/>
        <a:p>
          <a:r>
            <a:rPr lang="ru-RU" dirty="0" smtClean="0"/>
            <a:t>180 000 т (чистый; без учета загрязненного масла)</a:t>
          </a:r>
          <a:endParaRPr lang="ru-RU" dirty="0"/>
        </a:p>
      </dgm:t>
    </dgm:pt>
    <dgm:pt modelId="{30E4510B-922C-4543-9ED5-5609EDC92F8A}" type="parTrans" cxnId="{BEA0DA2B-3893-7449-BE2E-11CA32ADA6FB}">
      <dgm:prSet/>
      <dgm:spPr/>
      <dgm:t>
        <a:bodyPr/>
        <a:lstStyle/>
        <a:p>
          <a:endParaRPr lang="ru-RU"/>
        </a:p>
      </dgm:t>
    </dgm:pt>
    <dgm:pt modelId="{EE639952-00FB-F349-83B0-0D063266FEBD}" type="sibTrans" cxnId="{BEA0DA2B-3893-7449-BE2E-11CA32ADA6FB}">
      <dgm:prSet/>
      <dgm:spPr/>
      <dgm:t>
        <a:bodyPr/>
        <a:lstStyle/>
        <a:p>
          <a:endParaRPr lang="ru-RU"/>
        </a:p>
      </dgm:t>
    </dgm:pt>
    <dgm:pt modelId="{E8CCDD82-7D41-0646-A2AA-1D025E4FB7FD}" type="pres">
      <dgm:prSet presAssocID="{97461B16-0E3C-0049-936F-66FEEFE9EF1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A60337-34A0-D541-9098-920BA2248F51}" type="pres">
      <dgm:prSet presAssocID="{C2979EBE-8525-8349-A331-6C04CD001D53}" presName="circle1" presStyleLbl="node1" presStyleIdx="0" presStyleCnt="4" custLinFactNeighborX="6453" custLinFactNeighborY="-6129"/>
      <dgm:spPr/>
    </dgm:pt>
    <dgm:pt modelId="{A3E8B387-99C9-5E4C-B86A-AF2BB3EBA270}" type="pres">
      <dgm:prSet presAssocID="{C2979EBE-8525-8349-A331-6C04CD001D53}" presName="space" presStyleCnt="0"/>
      <dgm:spPr/>
    </dgm:pt>
    <dgm:pt modelId="{4CFA258B-19E0-6646-A1DD-79EA2C3174CD}" type="pres">
      <dgm:prSet presAssocID="{C2979EBE-8525-8349-A331-6C04CD001D53}" presName="rect1" presStyleLbl="alignAcc1" presStyleIdx="0" presStyleCnt="4"/>
      <dgm:spPr/>
      <dgm:t>
        <a:bodyPr/>
        <a:lstStyle/>
        <a:p>
          <a:endParaRPr lang="ru-RU"/>
        </a:p>
      </dgm:t>
    </dgm:pt>
    <dgm:pt modelId="{7E989506-B617-A347-88C1-1520C79FF27D}" type="pres">
      <dgm:prSet presAssocID="{6F29BF91-2B92-3246-854A-22A74C979B79}" presName="vertSpace2" presStyleLbl="node1" presStyleIdx="0" presStyleCnt="4"/>
      <dgm:spPr/>
    </dgm:pt>
    <dgm:pt modelId="{8BEA974F-CBA8-6E41-9D38-B6691A94FB6A}" type="pres">
      <dgm:prSet presAssocID="{6F29BF91-2B92-3246-854A-22A74C979B79}" presName="circle2" presStyleLbl="node1" presStyleIdx="1" presStyleCnt="4"/>
      <dgm:spPr/>
    </dgm:pt>
    <dgm:pt modelId="{E05DDCD7-B200-EA45-8FEC-3948541F0D8F}" type="pres">
      <dgm:prSet presAssocID="{6F29BF91-2B92-3246-854A-22A74C979B79}" presName="rect2" presStyleLbl="alignAcc1" presStyleIdx="1" presStyleCnt="4"/>
      <dgm:spPr/>
      <dgm:t>
        <a:bodyPr/>
        <a:lstStyle/>
        <a:p>
          <a:endParaRPr lang="ru-RU"/>
        </a:p>
      </dgm:t>
    </dgm:pt>
    <dgm:pt modelId="{E287BC4A-F6E9-8F4D-AC08-C02952A1F0E6}" type="pres">
      <dgm:prSet presAssocID="{1304A356-4CF9-274E-9F90-AFE334654FB7}" presName="vertSpace3" presStyleLbl="node1" presStyleIdx="1" presStyleCnt="4"/>
      <dgm:spPr/>
    </dgm:pt>
    <dgm:pt modelId="{E621F77D-C3BD-B040-909C-B2D617875C33}" type="pres">
      <dgm:prSet presAssocID="{1304A356-4CF9-274E-9F90-AFE334654FB7}" presName="circle3" presStyleLbl="node1" presStyleIdx="2" presStyleCnt="4"/>
      <dgm:spPr/>
    </dgm:pt>
    <dgm:pt modelId="{B0D6E6D5-E94F-2F47-9DF4-995C2C562CAF}" type="pres">
      <dgm:prSet presAssocID="{1304A356-4CF9-274E-9F90-AFE334654FB7}" presName="rect3" presStyleLbl="alignAcc1" presStyleIdx="2" presStyleCnt="4"/>
      <dgm:spPr/>
      <dgm:t>
        <a:bodyPr/>
        <a:lstStyle/>
        <a:p>
          <a:endParaRPr lang="ru-RU"/>
        </a:p>
      </dgm:t>
    </dgm:pt>
    <dgm:pt modelId="{6149876B-038C-AF4B-873B-713838DB24B1}" type="pres">
      <dgm:prSet presAssocID="{BCAD9634-6620-4C4B-8E68-69C86D4E57BC}" presName="vertSpace4" presStyleLbl="node1" presStyleIdx="2" presStyleCnt="4"/>
      <dgm:spPr/>
    </dgm:pt>
    <dgm:pt modelId="{990147EC-DB8B-7D4B-A498-D49226D80C96}" type="pres">
      <dgm:prSet presAssocID="{BCAD9634-6620-4C4B-8E68-69C86D4E57BC}" presName="circle4" presStyleLbl="node1" presStyleIdx="3" presStyleCnt="4"/>
      <dgm:spPr/>
    </dgm:pt>
    <dgm:pt modelId="{77988B75-D52D-424F-A5CC-64839FB639CE}" type="pres">
      <dgm:prSet presAssocID="{BCAD9634-6620-4C4B-8E68-69C86D4E57BC}" presName="rect4" presStyleLbl="alignAcc1" presStyleIdx="3" presStyleCnt="4"/>
      <dgm:spPr/>
      <dgm:t>
        <a:bodyPr/>
        <a:lstStyle/>
        <a:p>
          <a:endParaRPr lang="ru-RU"/>
        </a:p>
      </dgm:t>
    </dgm:pt>
    <dgm:pt modelId="{B171CD85-66FC-7545-A909-45D59DC31DC6}" type="pres">
      <dgm:prSet presAssocID="{C2979EBE-8525-8349-A331-6C04CD001D53}" presName="rect1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2293B2-794B-7942-921C-AA1C5BC15E7D}" type="pres">
      <dgm:prSet presAssocID="{C2979EBE-8525-8349-A331-6C04CD001D53}" presName="rect1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49BF48-DAB1-9040-9983-B5D844031CB6}" type="pres">
      <dgm:prSet presAssocID="{6F29BF91-2B92-3246-854A-22A74C979B79}" presName="rect2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164086-ADFE-F745-A5D3-0C07D91B14BE}" type="pres">
      <dgm:prSet presAssocID="{6F29BF91-2B92-3246-854A-22A74C979B79}" presName="rect2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B7E365-5020-2549-B771-1290295500A8}" type="pres">
      <dgm:prSet presAssocID="{1304A356-4CF9-274E-9F90-AFE334654FB7}" presName="rect3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786B4-6BD0-7C42-BDCA-55E7A06ED282}" type="pres">
      <dgm:prSet presAssocID="{1304A356-4CF9-274E-9F90-AFE334654FB7}" presName="rect3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32A25-01A1-C242-AA65-2DB0E5595D1A}" type="pres">
      <dgm:prSet presAssocID="{BCAD9634-6620-4C4B-8E68-69C86D4E57BC}" presName="rect4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4816B5-C45F-1D44-8AEA-A5D22D0E724C}" type="pres">
      <dgm:prSet presAssocID="{BCAD9634-6620-4C4B-8E68-69C86D4E57BC}" presName="rect4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371F0B-5FF9-2944-BC42-85F787C10285}" type="presOf" srcId="{8E09C73E-16AE-C043-AAD8-BC700842AC8C}" destId="{B22293B2-794B-7942-921C-AA1C5BC15E7D}" srcOrd="0" destOrd="0" presId="urn:microsoft.com/office/officeart/2005/8/layout/target3"/>
    <dgm:cxn modelId="{EC84B8E1-3BCE-EE43-8867-6B1B94BAE2EF}" type="presOf" srcId="{C2979EBE-8525-8349-A331-6C04CD001D53}" destId="{4CFA258B-19E0-6646-A1DD-79EA2C3174CD}" srcOrd="0" destOrd="0" presId="urn:microsoft.com/office/officeart/2005/8/layout/target3"/>
    <dgm:cxn modelId="{A64F48D8-F723-FA47-8F6E-F103F4FF03E1}" type="presOf" srcId="{A5201790-ADD3-074A-808C-F983329562AD}" destId="{C1B786B4-6BD0-7C42-BDCA-55E7A06ED282}" srcOrd="0" destOrd="0" presId="urn:microsoft.com/office/officeart/2005/8/layout/target3"/>
    <dgm:cxn modelId="{753D6581-B8E4-B44C-AC7D-E1BBE3B8E275}" type="presOf" srcId="{AC3E0AA2-8F2F-0A4A-AD96-25AA98664F6F}" destId="{5A4816B5-C45F-1D44-8AEA-A5D22D0E724C}" srcOrd="0" destOrd="0" presId="urn:microsoft.com/office/officeart/2005/8/layout/target3"/>
    <dgm:cxn modelId="{E59E0B1C-6388-C347-A589-229770452FFE}" srcId="{1304A356-4CF9-274E-9F90-AFE334654FB7}" destId="{A5201790-ADD3-074A-808C-F983329562AD}" srcOrd="0" destOrd="0" parTransId="{CADCC6B7-DB1B-7E4C-A13C-39197E0C272E}" sibTransId="{BB1637EF-7E56-A042-85CF-CC4C81D62BAC}"/>
    <dgm:cxn modelId="{63CC13F1-4F44-7C44-8A1B-474DC8D37248}" srcId="{6F29BF91-2B92-3246-854A-22A74C979B79}" destId="{1E269B85-62BB-5141-804B-64A02061D799}" srcOrd="0" destOrd="0" parTransId="{7D2BDC4D-FB89-3842-9030-EB17BEAC3914}" sibTransId="{432FB1D3-17BA-3D48-8542-B1F977684B63}"/>
    <dgm:cxn modelId="{BE4D3BE1-4992-A94C-838D-5E6E7219DEF7}" type="presOf" srcId="{BCAD9634-6620-4C4B-8E68-69C86D4E57BC}" destId="{FAA32A25-01A1-C242-AA65-2DB0E5595D1A}" srcOrd="1" destOrd="0" presId="urn:microsoft.com/office/officeart/2005/8/layout/target3"/>
    <dgm:cxn modelId="{C5F751F7-6A26-B148-A7F6-3E4691A922D4}" type="presOf" srcId="{1E269B85-62BB-5141-804B-64A02061D799}" destId="{F2164086-ADFE-F745-A5D3-0C07D91B14BE}" srcOrd="0" destOrd="0" presId="urn:microsoft.com/office/officeart/2005/8/layout/target3"/>
    <dgm:cxn modelId="{43D0D5E6-B0D3-EC4D-9E6D-5F555080CFE0}" type="presOf" srcId="{C2979EBE-8525-8349-A331-6C04CD001D53}" destId="{B171CD85-66FC-7545-A909-45D59DC31DC6}" srcOrd="1" destOrd="0" presId="urn:microsoft.com/office/officeart/2005/8/layout/target3"/>
    <dgm:cxn modelId="{9F6F0C5D-F823-5440-8D14-B64F0BBAAB26}" type="presOf" srcId="{1304A356-4CF9-274E-9F90-AFE334654FB7}" destId="{BEB7E365-5020-2549-B771-1290295500A8}" srcOrd="1" destOrd="0" presId="urn:microsoft.com/office/officeart/2005/8/layout/target3"/>
    <dgm:cxn modelId="{58E2A945-2137-0349-8B9F-BC916318AFCA}" type="presOf" srcId="{97461B16-0E3C-0049-936F-66FEEFE9EF16}" destId="{E8CCDD82-7D41-0646-A2AA-1D025E4FB7FD}" srcOrd="0" destOrd="0" presId="urn:microsoft.com/office/officeart/2005/8/layout/target3"/>
    <dgm:cxn modelId="{BEA0DA2B-3893-7449-BE2E-11CA32ADA6FB}" srcId="{BCAD9634-6620-4C4B-8E68-69C86D4E57BC}" destId="{AC3E0AA2-8F2F-0A4A-AD96-25AA98664F6F}" srcOrd="0" destOrd="0" parTransId="{30E4510B-922C-4543-9ED5-5609EDC92F8A}" sibTransId="{EE639952-00FB-F349-83B0-0D063266FEBD}"/>
    <dgm:cxn modelId="{D6A49F67-7853-0240-B67B-23017FFB2754}" srcId="{97461B16-0E3C-0049-936F-66FEEFE9EF16}" destId="{C2979EBE-8525-8349-A331-6C04CD001D53}" srcOrd="0" destOrd="0" parTransId="{F5C5D031-C19C-FC4D-88A4-778C6FD5B1C5}" sibTransId="{6CB55231-8616-E843-A0AD-054B5185F941}"/>
    <dgm:cxn modelId="{18DA2391-11B9-AC40-A5B6-4716FC47B5A9}" type="presOf" srcId="{BCAD9634-6620-4C4B-8E68-69C86D4E57BC}" destId="{77988B75-D52D-424F-A5CC-64839FB639CE}" srcOrd="0" destOrd="0" presId="urn:microsoft.com/office/officeart/2005/8/layout/target3"/>
    <dgm:cxn modelId="{99D38CFF-2436-C14F-AAEB-FB608C6FED72}" type="presOf" srcId="{1304A356-4CF9-274E-9F90-AFE334654FB7}" destId="{B0D6E6D5-E94F-2F47-9DF4-995C2C562CAF}" srcOrd="0" destOrd="0" presId="urn:microsoft.com/office/officeart/2005/8/layout/target3"/>
    <dgm:cxn modelId="{63399CD7-15DA-7E43-9618-04138CA62157}" srcId="{97461B16-0E3C-0049-936F-66FEEFE9EF16}" destId="{1304A356-4CF9-274E-9F90-AFE334654FB7}" srcOrd="2" destOrd="0" parTransId="{63DC31E8-63B7-B749-A9F6-D184882A14F5}" sibTransId="{866EDB56-9B67-F94A-AAA9-AD4274B152A7}"/>
    <dgm:cxn modelId="{54E455D8-CB50-AD4C-BB19-B4271D99EE71}" type="presOf" srcId="{6F29BF91-2B92-3246-854A-22A74C979B79}" destId="{E05DDCD7-B200-EA45-8FEC-3948541F0D8F}" srcOrd="0" destOrd="0" presId="urn:microsoft.com/office/officeart/2005/8/layout/target3"/>
    <dgm:cxn modelId="{05CE38D8-782F-4442-9A0D-CEBD1ABC4D01}" srcId="{97461B16-0E3C-0049-936F-66FEEFE9EF16}" destId="{6F29BF91-2B92-3246-854A-22A74C979B79}" srcOrd="1" destOrd="0" parTransId="{701DCAAF-ACD6-A84F-8F8F-B32A7E325DAA}" sibTransId="{2E17C03A-8E6F-0249-B571-1E07B6006FD6}"/>
    <dgm:cxn modelId="{05561192-0BC2-924B-9819-2BFAB3F64ECD}" srcId="{97461B16-0E3C-0049-936F-66FEEFE9EF16}" destId="{BCAD9634-6620-4C4B-8E68-69C86D4E57BC}" srcOrd="3" destOrd="0" parTransId="{92FEF431-136E-404B-8F6E-EC08F5305D9A}" sibTransId="{EEAD030A-B403-5D41-AEC1-7CD29BD1450F}"/>
    <dgm:cxn modelId="{679562C4-D72D-4149-B4D6-538AAFC8345A}" type="presOf" srcId="{6F29BF91-2B92-3246-854A-22A74C979B79}" destId="{9C49BF48-DAB1-9040-9983-B5D844031CB6}" srcOrd="1" destOrd="0" presId="urn:microsoft.com/office/officeart/2005/8/layout/target3"/>
    <dgm:cxn modelId="{CD91AB0E-99AF-5C46-ACFB-2C7F75ADB6C3}" srcId="{C2979EBE-8525-8349-A331-6C04CD001D53}" destId="{8E09C73E-16AE-C043-AAD8-BC700842AC8C}" srcOrd="0" destOrd="0" parTransId="{D05F9026-D3F2-6A48-8A03-5C816EC44D1B}" sibTransId="{9CE4B449-3507-3548-AA1A-C1CD81647FE4}"/>
    <dgm:cxn modelId="{00176AFD-642E-7C47-A8E8-EE9BDC2EF617}" type="presParOf" srcId="{E8CCDD82-7D41-0646-A2AA-1D025E4FB7FD}" destId="{A5A60337-34A0-D541-9098-920BA2248F51}" srcOrd="0" destOrd="0" presId="urn:microsoft.com/office/officeart/2005/8/layout/target3"/>
    <dgm:cxn modelId="{64728CCB-B07B-3E45-8713-7ED83454B03B}" type="presParOf" srcId="{E8CCDD82-7D41-0646-A2AA-1D025E4FB7FD}" destId="{A3E8B387-99C9-5E4C-B86A-AF2BB3EBA270}" srcOrd="1" destOrd="0" presId="urn:microsoft.com/office/officeart/2005/8/layout/target3"/>
    <dgm:cxn modelId="{2A07307F-71E3-9F43-B220-FFC13AD050BB}" type="presParOf" srcId="{E8CCDD82-7D41-0646-A2AA-1D025E4FB7FD}" destId="{4CFA258B-19E0-6646-A1DD-79EA2C3174CD}" srcOrd="2" destOrd="0" presId="urn:microsoft.com/office/officeart/2005/8/layout/target3"/>
    <dgm:cxn modelId="{1A9114E9-F876-1046-822A-729701E8054D}" type="presParOf" srcId="{E8CCDD82-7D41-0646-A2AA-1D025E4FB7FD}" destId="{7E989506-B617-A347-88C1-1520C79FF27D}" srcOrd="3" destOrd="0" presId="urn:microsoft.com/office/officeart/2005/8/layout/target3"/>
    <dgm:cxn modelId="{ED9A0809-BCD7-4D4D-A9F1-5D948B9875FD}" type="presParOf" srcId="{E8CCDD82-7D41-0646-A2AA-1D025E4FB7FD}" destId="{8BEA974F-CBA8-6E41-9D38-B6691A94FB6A}" srcOrd="4" destOrd="0" presId="urn:microsoft.com/office/officeart/2005/8/layout/target3"/>
    <dgm:cxn modelId="{A1A1C0AA-0B1A-5C44-873B-5AC55723FD48}" type="presParOf" srcId="{E8CCDD82-7D41-0646-A2AA-1D025E4FB7FD}" destId="{E05DDCD7-B200-EA45-8FEC-3948541F0D8F}" srcOrd="5" destOrd="0" presId="urn:microsoft.com/office/officeart/2005/8/layout/target3"/>
    <dgm:cxn modelId="{B0A9101A-65B8-B545-9DFD-27B22DDC5898}" type="presParOf" srcId="{E8CCDD82-7D41-0646-A2AA-1D025E4FB7FD}" destId="{E287BC4A-F6E9-8F4D-AC08-C02952A1F0E6}" srcOrd="6" destOrd="0" presId="urn:microsoft.com/office/officeart/2005/8/layout/target3"/>
    <dgm:cxn modelId="{3FF8D684-33ED-2741-A81A-15D8FF92D2B5}" type="presParOf" srcId="{E8CCDD82-7D41-0646-A2AA-1D025E4FB7FD}" destId="{E621F77D-C3BD-B040-909C-B2D617875C33}" srcOrd="7" destOrd="0" presId="urn:microsoft.com/office/officeart/2005/8/layout/target3"/>
    <dgm:cxn modelId="{8E8B1597-A102-6E46-BAE4-97909B2E741D}" type="presParOf" srcId="{E8CCDD82-7D41-0646-A2AA-1D025E4FB7FD}" destId="{B0D6E6D5-E94F-2F47-9DF4-995C2C562CAF}" srcOrd="8" destOrd="0" presId="urn:microsoft.com/office/officeart/2005/8/layout/target3"/>
    <dgm:cxn modelId="{852E4876-4DAA-3F4B-92A8-91CBA240C1D7}" type="presParOf" srcId="{E8CCDD82-7D41-0646-A2AA-1D025E4FB7FD}" destId="{6149876B-038C-AF4B-873B-713838DB24B1}" srcOrd="9" destOrd="0" presId="urn:microsoft.com/office/officeart/2005/8/layout/target3"/>
    <dgm:cxn modelId="{F2363B60-5FA0-0E4B-A373-58E5C61A5712}" type="presParOf" srcId="{E8CCDD82-7D41-0646-A2AA-1D025E4FB7FD}" destId="{990147EC-DB8B-7D4B-A498-D49226D80C96}" srcOrd="10" destOrd="0" presId="urn:microsoft.com/office/officeart/2005/8/layout/target3"/>
    <dgm:cxn modelId="{6F65E39D-7FFB-2741-AB85-7CE3196C0017}" type="presParOf" srcId="{E8CCDD82-7D41-0646-A2AA-1D025E4FB7FD}" destId="{77988B75-D52D-424F-A5CC-64839FB639CE}" srcOrd="11" destOrd="0" presId="urn:microsoft.com/office/officeart/2005/8/layout/target3"/>
    <dgm:cxn modelId="{4EDF5DFD-1762-1D47-A4BD-0D76E37EC78F}" type="presParOf" srcId="{E8CCDD82-7D41-0646-A2AA-1D025E4FB7FD}" destId="{B171CD85-66FC-7545-A909-45D59DC31DC6}" srcOrd="12" destOrd="0" presId="urn:microsoft.com/office/officeart/2005/8/layout/target3"/>
    <dgm:cxn modelId="{1EBDEF13-2F9E-C449-9EB7-C3BF76739C89}" type="presParOf" srcId="{E8CCDD82-7D41-0646-A2AA-1D025E4FB7FD}" destId="{B22293B2-794B-7942-921C-AA1C5BC15E7D}" srcOrd="13" destOrd="0" presId="urn:microsoft.com/office/officeart/2005/8/layout/target3"/>
    <dgm:cxn modelId="{339CFBB7-194F-9B49-92AB-09A1D429A39D}" type="presParOf" srcId="{E8CCDD82-7D41-0646-A2AA-1D025E4FB7FD}" destId="{9C49BF48-DAB1-9040-9983-B5D844031CB6}" srcOrd="14" destOrd="0" presId="urn:microsoft.com/office/officeart/2005/8/layout/target3"/>
    <dgm:cxn modelId="{71C53841-2F07-C54B-BDEF-DF1925A73F1A}" type="presParOf" srcId="{E8CCDD82-7D41-0646-A2AA-1D025E4FB7FD}" destId="{F2164086-ADFE-F745-A5D3-0C07D91B14BE}" srcOrd="15" destOrd="0" presId="urn:microsoft.com/office/officeart/2005/8/layout/target3"/>
    <dgm:cxn modelId="{DE2084F4-9EAA-254B-8909-867C5F099D82}" type="presParOf" srcId="{E8CCDD82-7D41-0646-A2AA-1D025E4FB7FD}" destId="{BEB7E365-5020-2549-B771-1290295500A8}" srcOrd="16" destOrd="0" presId="urn:microsoft.com/office/officeart/2005/8/layout/target3"/>
    <dgm:cxn modelId="{B791C2D3-D7B6-F744-A26F-14FDBE8825AA}" type="presParOf" srcId="{E8CCDD82-7D41-0646-A2AA-1D025E4FB7FD}" destId="{C1B786B4-6BD0-7C42-BDCA-55E7A06ED282}" srcOrd="17" destOrd="0" presId="urn:microsoft.com/office/officeart/2005/8/layout/target3"/>
    <dgm:cxn modelId="{0307BE93-8811-0D47-B723-01D9D68D8765}" type="presParOf" srcId="{E8CCDD82-7D41-0646-A2AA-1D025E4FB7FD}" destId="{FAA32A25-01A1-C242-AA65-2DB0E5595D1A}" srcOrd="18" destOrd="0" presId="urn:microsoft.com/office/officeart/2005/8/layout/target3"/>
    <dgm:cxn modelId="{53F79A1C-B75D-D44D-AF5D-29640B63CEB6}" type="presParOf" srcId="{E8CCDD82-7D41-0646-A2AA-1D025E4FB7FD}" destId="{5A4816B5-C45F-1D44-8AEA-A5D22D0E724C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8CF49A-F157-EB4D-8ED1-C82D9DCE8BB1}" type="doc">
      <dgm:prSet loTypeId="urn:microsoft.com/office/officeart/2005/8/layout/cycle4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C98617-D4D8-9748-A695-DEA3A4CCA797}">
      <dgm:prSet phldrT="[Текст]" phldr="1"/>
      <dgm:spPr/>
      <dgm:t>
        <a:bodyPr/>
        <a:lstStyle/>
        <a:p>
          <a:endParaRPr lang="ru-RU" dirty="0"/>
        </a:p>
      </dgm:t>
    </dgm:pt>
    <dgm:pt modelId="{F72C6CB3-9DB1-A140-B33B-0E48E21D32DB}" type="parTrans" cxnId="{5BDE8F24-C5A5-D54C-9DFE-9206E7EB51FC}">
      <dgm:prSet/>
      <dgm:spPr/>
      <dgm:t>
        <a:bodyPr/>
        <a:lstStyle/>
        <a:p>
          <a:endParaRPr lang="ru-RU"/>
        </a:p>
      </dgm:t>
    </dgm:pt>
    <dgm:pt modelId="{5F54F121-EDF2-1B4F-BB6E-0649E76821FD}" type="sibTrans" cxnId="{5BDE8F24-C5A5-D54C-9DFE-9206E7EB51FC}">
      <dgm:prSet/>
      <dgm:spPr/>
      <dgm:t>
        <a:bodyPr/>
        <a:lstStyle/>
        <a:p>
          <a:endParaRPr lang="ru-RU"/>
        </a:p>
      </dgm:t>
    </dgm:pt>
    <dgm:pt modelId="{DE8ABDFD-D8FE-FD47-8201-9771B93DCBD9}">
      <dgm:prSet phldrT="[Текст]" custT="1"/>
      <dgm:spPr/>
      <dgm:t>
        <a:bodyPr/>
        <a:lstStyle/>
        <a:p>
          <a:r>
            <a:rPr lang="ru-RU" sz="1200" dirty="0" smtClean="0"/>
            <a:t>Создание нормативно-правовой базы для регулирования обращения с ПХБ и последующей утилизации </a:t>
          </a:r>
          <a:endParaRPr lang="ru-RU" sz="1200" dirty="0"/>
        </a:p>
      </dgm:t>
    </dgm:pt>
    <dgm:pt modelId="{1FFE703C-2029-DC40-9FBD-E32D8E52E49F}" type="parTrans" cxnId="{364474F6-DE3D-E649-B2BB-01811E1EEA8C}">
      <dgm:prSet/>
      <dgm:spPr/>
      <dgm:t>
        <a:bodyPr/>
        <a:lstStyle/>
        <a:p>
          <a:endParaRPr lang="ru-RU"/>
        </a:p>
      </dgm:t>
    </dgm:pt>
    <dgm:pt modelId="{28BABB96-17E1-E44C-BA86-ECFF1E9B43D7}" type="sibTrans" cxnId="{364474F6-DE3D-E649-B2BB-01811E1EEA8C}">
      <dgm:prSet/>
      <dgm:spPr/>
      <dgm:t>
        <a:bodyPr/>
        <a:lstStyle/>
        <a:p>
          <a:endParaRPr lang="ru-RU"/>
        </a:p>
      </dgm:t>
    </dgm:pt>
    <dgm:pt modelId="{3803A953-4A2C-F841-A90E-3064B016954A}">
      <dgm:prSet phldrT="[Текст]" phldr="1"/>
      <dgm:spPr/>
      <dgm:t>
        <a:bodyPr/>
        <a:lstStyle/>
        <a:p>
          <a:endParaRPr lang="ru-RU"/>
        </a:p>
      </dgm:t>
    </dgm:pt>
    <dgm:pt modelId="{26E832E9-C301-5D49-81C6-A94D2B7976DC}" type="parTrans" cxnId="{605E3E6F-2375-CE4F-A386-E33DA60EC574}">
      <dgm:prSet/>
      <dgm:spPr/>
      <dgm:t>
        <a:bodyPr/>
        <a:lstStyle/>
        <a:p>
          <a:endParaRPr lang="ru-RU"/>
        </a:p>
      </dgm:t>
    </dgm:pt>
    <dgm:pt modelId="{25EE8E75-6310-BE44-8E66-B16B1919F75A}" type="sibTrans" cxnId="{605E3E6F-2375-CE4F-A386-E33DA60EC574}">
      <dgm:prSet/>
      <dgm:spPr/>
      <dgm:t>
        <a:bodyPr/>
        <a:lstStyle/>
        <a:p>
          <a:endParaRPr lang="ru-RU"/>
        </a:p>
      </dgm:t>
    </dgm:pt>
    <dgm:pt modelId="{0C94BFE5-2AE6-6C4B-8391-E81FDAE23605}">
      <dgm:prSet phldrT="[Текст]" custT="1"/>
      <dgm:spPr/>
      <dgm:t>
        <a:bodyPr/>
        <a:lstStyle/>
        <a:p>
          <a:r>
            <a:rPr lang="ru-RU" sz="1100" dirty="0" smtClean="0"/>
            <a:t>Проведение инструментальной инвентаризации маслонаполненного энергетического оборудования  - основного источника ПХБ </a:t>
          </a:r>
          <a:endParaRPr lang="ru-RU" sz="1100" dirty="0"/>
        </a:p>
      </dgm:t>
    </dgm:pt>
    <dgm:pt modelId="{4191F20F-D907-D047-934C-F42F73C87672}" type="parTrans" cxnId="{F0E95960-DC70-CD4B-B19E-B3F7773337E9}">
      <dgm:prSet/>
      <dgm:spPr/>
      <dgm:t>
        <a:bodyPr/>
        <a:lstStyle/>
        <a:p>
          <a:endParaRPr lang="ru-RU"/>
        </a:p>
      </dgm:t>
    </dgm:pt>
    <dgm:pt modelId="{46CE78DF-C73A-254D-9FA0-D5EF31A879B3}" type="sibTrans" cxnId="{F0E95960-DC70-CD4B-B19E-B3F7773337E9}">
      <dgm:prSet/>
      <dgm:spPr/>
      <dgm:t>
        <a:bodyPr/>
        <a:lstStyle/>
        <a:p>
          <a:endParaRPr lang="ru-RU"/>
        </a:p>
      </dgm:t>
    </dgm:pt>
    <dgm:pt modelId="{8223AAA3-9A88-C74E-9897-D5AC449E407C}">
      <dgm:prSet phldrT="[Текст]"/>
      <dgm:spPr/>
      <dgm:t>
        <a:bodyPr/>
        <a:lstStyle/>
        <a:p>
          <a:r>
            <a:rPr lang="ru-RU" dirty="0" smtClean="0"/>
            <a:t>Очистка ПХБ-загрязненного масла и оборудования, уничтожение концентрированных отходов экологически безопасными методами</a:t>
          </a:r>
          <a:endParaRPr lang="ru-RU" dirty="0"/>
        </a:p>
      </dgm:t>
    </dgm:pt>
    <dgm:pt modelId="{7614987A-44D1-7F4D-9C4A-24E512A74BCF}" type="parTrans" cxnId="{4C7112BE-B857-2A49-B81B-1E408E69939E}">
      <dgm:prSet/>
      <dgm:spPr/>
      <dgm:t>
        <a:bodyPr/>
        <a:lstStyle/>
        <a:p>
          <a:endParaRPr lang="ru-RU"/>
        </a:p>
      </dgm:t>
    </dgm:pt>
    <dgm:pt modelId="{051D6BAD-28E6-F647-B0D9-0F1AD991AED7}" type="sibTrans" cxnId="{4C7112BE-B857-2A49-B81B-1E408E69939E}">
      <dgm:prSet/>
      <dgm:spPr/>
      <dgm:t>
        <a:bodyPr/>
        <a:lstStyle/>
        <a:p>
          <a:endParaRPr lang="ru-RU"/>
        </a:p>
      </dgm:t>
    </dgm:pt>
    <dgm:pt modelId="{37B5612B-2F54-9F49-B541-AE65E525A775}">
      <dgm:prSet phldrT="[Текст]" custT="1"/>
      <dgm:spPr/>
      <dgm:t>
        <a:bodyPr/>
        <a:lstStyle/>
        <a:p>
          <a:r>
            <a:rPr lang="ru-RU" sz="1050" dirty="0" smtClean="0"/>
            <a:t>Информационно-просветительская деятельность и обучение сотрудников промышленных предприятий</a:t>
          </a:r>
          <a:endParaRPr lang="ru-RU" sz="1050" dirty="0"/>
        </a:p>
      </dgm:t>
    </dgm:pt>
    <dgm:pt modelId="{303D313D-C9B9-474D-B390-0DC94222A1E6}" type="sibTrans" cxnId="{12D50FDB-3724-314B-AE20-48D87F526253}">
      <dgm:prSet/>
      <dgm:spPr/>
      <dgm:t>
        <a:bodyPr/>
        <a:lstStyle/>
        <a:p>
          <a:endParaRPr lang="ru-RU"/>
        </a:p>
      </dgm:t>
    </dgm:pt>
    <dgm:pt modelId="{772AED69-D192-C144-B4BA-696194C5F4DD}" type="parTrans" cxnId="{12D50FDB-3724-314B-AE20-48D87F526253}">
      <dgm:prSet/>
      <dgm:spPr/>
      <dgm:t>
        <a:bodyPr/>
        <a:lstStyle/>
        <a:p>
          <a:endParaRPr lang="ru-RU"/>
        </a:p>
      </dgm:t>
    </dgm:pt>
    <dgm:pt modelId="{60B176D4-E2D9-3D41-85D1-021EF44A0B54}">
      <dgm:prSet phldrT="[Текст]" phldr="1"/>
      <dgm:spPr/>
      <dgm:t>
        <a:bodyPr/>
        <a:lstStyle/>
        <a:p>
          <a:endParaRPr lang="ru-RU" dirty="0"/>
        </a:p>
      </dgm:t>
    </dgm:pt>
    <dgm:pt modelId="{7ADF9DAC-3EE1-8A43-98E5-479C4029A4B6}" type="sibTrans" cxnId="{4474EF8E-B341-0A4A-82E6-079734C48D76}">
      <dgm:prSet/>
      <dgm:spPr/>
      <dgm:t>
        <a:bodyPr/>
        <a:lstStyle/>
        <a:p>
          <a:endParaRPr lang="ru-RU"/>
        </a:p>
      </dgm:t>
    </dgm:pt>
    <dgm:pt modelId="{A3BF5058-F0F3-A347-AD08-9D30B2FEF084}" type="parTrans" cxnId="{4474EF8E-B341-0A4A-82E6-079734C48D76}">
      <dgm:prSet/>
      <dgm:spPr/>
      <dgm:t>
        <a:bodyPr/>
        <a:lstStyle/>
        <a:p>
          <a:endParaRPr lang="ru-RU"/>
        </a:p>
      </dgm:t>
    </dgm:pt>
    <dgm:pt modelId="{8415A785-4009-0D4E-9F31-04533B2ADFA1}">
      <dgm:prSet phldrT="[Текст]" phldr="1"/>
      <dgm:spPr/>
      <dgm:t>
        <a:bodyPr/>
        <a:lstStyle/>
        <a:p>
          <a:endParaRPr lang="ru-RU" dirty="0"/>
        </a:p>
      </dgm:t>
    </dgm:pt>
    <dgm:pt modelId="{14004504-3029-F842-AF3B-BCF0B563B5A5}" type="sibTrans" cxnId="{49356769-F9B5-B84C-996F-C53644D5B1DA}">
      <dgm:prSet/>
      <dgm:spPr/>
      <dgm:t>
        <a:bodyPr/>
        <a:lstStyle/>
        <a:p>
          <a:endParaRPr lang="ru-RU"/>
        </a:p>
      </dgm:t>
    </dgm:pt>
    <dgm:pt modelId="{14102178-B83C-184B-9D18-34E3C07DFBB0}" type="parTrans" cxnId="{49356769-F9B5-B84C-996F-C53644D5B1DA}">
      <dgm:prSet/>
      <dgm:spPr/>
      <dgm:t>
        <a:bodyPr/>
        <a:lstStyle/>
        <a:p>
          <a:endParaRPr lang="ru-RU"/>
        </a:p>
      </dgm:t>
    </dgm:pt>
    <dgm:pt modelId="{31EDEC7B-0A2B-6A41-A7D0-2470695B74AA}" type="pres">
      <dgm:prSet presAssocID="{C58CF49A-F157-EB4D-8ED1-C82D9DCE8BB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B6A51D-9C2B-C347-AAD1-C5733B941DF8}" type="pres">
      <dgm:prSet presAssocID="{C58CF49A-F157-EB4D-8ED1-C82D9DCE8BB1}" presName="children" presStyleCnt="0"/>
      <dgm:spPr/>
    </dgm:pt>
    <dgm:pt modelId="{48EF9913-2C7D-3047-936F-6629B3A6354E}" type="pres">
      <dgm:prSet presAssocID="{C58CF49A-F157-EB4D-8ED1-C82D9DCE8BB1}" presName="child1group" presStyleCnt="0"/>
      <dgm:spPr/>
    </dgm:pt>
    <dgm:pt modelId="{543A09CA-ACE1-8E4A-B307-800E6964B9B4}" type="pres">
      <dgm:prSet presAssocID="{C58CF49A-F157-EB4D-8ED1-C82D9DCE8BB1}" presName="child1" presStyleLbl="bgAcc1" presStyleIdx="0" presStyleCnt="4" custScaleX="159736" custLinFactNeighborX="-49962"/>
      <dgm:spPr/>
      <dgm:t>
        <a:bodyPr/>
        <a:lstStyle/>
        <a:p>
          <a:endParaRPr lang="ru-RU"/>
        </a:p>
      </dgm:t>
    </dgm:pt>
    <dgm:pt modelId="{DA032301-D4B0-1643-9C26-56C5A1855806}" type="pres">
      <dgm:prSet presAssocID="{C58CF49A-F157-EB4D-8ED1-C82D9DCE8BB1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D05591-4DF6-3641-B8F4-1E6585B4BB0C}" type="pres">
      <dgm:prSet presAssocID="{C58CF49A-F157-EB4D-8ED1-C82D9DCE8BB1}" presName="child2group" presStyleCnt="0"/>
      <dgm:spPr/>
    </dgm:pt>
    <dgm:pt modelId="{78FBCB1E-238A-9A4A-B6E2-A2887A343159}" type="pres">
      <dgm:prSet presAssocID="{C58CF49A-F157-EB4D-8ED1-C82D9DCE8BB1}" presName="child2" presStyleLbl="bgAcc1" presStyleIdx="1" presStyleCnt="4" custScaleX="168171" custLinFactNeighborX="48797"/>
      <dgm:spPr/>
      <dgm:t>
        <a:bodyPr/>
        <a:lstStyle/>
        <a:p>
          <a:endParaRPr lang="ru-RU"/>
        </a:p>
      </dgm:t>
    </dgm:pt>
    <dgm:pt modelId="{4963C017-3DDF-9742-96C0-B212E846ECCE}" type="pres">
      <dgm:prSet presAssocID="{C58CF49A-F157-EB4D-8ED1-C82D9DCE8BB1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EC4D4D-FC55-6F4B-A329-965B835324BF}" type="pres">
      <dgm:prSet presAssocID="{C58CF49A-F157-EB4D-8ED1-C82D9DCE8BB1}" presName="child3group" presStyleCnt="0"/>
      <dgm:spPr/>
    </dgm:pt>
    <dgm:pt modelId="{ABC7334C-8D50-9545-916A-B6182DD0D671}" type="pres">
      <dgm:prSet presAssocID="{C58CF49A-F157-EB4D-8ED1-C82D9DCE8BB1}" presName="child3" presStyleLbl="bgAcc1" presStyleIdx="2" presStyleCnt="4" custScaleX="170504" custLinFactNeighborX="52182"/>
      <dgm:spPr/>
      <dgm:t>
        <a:bodyPr/>
        <a:lstStyle/>
        <a:p>
          <a:endParaRPr lang="ru-RU"/>
        </a:p>
      </dgm:t>
    </dgm:pt>
    <dgm:pt modelId="{E70BED12-A622-FB4E-9805-E16228EF0405}" type="pres">
      <dgm:prSet presAssocID="{C58CF49A-F157-EB4D-8ED1-C82D9DCE8BB1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35C83-76B6-D940-AF1A-77F06C4EB7D6}" type="pres">
      <dgm:prSet presAssocID="{C58CF49A-F157-EB4D-8ED1-C82D9DCE8BB1}" presName="child4group" presStyleCnt="0"/>
      <dgm:spPr/>
    </dgm:pt>
    <dgm:pt modelId="{41D70E87-CFB1-8D40-94E5-248B9237185F}" type="pres">
      <dgm:prSet presAssocID="{C58CF49A-F157-EB4D-8ED1-C82D9DCE8BB1}" presName="child4" presStyleLbl="bgAcc1" presStyleIdx="3" presStyleCnt="4" custScaleX="168840" custLinFactNeighborX="-51891"/>
      <dgm:spPr/>
      <dgm:t>
        <a:bodyPr/>
        <a:lstStyle/>
        <a:p>
          <a:endParaRPr lang="ru-RU"/>
        </a:p>
      </dgm:t>
    </dgm:pt>
    <dgm:pt modelId="{F4C7DDE5-A8A5-B34E-8DAE-D95F3AB49551}" type="pres">
      <dgm:prSet presAssocID="{C58CF49A-F157-EB4D-8ED1-C82D9DCE8BB1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DF2071-B2AC-7D46-AD64-84D179EA8BAB}" type="pres">
      <dgm:prSet presAssocID="{C58CF49A-F157-EB4D-8ED1-C82D9DCE8BB1}" presName="childPlaceholder" presStyleCnt="0"/>
      <dgm:spPr/>
    </dgm:pt>
    <dgm:pt modelId="{495A6DF5-D09E-0040-AE66-7F182475EB12}" type="pres">
      <dgm:prSet presAssocID="{C58CF49A-F157-EB4D-8ED1-C82D9DCE8BB1}" presName="circle" presStyleCnt="0"/>
      <dgm:spPr/>
    </dgm:pt>
    <dgm:pt modelId="{02423FB5-1801-1F45-97C1-2353CE0FAA90}" type="pres">
      <dgm:prSet presAssocID="{C58CF49A-F157-EB4D-8ED1-C82D9DCE8BB1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F159F-20B4-CB40-9EC7-42292193E02A}" type="pres">
      <dgm:prSet presAssocID="{C58CF49A-F157-EB4D-8ED1-C82D9DCE8BB1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5AC2F0-D337-AB47-860C-E0E3D6B2DD2F}" type="pres">
      <dgm:prSet presAssocID="{C58CF49A-F157-EB4D-8ED1-C82D9DCE8BB1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C0AED-B4BC-F240-A301-6CB8FF1F93C2}" type="pres">
      <dgm:prSet presAssocID="{C58CF49A-F157-EB4D-8ED1-C82D9DCE8BB1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5B60F5-EC37-994F-8048-CA2D9C036282}" type="pres">
      <dgm:prSet presAssocID="{C58CF49A-F157-EB4D-8ED1-C82D9DCE8BB1}" presName="quadrantPlaceholder" presStyleCnt="0"/>
      <dgm:spPr/>
    </dgm:pt>
    <dgm:pt modelId="{CFB5F9B1-CD82-4540-8CF4-69D034F80A15}" type="pres">
      <dgm:prSet presAssocID="{C58CF49A-F157-EB4D-8ED1-C82D9DCE8BB1}" presName="center1" presStyleLbl="fgShp" presStyleIdx="0" presStyleCnt="2"/>
      <dgm:spPr/>
    </dgm:pt>
    <dgm:pt modelId="{27AB5FFE-9E6A-2143-AE76-F5C552BAD26C}" type="pres">
      <dgm:prSet presAssocID="{C58CF49A-F157-EB4D-8ED1-C82D9DCE8BB1}" presName="center2" presStyleLbl="fgShp" presStyleIdx="1" presStyleCnt="2"/>
      <dgm:spPr/>
    </dgm:pt>
  </dgm:ptLst>
  <dgm:cxnLst>
    <dgm:cxn modelId="{E94D9094-507D-3E45-B01D-815A80EE87DF}" type="presOf" srcId="{0C94BFE5-2AE6-6C4B-8391-E81FDAE23605}" destId="{4963C017-3DDF-9742-96C0-B212E846ECCE}" srcOrd="1" destOrd="0" presId="urn:microsoft.com/office/officeart/2005/8/layout/cycle4"/>
    <dgm:cxn modelId="{8522659F-73FB-6D4B-8DD8-6406DFFFD439}" type="presOf" srcId="{37B5612B-2F54-9F49-B541-AE65E525A775}" destId="{F4C7DDE5-A8A5-B34E-8DAE-D95F3AB49551}" srcOrd="1" destOrd="0" presId="urn:microsoft.com/office/officeart/2005/8/layout/cycle4"/>
    <dgm:cxn modelId="{6830F655-3025-6640-9F48-0C0C9D94496A}" type="presOf" srcId="{DE8ABDFD-D8FE-FD47-8201-9771B93DCBD9}" destId="{543A09CA-ACE1-8E4A-B307-800E6964B9B4}" srcOrd="0" destOrd="0" presId="urn:microsoft.com/office/officeart/2005/8/layout/cycle4"/>
    <dgm:cxn modelId="{5BDE8F24-C5A5-D54C-9DFE-9206E7EB51FC}" srcId="{C58CF49A-F157-EB4D-8ED1-C82D9DCE8BB1}" destId="{AAC98617-D4D8-9748-A695-DEA3A4CCA797}" srcOrd="0" destOrd="0" parTransId="{F72C6CB3-9DB1-A140-B33B-0E48E21D32DB}" sibTransId="{5F54F121-EDF2-1B4F-BB6E-0649E76821FD}"/>
    <dgm:cxn modelId="{364474F6-DE3D-E649-B2BB-01811E1EEA8C}" srcId="{AAC98617-D4D8-9748-A695-DEA3A4CCA797}" destId="{DE8ABDFD-D8FE-FD47-8201-9771B93DCBD9}" srcOrd="0" destOrd="0" parTransId="{1FFE703C-2029-DC40-9FBD-E32D8E52E49F}" sibTransId="{28BABB96-17E1-E44C-BA86-ECFF1E9B43D7}"/>
    <dgm:cxn modelId="{0F761B5D-948D-CD48-BAD3-2A75D5218638}" type="presOf" srcId="{0C94BFE5-2AE6-6C4B-8391-E81FDAE23605}" destId="{78FBCB1E-238A-9A4A-B6E2-A2887A343159}" srcOrd="0" destOrd="0" presId="urn:microsoft.com/office/officeart/2005/8/layout/cycle4"/>
    <dgm:cxn modelId="{EC1B1CE9-17D1-324F-93E8-4BE726E3079E}" type="presOf" srcId="{C58CF49A-F157-EB4D-8ED1-C82D9DCE8BB1}" destId="{31EDEC7B-0A2B-6A41-A7D0-2470695B74AA}" srcOrd="0" destOrd="0" presId="urn:microsoft.com/office/officeart/2005/8/layout/cycle4"/>
    <dgm:cxn modelId="{FB1B847F-C27F-6044-AE2B-AE5F4DAD6C2B}" type="presOf" srcId="{37B5612B-2F54-9F49-B541-AE65E525A775}" destId="{41D70E87-CFB1-8D40-94E5-248B9237185F}" srcOrd="0" destOrd="0" presId="urn:microsoft.com/office/officeart/2005/8/layout/cycle4"/>
    <dgm:cxn modelId="{2D2868C1-EF0F-E445-A3F7-9DCC5191853C}" type="presOf" srcId="{3803A953-4A2C-F841-A90E-3064B016954A}" destId="{D63F159F-20B4-CB40-9EC7-42292193E02A}" srcOrd="0" destOrd="0" presId="urn:microsoft.com/office/officeart/2005/8/layout/cycle4"/>
    <dgm:cxn modelId="{4474EF8E-B341-0A4A-82E6-079734C48D76}" srcId="{C58CF49A-F157-EB4D-8ED1-C82D9DCE8BB1}" destId="{60B176D4-E2D9-3D41-85D1-021EF44A0B54}" srcOrd="2" destOrd="0" parTransId="{A3BF5058-F0F3-A347-AD08-9D30B2FEF084}" sibTransId="{7ADF9DAC-3EE1-8A43-98E5-479C4029A4B6}"/>
    <dgm:cxn modelId="{E2D136B9-222D-1B4F-A304-FC5CDF1546F7}" type="presOf" srcId="{AAC98617-D4D8-9748-A695-DEA3A4CCA797}" destId="{02423FB5-1801-1F45-97C1-2353CE0FAA90}" srcOrd="0" destOrd="0" presId="urn:microsoft.com/office/officeart/2005/8/layout/cycle4"/>
    <dgm:cxn modelId="{49356769-F9B5-B84C-996F-C53644D5B1DA}" srcId="{C58CF49A-F157-EB4D-8ED1-C82D9DCE8BB1}" destId="{8415A785-4009-0D4E-9F31-04533B2ADFA1}" srcOrd="3" destOrd="0" parTransId="{14102178-B83C-184B-9D18-34E3C07DFBB0}" sibTransId="{14004504-3029-F842-AF3B-BCF0B563B5A5}"/>
    <dgm:cxn modelId="{854C6D23-5B6E-ED4E-A4BE-517AD413659E}" type="presOf" srcId="{8223AAA3-9A88-C74E-9897-D5AC449E407C}" destId="{E70BED12-A622-FB4E-9805-E16228EF0405}" srcOrd="1" destOrd="0" presId="urn:microsoft.com/office/officeart/2005/8/layout/cycle4"/>
    <dgm:cxn modelId="{6AFDBE21-CD04-B145-88CB-25AF7F024DDF}" type="presOf" srcId="{60B176D4-E2D9-3D41-85D1-021EF44A0B54}" destId="{A15AC2F0-D337-AB47-860C-E0E3D6B2DD2F}" srcOrd="0" destOrd="0" presId="urn:microsoft.com/office/officeart/2005/8/layout/cycle4"/>
    <dgm:cxn modelId="{12D50FDB-3724-314B-AE20-48D87F526253}" srcId="{8415A785-4009-0D4E-9F31-04533B2ADFA1}" destId="{37B5612B-2F54-9F49-B541-AE65E525A775}" srcOrd="0" destOrd="0" parTransId="{772AED69-D192-C144-B4BA-696194C5F4DD}" sibTransId="{303D313D-C9B9-474D-B390-0DC94222A1E6}"/>
    <dgm:cxn modelId="{4C7112BE-B857-2A49-B81B-1E408E69939E}" srcId="{60B176D4-E2D9-3D41-85D1-021EF44A0B54}" destId="{8223AAA3-9A88-C74E-9897-D5AC449E407C}" srcOrd="0" destOrd="0" parTransId="{7614987A-44D1-7F4D-9C4A-24E512A74BCF}" sibTransId="{051D6BAD-28E6-F647-B0D9-0F1AD991AED7}"/>
    <dgm:cxn modelId="{1F4CAAEA-EAE0-0543-93BB-A4ED701FC4F4}" type="presOf" srcId="{8415A785-4009-0D4E-9F31-04533B2ADFA1}" destId="{97EC0AED-B4BC-F240-A301-6CB8FF1F93C2}" srcOrd="0" destOrd="0" presId="urn:microsoft.com/office/officeart/2005/8/layout/cycle4"/>
    <dgm:cxn modelId="{F0E95960-DC70-CD4B-B19E-B3F7773337E9}" srcId="{3803A953-4A2C-F841-A90E-3064B016954A}" destId="{0C94BFE5-2AE6-6C4B-8391-E81FDAE23605}" srcOrd="0" destOrd="0" parTransId="{4191F20F-D907-D047-934C-F42F73C87672}" sibTransId="{46CE78DF-C73A-254D-9FA0-D5EF31A879B3}"/>
    <dgm:cxn modelId="{901F8049-8647-D34B-84E9-B078F0542778}" type="presOf" srcId="{8223AAA3-9A88-C74E-9897-D5AC449E407C}" destId="{ABC7334C-8D50-9545-916A-B6182DD0D671}" srcOrd="0" destOrd="0" presId="urn:microsoft.com/office/officeart/2005/8/layout/cycle4"/>
    <dgm:cxn modelId="{605E3E6F-2375-CE4F-A386-E33DA60EC574}" srcId="{C58CF49A-F157-EB4D-8ED1-C82D9DCE8BB1}" destId="{3803A953-4A2C-F841-A90E-3064B016954A}" srcOrd="1" destOrd="0" parTransId="{26E832E9-C301-5D49-81C6-A94D2B7976DC}" sibTransId="{25EE8E75-6310-BE44-8E66-B16B1919F75A}"/>
    <dgm:cxn modelId="{62B90FB7-6ED0-2E4A-B8E5-8779DD72FA7A}" type="presOf" srcId="{DE8ABDFD-D8FE-FD47-8201-9771B93DCBD9}" destId="{DA032301-D4B0-1643-9C26-56C5A1855806}" srcOrd="1" destOrd="0" presId="urn:microsoft.com/office/officeart/2005/8/layout/cycle4"/>
    <dgm:cxn modelId="{9CE6CDB7-1CDF-0247-80FE-17BB77AFACF7}" type="presParOf" srcId="{31EDEC7B-0A2B-6A41-A7D0-2470695B74AA}" destId="{6BB6A51D-9C2B-C347-AAD1-C5733B941DF8}" srcOrd="0" destOrd="0" presId="urn:microsoft.com/office/officeart/2005/8/layout/cycle4"/>
    <dgm:cxn modelId="{27B32DAA-862E-8A45-B12F-B72302682F0F}" type="presParOf" srcId="{6BB6A51D-9C2B-C347-AAD1-C5733B941DF8}" destId="{48EF9913-2C7D-3047-936F-6629B3A6354E}" srcOrd="0" destOrd="0" presId="urn:microsoft.com/office/officeart/2005/8/layout/cycle4"/>
    <dgm:cxn modelId="{C963ED06-F1DA-3446-9CEA-1B82E4FA54DD}" type="presParOf" srcId="{48EF9913-2C7D-3047-936F-6629B3A6354E}" destId="{543A09CA-ACE1-8E4A-B307-800E6964B9B4}" srcOrd="0" destOrd="0" presId="urn:microsoft.com/office/officeart/2005/8/layout/cycle4"/>
    <dgm:cxn modelId="{C5E4F6B6-3B8B-C94E-9C80-1BE0C7CE1FBF}" type="presParOf" srcId="{48EF9913-2C7D-3047-936F-6629B3A6354E}" destId="{DA032301-D4B0-1643-9C26-56C5A1855806}" srcOrd="1" destOrd="0" presId="urn:microsoft.com/office/officeart/2005/8/layout/cycle4"/>
    <dgm:cxn modelId="{57F7D152-530F-8047-BBA3-DCD2C0824EFD}" type="presParOf" srcId="{6BB6A51D-9C2B-C347-AAD1-C5733B941DF8}" destId="{4BD05591-4DF6-3641-B8F4-1E6585B4BB0C}" srcOrd="1" destOrd="0" presId="urn:microsoft.com/office/officeart/2005/8/layout/cycle4"/>
    <dgm:cxn modelId="{D0B96571-C7F9-AE48-9771-5780D581C5B3}" type="presParOf" srcId="{4BD05591-4DF6-3641-B8F4-1E6585B4BB0C}" destId="{78FBCB1E-238A-9A4A-B6E2-A2887A343159}" srcOrd="0" destOrd="0" presId="urn:microsoft.com/office/officeart/2005/8/layout/cycle4"/>
    <dgm:cxn modelId="{A81849E6-9BA9-154F-A20E-B670F1E792D1}" type="presParOf" srcId="{4BD05591-4DF6-3641-B8F4-1E6585B4BB0C}" destId="{4963C017-3DDF-9742-96C0-B212E846ECCE}" srcOrd="1" destOrd="0" presId="urn:microsoft.com/office/officeart/2005/8/layout/cycle4"/>
    <dgm:cxn modelId="{6FF91510-D4F6-5F44-AD6A-5D8B23048925}" type="presParOf" srcId="{6BB6A51D-9C2B-C347-AAD1-C5733B941DF8}" destId="{EEEC4D4D-FC55-6F4B-A329-965B835324BF}" srcOrd="2" destOrd="0" presId="urn:microsoft.com/office/officeart/2005/8/layout/cycle4"/>
    <dgm:cxn modelId="{70394FF5-E9D3-DA4E-9806-430BDF1A7C42}" type="presParOf" srcId="{EEEC4D4D-FC55-6F4B-A329-965B835324BF}" destId="{ABC7334C-8D50-9545-916A-B6182DD0D671}" srcOrd="0" destOrd="0" presId="urn:microsoft.com/office/officeart/2005/8/layout/cycle4"/>
    <dgm:cxn modelId="{A56C6A5B-1969-5B48-9878-A4DF9B61917C}" type="presParOf" srcId="{EEEC4D4D-FC55-6F4B-A329-965B835324BF}" destId="{E70BED12-A622-FB4E-9805-E16228EF0405}" srcOrd="1" destOrd="0" presId="urn:microsoft.com/office/officeart/2005/8/layout/cycle4"/>
    <dgm:cxn modelId="{B9329BCB-CAA9-2744-B336-D6764C0188F4}" type="presParOf" srcId="{6BB6A51D-9C2B-C347-AAD1-C5733B941DF8}" destId="{12935C83-76B6-D940-AF1A-77F06C4EB7D6}" srcOrd="3" destOrd="0" presId="urn:microsoft.com/office/officeart/2005/8/layout/cycle4"/>
    <dgm:cxn modelId="{9C1C785B-DCEB-C74E-8771-C1A24DBC2861}" type="presParOf" srcId="{12935C83-76B6-D940-AF1A-77F06C4EB7D6}" destId="{41D70E87-CFB1-8D40-94E5-248B9237185F}" srcOrd="0" destOrd="0" presId="urn:microsoft.com/office/officeart/2005/8/layout/cycle4"/>
    <dgm:cxn modelId="{CAF870FC-C634-AB4C-87A5-6CEEDF80DACF}" type="presParOf" srcId="{12935C83-76B6-D940-AF1A-77F06C4EB7D6}" destId="{F4C7DDE5-A8A5-B34E-8DAE-D95F3AB49551}" srcOrd="1" destOrd="0" presId="urn:microsoft.com/office/officeart/2005/8/layout/cycle4"/>
    <dgm:cxn modelId="{930346D0-DC2F-0C49-8E0A-9030F2D0BA41}" type="presParOf" srcId="{6BB6A51D-9C2B-C347-AAD1-C5733B941DF8}" destId="{23DF2071-B2AC-7D46-AD64-84D179EA8BAB}" srcOrd="4" destOrd="0" presId="urn:microsoft.com/office/officeart/2005/8/layout/cycle4"/>
    <dgm:cxn modelId="{0291854B-DBFE-8746-B5E0-1BB56369E231}" type="presParOf" srcId="{31EDEC7B-0A2B-6A41-A7D0-2470695B74AA}" destId="{495A6DF5-D09E-0040-AE66-7F182475EB12}" srcOrd="1" destOrd="0" presId="urn:microsoft.com/office/officeart/2005/8/layout/cycle4"/>
    <dgm:cxn modelId="{7E5090DF-4BDE-1B4A-9A17-79E5A75EEF23}" type="presParOf" srcId="{495A6DF5-D09E-0040-AE66-7F182475EB12}" destId="{02423FB5-1801-1F45-97C1-2353CE0FAA90}" srcOrd="0" destOrd="0" presId="urn:microsoft.com/office/officeart/2005/8/layout/cycle4"/>
    <dgm:cxn modelId="{EAC8A4FF-4D98-BB46-9E87-F8B8B61796CD}" type="presParOf" srcId="{495A6DF5-D09E-0040-AE66-7F182475EB12}" destId="{D63F159F-20B4-CB40-9EC7-42292193E02A}" srcOrd="1" destOrd="0" presId="urn:microsoft.com/office/officeart/2005/8/layout/cycle4"/>
    <dgm:cxn modelId="{D40E86CD-0B85-1947-8BEA-AB1D63D28CB5}" type="presParOf" srcId="{495A6DF5-D09E-0040-AE66-7F182475EB12}" destId="{A15AC2F0-D337-AB47-860C-E0E3D6B2DD2F}" srcOrd="2" destOrd="0" presId="urn:microsoft.com/office/officeart/2005/8/layout/cycle4"/>
    <dgm:cxn modelId="{9A5576B3-90E5-1842-9ED0-E6F93CC59A75}" type="presParOf" srcId="{495A6DF5-D09E-0040-AE66-7F182475EB12}" destId="{97EC0AED-B4BC-F240-A301-6CB8FF1F93C2}" srcOrd="3" destOrd="0" presId="urn:microsoft.com/office/officeart/2005/8/layout/cycle4"/>
    <dgm:cxn modelId="{01BE6B0F-8DCE-EF45-82B6-A23053AF4304}" type="presParOf" srcId="{495A6DF5-D09E-0040-AE66-7F182475EB12}" destId="{225B60F5-EC37-994F-8048-CA2D9C036282}" srcOrd="4" destOrd="0" presId="urn:microsoft.com/office/officeart/2005/8/layout/cycle4"/>
    <dgm:cxn modelId="{95D6FF37-7B8F-204A-9C11-0EF7D59C0F33}" type="presParOf" srcId="{31EDEC7B-0A2B-6A41-A7D0-2470695B74AA}" destId="{CFB5F9B1-CD82-4540-8CF4-69D034F80A15}" srcOrd="2" destOrd="0" presId="urn:microsoft.com/office/officeart/2005/8/layout/cycle4"/>
    <dgm:cxn modelId="{AA7961A7-6C60-F943-AA0E-89340909AB6B}" type="presParOf" srcId="{31EDEC7B-0A2B-6A41-A7D0-2470695B74AA}" destId="{27AB5FFE-9E6A-2143-AE76-F5C552BAD26C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65804C-D2C1-0842-AAAE-C4BB0586E4B9}" type="doc">
      <dgm:prSet loTypeId="urn:microsoft.com/office/officeart/2005/8/layout/vList4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CA209C-B5AD-C44F-9D4E-409950F38366}">
      <dgm:prSet phldrT="[Текст]"/>
      <dgm:spPr/>
      <dgm:t>
        <a:bodyPr/>
        <a:lstStyle/>
        <a:p>
          <a:r>
            <a:rPr lang="ru-RU" b="1" dirty="0" smtClean="0"/>
            <a:t>Создание нормативно-правовой базы</a:t>
          </a:r>
          <a:endParaRPr lang="ru-RU" b="1" dirty="0"/>
        </a:p>
      </dgm:t>
    </dgm:pt>
    <dgm:pt modelId="{2DB743A5-1A15-0741-BBA9-FBCD6FDCE7AA}" type="parTrans" cxnId="{3F6E6FAF-3D3F-364F-BA12-AA1E0636BC24}">
      <dgm:prSet/>
      <dgm:spPr/>
      <dgm:t>
        <a:bodyPr/>
        <a:lstStyle/>
        <a:p>
          <a:endParaRPr lang="ru-RU"/>
        </a:p>
      </dgm:t>
    </dgm:pt>
    <dgm:pt modelId="{1DE186DB-268F-7B44-9D4F-C7B71CC0695D}" type="sibTrans" cxnId="{3F6E6FAF-3D3F-364F-BA12-AA1E0636BC24}">
      <dgm:prSet/>
      <dgm:spPr/>
      <dgm:t>
        <a:bodyPr/>
        <a:lstStyle/>
        <a:p>
          <a:endParaRPr lang="ru-RU"/>
        </a:p>
      </dgm:t>
    </dgm:pt>
    <dgm:pt modelId="{C5640265-CF11-5545-9119-D763C9A0EE5C}">
      <dgm:prSet phldrT="[Текст]"/>
      <dgm:spPr/>
      <dgm:t>
        <a:bodyPr/>
        <a:lstStyle/>
        <a:p>
          <a:r>
            <a:rPr lang="ru-RU" dirty="0" smtClean="0"/>
            <a:t>Введено обязательство субъектов федерации отчитываться и вести учет ПХБ-содержащих отходов</a:t>
          </a:r>
          <a:endParaRPr lang="ru-RU" dirty="0"/>
        </a:p>
      </dgm:t>
    </dgm:pt>
    <dgm:pt modelId="{0364ABC7-4231-8A4B-AEEC-1D1F77857C0D}" type="parTrans" cxnId="{3DFB4BF9-BA47-234A-87A5-F53CE28C9DF8}">
      <dgm:prSet/>
      <dgm:spPr/>
      <dgm:t>
        <a:bodyPr/>
        <a:lstStyle/>
        <a:p>
          <a:endParaRPr lang="ru-RU"/>
        </a:p>
      </dgm:t>
    </dgm:pt>
    <dgm:pt modelId="{5BD40660-4803-8E49-9E58-8720806EDE17}" type="sibTrans" cxnId="{3DFB4BF9-BA47-234A-87A5-F53CE28C9DF8}">
      <dgm:prSet/>
      <dgm:spPr/>
      <dgm:t>
        <a:bodyPr/>
        <a:lstStyle/>
        <a:p>
          <a:endParaRPr lang="ru-RU"/>
        </a:p>
      </dgm:t>
    </dgm:pt>
    <dgm:pt modelId="{29C0EE86-A40A-564E-A30A-4DBE13A56D79}">
      <dgm:prSet phldrT="[Текст]"/>
      <dgm:spPr/>
      <dgm:t>
        <a:bodyPr/>
        <a:lstStyle/>
        <a:p>
          <a:r>
            <a:rPr lang="ru-RU" dirty="0" smtClean="0"/>
            <a:t>Разработаны проекты приказов по инвентаризации ПХБ-содержащих материалов</a:t>
          </a:r>
          <a:endParaRPr lang="ru-RU" dirty="0"/>
        </a:p>
      </dgm:t>
    </dgm:pt>
    <dgm:pt modelId="{13CD3D76-9695-9246-AFDC-24468A0A549B}" type="parTrans" cxnId="{BC22E2BD-75DE-3A48-94F8-58DA892315CB}">
      <dgm:prSet/>
      <dgm:spPr/>
      <dgm:t>
        <a:bodyPr/>
        <a:lstStyle/>
        <a:p>
          <a:endParaRPr lang="ru-RU"/>
        </a:p>
      </dgm:t>
    </dgm:pt>
    <dgm:pt modelId="{8C73E202-9220-A54A-A953-FCF4C27D6110}" type="sibTrans" cxnId="{BC22E2BD-75DE-3A48-94F8-58DA892315CB}">
      <dgm:prSet/>
      <dgm:spPr/>
      <dgm:t>
        <a:bodyPr/>
        <a:lstStyle/>
        <a:p>
          <a:endParaRPr lang="ru-RU"/>
        </a:p>
      </dgm:t>
    </dgm:pt>
    <dgm:pt modelId="{5629304A-ED7A-624B-845D-F11756AE4FAD}">
      <dgm:prSet phldrT="[Текст]"/>
      <dgm:spPr/>
      <dgm:t>
        <a:bodyPr/>
        <a:lstStyle/>
        <a:p>
          <a:r>
            <a:rPr lang="ru-RU" b="1" dirty="0" smtClean="0"/>
            <a:t>Проведение инвентаризации ПХБ-содержащего оборудования и материалов</a:t>
          </a:r>
          <a:endParaRPr lang="ru-RU" b="1" dirty="0"/>
        </a:p>
      </dgm:t>
    </dgm:pt>
    <dgm:pt modelId="{3AFFEA2F-CD42-7D43-A868-B6FFCAE4393E}" type="parTrans" cxnId="{B2663A69-A5EF-FD44-8E73-29DAB7647C18}">
      <dgm:prSet/>
      <dgm:spPr/>
      <dgm:t>
        <a:bodyPr/>
        <a:lstStyle/>
        <a:p>
          <a:endParaRPr lang="ru-RU"/>
        </a:p>
      </dgm:t>
    </dgm:pt>
    <dgm:pt modelId="{D6CBAEAA-4759-954F-8BE1-449C1A87C83F}" type="sibTrans" cxnId="{B2663A69-A5EF-FD44-8E73-29DAB7647C18}">
      <dgm:prSet/>
      <dgm:spPr/>
      <dgm:t>
        <a:bodyPr/>
        <a:lstStyle/>
        <a:p>
          <a:endParaRPr lang="ru-RU"/>
        </a:p>
      </dgm:t>
    </dgm:pt>
    <dgm:pt modelId="{B4AFCCB4-C163-524D-896F-13990C4B0DDF}">
      <dgm:prSet phldrT="[Текст]"/>
      <dgm:spPr/>
      <dgm:t>
        <a:bodyPr/>
        <a:lstStyle/>
        <a:p>
          <a:r>
            <a:rPr lang="ru-RU" dirty="0" smtClean="0"/>
            <a:t>Созданы </a:t>
          </a:r>
          <a:r>
            <a:rPr lang="ru-RU" dirty="0" smtClean="0"/>
            <a:t>лаборатории по анализу ПХБ в различных материалах, в том числе мобильные</a:t>
          </a:r>
          <a:endParaRPr lang="ru-RU" dirty="0"/>
        </a:p>
      </dgm:t>
    </dgm:pt>
    <dgm:pt modelId="{58ACA04E-0134-F44D-868E-717F856689FB}" type="parTrans" cxnId="{A34CACB5-8EE4-BC4E-8DB7-6BC797487B2D}">
      <dgm:prSet/>
      <dgm:spPr/>
      <dgm:t>
        <a:bodyPr/>
        <a:lstStyle/>
        <a:p>
          <a:endParaRPr lang="ru-RU"/>
        </a:p>
      </dgm:t>
    </dgm:pt>
    <dgm:pt modelId="{1F8E4093-36DC-C144-AE61-39727EC23BE3}" type="sibTrans" cxnId="{A34CACB5-8EE4-BC4E-8DB7-6BC797487B2D}">
      <dgm:prSet/>
      <dgm:spPr/>
      <dgm:t>
        <a:bodyPr/>
        <a:lstStyle/>
        <a:p>
          <a:endParaRPr lang="ru-RU"/>
        </a:p>
      </dgm:t>
    </dgm:pt>
    <dgm:pt modelId="{ED23BB0F-617C-AD49-90A5-93DFB2792A26}">
      <dgm:prSet phldrT="[Текст]"/>
      <dgm:spPr/>
      <dgm:t>
        <a:bodyPr/>
        <a:lstStyle/>
        <a:p>
          <a:r>
            <a:rPr lang="ru-RU" dirty="0" smtClean="0"/>
            <a:t>Создана и ведется база данных по контролю за обращением с ПХБ-содержащим оборудованием</a:t>
          </a:r>
          <a:endParaRPr lang="ru-RU" dirty="0"/>
        </a:p>
      </dgm:t>
    </dgm:pt>
    <dgm:pt modelId="{42151AD9-1F52-734D-BE28-7DB822154095}" type="parTrans" cxnId="{CF7D8CEC-488C-4842-A405-3D3ED9139DF0}">
      <dgm:prSet/>
      <dgm:spPr/>
      <dgm:t>
        <a:bodyPr/>
        <a:lstStyle/>
        <a:p>
          <a:endParaRPr lang="ru-RU"/>
        </a:p>
      </dgm:t>
    </dgm:pt>
    <dgm:pt modelId="{63D1E4AF-54A8-4144-9842-A10B45437E75}" type="sibTrans" cxnId="{CF7D8CEC-488C-4842-A405-3D3ED9139DF0}">
      <dgm:prSet/>
      <dgm:spPr/>
      <dgm:t>
        <a:bodyPr/>
        <a:lstStyle/>
        <a:p>
          <a:endParaRPr lang="ru-RU"/>
        </a:p>
      </dgm:t>
    </dgm:pt>
    <dgm:pt modelId="{0D69D730-08F5-9C44-95B7-D1A64F3F8BEF}">
      <dgm:prSet phldrT="[Текст]"/>
      <dgm:spPr/>
      <dgm:t>
        <a:bodyPr/>
        <a:lstStyle/>
        <a:p>
          <a:r>
            <a:rPr lang="ru-RU" b="1" dirty="0" smtClean="0"/>
            <a:t>Экологически безопасное уничтожение ПХБ-содержащих отходов</a:t>
          </a:r>
          <a:endParaRPr lang="ru-RU" b="1" dirty="0"/>
        </a:p>
      </dgm:t>
    </dgm:pt>
    <dgm:pt modelId="{337357D4-2337-3A4E-AF06-2E16D15A4037}" type="parTrans" cxnId="{86816D3C-C96A-5F43-8499-FC6597BC44AA}">
      <dgm:prSet/>
      <dgm:spPr/>
      <dgm:t>
        <a:bodyPr/>
        <a:lstStyle/>
        <a:p>
          <a:endParaRPr lang="ru-RU"/>
        </a:p>
      </dgm:t>
    </dgm:pt>
    <dgm:pt modelId="{89B16600-4DE9-F149-AAF4-B2D94C996991}" type="sibTrans" cxnId="{86816D3C-C96A-5F43-8499-FC6597BC44AA}">
      <dgm:prSet/>
      <dgm:spPr/>
      <dgm:t>
        <a:bodyPr/>
        <a:lstStyle/>
        <a:p>
          <a:endParaRPr lang="ru-RU"/>
        </a:p>
      </dgm:t>
    </dgm:pt>
    <dgm:pt modelId="{9BB773EF-E2D7-BF47-9C3A-24806E1C8A18}">
      <dgm:prSet phldrT="[Текст]"/>
      <dgm:spPr/>
      <dgm:t>
        <a:bodyPr/>
        <a:lstStyle/>
        <a:p>
          <a:r>
            <a:rPr lang="ru-RU" dirty="0" smtClean="0"/>
            <a:t>Вводится в эксплуатацию мобильный комплекс очистки трансформаторных масел от ПХБ с возвращением маслу технологических свойств;</a:t>
          </a:r>
          <a:endParaRPr lang="ru-RU" dirty="0"/>
        </a:p>
      </dgm:t>
    </dgm:pt>
    <dgm:pt modelId="{AC53EC55-0BCB-1C4D-ADD5-5F528DB651FD}" type="parTrans" cxnId="{613B2CE9-D926-3343-8CB5-49D6A96542F6}">
      <dgm:prSet/>
      <dgm:spPr/>
      <dgm:t>
        <a:bodyPr/>
        <a:lstStyle/>
        <a:p>
          <a:endParaRPr lang="ru-RU"/>
        </a:p>
      </dgm:t>
    </dgm:pt>
    <dgm:pt modelId="{EA69CCFA-8FBF-D44F-B4D4-6C6A5D9D7759}" type="sibTrans" cxnId="{613B2CE9-D926-3343-8CB5-49D6A96542F6}">
      <dgm:prSet/>
      <dgm:spPr/>
      <dgm:t>
        <a:bodyPr/>
        <a:lstStyle/>
        <a:p>
          <a:endParaRPr lang="ru-RU"/>
        </a:p>
      </dgm:t>
    </dgm:pt>
    <dgm:pt modelId="{3ABE494B-A6F4-2143-863E-BC5222458A0E}">
      <dgm:prSet phldrT="[Текст]"/>
      <dgm:spPr/>
      <dgm:t>
        <a:bodyPr/>
        <a:lstStyle/>
        <a:p>
          <a:r>
            <a:rPr lang="ru-RU" dirty="0" smtClean="0"/>
            <a:t>Планируется ввод в эксплуатацию установки уничтожения ПХБ-содержащих отходов (высокотемпературное окисление) </a:t>
          </a:r>
          <a:endParaRPr lang="ru-RU" dirty="0"/>
        </a:p>
      </dgm:t>
    </dgm:pt>
    <dgm:pt modelId="{CA12581C-E3E6-854B-ABD6-EB40CC03BA33}" type="parTrans" cxnId="{33D98AEF-A7A2-FC43-AE60-ECA24760FA1A}">
      <dgm:prSet/>
      <dgm:spPr/>
      <dgm:t>
        <a:bodyPr/>
        <a:lstStyle/>
        <a:p>
          <a:endParaRPr lang="ru-RU"/>
        </a:p>
      </dgm:t>
    </dgm:pt>
    <dgm:pt modelId="{F8CAF91A-F1AB-6343-8D20-4E63573E26F9}" type="sibTrans" cxnId="{33D98AEF-A7A2-FC43-AE60-ECA24760FA1A}">
      <dgm:prSet/>
      <dgm:spPr/>
      <dgm:t>
        <a:bodyPr/>
        <a:lstStyle/>
        <a:p>
          <a:endParaRPr lang="ru-RU"/>
        </a:p>
      </dgm:t>
    </dgm:pt>
    <dgm:pt modelId="{C2F81DA4-0D3E-854D-A39F-08AD31FEE0E6}">
      <dgm:prSet phldrT="[Текст]"/>
      <dgm:spPr/>
      <dgm:t>
        <a:bodyPr/>
        <a:lstStyle/>
        <a:p>
          <a:r>
            <a:rPr lang="ru-RU" dirty="0" smtClean="0"/>
            <a:t>Внесены изменения в таможенное законодательство, позволяющие осуществлять импорт химических реактивов, необходимых для анализа ПХБ</a:t>
          </a:r>
          <a:endParaRPr lang="ru-RU" dirty="0"/>
        </a:p>
      </dgm:t>
    </dgm:pt>
    <dgm:pt modelId="{B280CA9D-9D45-754B-A1D9-F1019062FFB2}" type="parTrans" cxnId="{8B0B847E-13F0-D34E-AE21-3D02D626DA37}">
      <dgm:prSet/>
      <dgm:spPr/>
      <dgm:t>
        <a:bodyPr/>
        <a:lstStyle/>
        <a:p>
          <a:endParaRPr lang="ru-RU"/>
        </a:p>
      </dgm:t>
    </dgm:pt>
    <dgm:pt modelId="{CC05BEB0-90F4-6244-8FBA-B0325822CCB0}" type="sibTrans" cxnId="{8B0B847E-13F0-D34E-AE21-3D02D626DA37}">
      <dgm:prSet/>
      <dgm:spPr/>
      <dgm:t>
        <a:bodyPr/>
        <a:lstStyle/>
        <a:p>
          <a:endParaRPr lang="ru-RU"/>
        </a:p>
      </dgm:t>
    </dgm:pt>
    <dgm:pt modelId="{30D30D13-5A9F-3640-9871-D5A2F276A43D}">
      <dgm:prSet phldrT="[Текст]"/>
      <dgm:spPr/>
      <dgm:t>
        <a:bodyPr/>
        <a:lstStyle/>
        <a:p>
          <a:r>
            <a:rPr lang="ru-RU" dirty="0" smtClean="0"/>
            <a:t> Осуществляется инструментальная инвентаризация трансформаторного парка партнеров проекта и других заинтересованных организаций</a:t>
          </a:r>
          <a:endParaRPr lang="ru-RU" dirty="0"/>
        </a:p>
      </dgm:t>
    </dgm:pt>
    <dgm:pt modelId="{2D5894A4-F249-0D41-A6B4-9ACB43591F72}" type="parTrans" cxnId="{0EDBAA22-7B5D-394D-81F4-8194F3578EE3}">
      <dgm:prSet/>
      <dgm:spPr/>
      <dgm:t>
        <a:bodyPr/>
        <a:lstStyle/>
        <a:p>
          <a:endParaRPr lang="ru-RU"/>
        </a:p>
      </dgm:t>
    </dgm:pt>
    <dgm:pt modelId="{15CD916F-6DCB-B844-9F93-310F1B649D33}" type="sibTrans" cxnId="{0EDBAA22-7B5D-394D-81F4-8194F3578EE3}">
      <dgm:prSet/>
      <dgm:spPr/>
      <dgm:t>
        <a:bodyPr/>
        <a:lstStyle/>
        <a:p>
          <a:endParaRPr lang="ru-RU"/>
        </a:p>
      </dgm:t>
    </dgm:pt>
    <dgm:pt modelId="{6F1609D7-ADEA-4A45-8D22-A1D488BA38F4}" type="pres">
      <dgm:prSet presAssocID="{8865804C-D2C1-0842-AAAE-C4BB0586E4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E2EAEC-5561-2D48-9C84-A4ED66D9D07A}" type="pres">
      <dgm:prSet presAssocID="{E7CA209C-B5AD-C44F-9D4E-409950F38366}" presName="comp" presStyleCnt="0"/>
      <dgm:spPr/>
      <dgm:t>
        <a:bodyPr/>
        <a:lstStyle/>
        <a:p>
          <a:endParaRPr lang="ru-RU"/>
        </a:p>
      </dgm:t>
    </dgm:pt>
    <dgm:pt modelId="{70C4A9CE-4808-D64B-B4F7-B187E19663EC}" type="pres">
      <dgm:prSet presAssocID="{E7CA209C-B5AD-C44F-9D4E-409950F38366}" presName="box" presStyleLbl="node1" presStyleIdx="0" presStyleCnt="3"/>
      <dgm:spPr/>
      <dgm:t>
        <a:bodyPr/>
        <a:lstStyle/>
        <a:p>
          <a:endParaRPr lang="ru-RU"/>
        </a:p>
      </dgm:t>
    </dgm:pt>
    <dgm:pt modelId="{B99E5148-E1D8-414B-80D7-8E936E9324EA}" type="pres">
      <dgm:prSet presAssocID="{E7CA209C-B5AD-C44F-9D4E-409950F38366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  <dgm:t>
        <a:bodyPr/>
        <a:lstStyle/>
        <a:p>
          <a:endParaRPr lang="ru-RU"/>
        </a:p>
      </dgm:t>
    </dgm:pt>
    <dgm:pt modelId="{AA9023BE-829C-9C49-9368-C0B50A7AC11D}" type="pres">
      <dgm:prSet presAssocID="{E7CA209C-B5AD-C44F-9D4E-409950F38366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C5160-C35B-9749-BAEF-FF1331B7BEFE}" type="pres">
      <dgm:prSet presAssocID="{1DE186DB-268F-7B44-9D4F-C7B71CC0695D}" presName="spacer" presStyleCnt="0"/>
      <dgm:spPr/>
      <dgm:t>
        <a:bodyPr/>
        <a:lstStyle/>
        <a:p>
          <a:endParaRPr lang="ru-RU"/>
        </a:p>
      </dgm:t>
    </dgm:pt>
    <dgm:pt modelId="{EB41CF2A-4B89-094A-A56F-7EAEAB417991}" type="pres">
      <dgm:prSet presAssocID="{5629304A-ED7A-624B-845D-F11756AE4FAD}" presName="comp" presStyleCnt="0"/>
      <dgm:spPr/>
      <dgm:t>
        <a:bodyPr/>
        <a:lstStyle/>
        <a:p>
          <a:endParaRPr lang="ru-RU"/>
        </a:p>
      </dgm:t>
    </dgm:pt>
    <dgm:pt modelId="{25CF5F36-2CE6-7E41-BC70-1AAC618F376D}" type="pres">
      <dgm:prSet presAssocID="{5629304A-ED7A-624B-845D-F11756AE4FAD}" presName="box" presStyleLbl="node1" presStyleIdx="1" presStyleCnt="3"/>
      <dgm:spPr/>
      <dgm:t>
        <a:bodyPr/>
        <a:lstStyle/>
        <a:p>
          <a:endParaRPr lang="ru-RU"/>
        </a:p>
      </dgm:t>
    </dgm:pt>
    <dgm:pt modelId="{8B32D12E-5691-F64B-B423-A063DF9145E4}" type="pres">
      <dgm:prSet presAssocID="{5629304A-ED7A-624B-845D-F11756AE4FAD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  <dgm:t>
        <a:bodyPr/>
        <a:lstStyle/>
        <a:p>
          <a:endParaRPr lang="ru-RU"/>
        </a:p>
      </dgm:t>
    </dgm:pt>
    <dgm:pt modelId="{8DE67A1C-7A62-CF47-9111-7AA8165E7830}" type="pres">
      <dgm:prSet presAssocID="{5629304A-ED7A-624B-845D-F11756AE4FA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66CCD4-3FCC-4043-82B0-51119897AFAE}" type="pres">
      <dgm:prSet presAssocID="{D6CBAEAA-4759-954F-8BE1-449C1A87C83F}" presName="spacer" presStyleCnt="0"/>
      <dgm:spPr/>
      <dgm:t>
        <a:bodyPr/>
        <a:lstStyle/>
        <a:p>
          <a:endParaRPr lang="ru-RU"/>
        </a:p>
      </dgm:t>
    </dgm:pt>
    <dgm:pt modelId="{CAE55A09-C79E-664A-AA00-69A416E28EA5}" type="pres">
      <dgm:prSet presAssocID="{0D69D730-08F5-9C44-95B7-D1A64F3F8BEF}" presName="comp" presStyleCnt="0"/>
      <dgm:spPr/>
      <dgm:t>
        <a:bodyPr/>
        <a:lstStyle/>
        <a:p>
          <a:endParaRPr lang="ru-RU"/>
        </a:p>
      </dgm:t>
    </dgm:pt>
    <dgm:pt modelId="{4DC8A87D-65A8-6149-85BC-1351D9A83772}" type="pres">
      <dgm:prSet presAssocID="{0D69D730-08F5-9C44-95B7-D1A64F3F8BEF}" presName="box" presStyleLbl="node1" presStyleIdx="2" presStyleCnt="3"/>
      <dgm:spPr/>
      <dgm:t>
        <a:bodyPr/>
        <a:lstStyle/>
        <a:p>
          <a:endParaRPr lang="ru-RU"/>
        </a:p>
      </dgm:t>
    </dgm:pt>
    <dgm:pt modelId="{547B8E53-B218-AE46-B897-79E774B3E39E}" type="pres">
      <dgm:prSet presAssocID="{0D69D730-08F5-9C44-95B7-D1A64F3F8BEF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  <dgm:t>
        <a:bodyPr/>
        <a:lstStyle/>
        <a:p>
          <a:endParaRPr lang="ru-RU"/>
        </a:p>
      </dgm:t>
    </dgm:pt>
    <dgm:pt modelId="{9D1F0D14-D794-2940-A45B-69004E3A9128}" type="pres">
      <dgm:prSet presAssocID="{0D69D730-08F5-9C44-95B7-D1A64F3F8BEF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28636A-7466-E147-B1CB-B50B08F688C6}" type="presOf" srcId="{0D69D730-08F5-9C44-95B7-D1A64F3F8BEF}" destId="{9D1F0D14-D794-2940-A45B-69004E3A9128}" srcOrd="1" destOrd="0" presId="urn:microsoft.com/office/officeart/2005/8/layout/vList4"/>
    <dgm:cxn modelId="{465B1C06-B96F-5F40-BA90-A9428FDF64B3}" type="presOf" srcId="{B4AFCCB4-C163-524D-896F-13990C4B0DDF}" destId="{25CF5F36-2CE6-7E41-BC70-1AAC618F376D}" srcOrd="0" destOrd="1" presId="urn:microsoft.com/office/officeart/2005/8/layout/vList4"/>
    <dgm:cxn modelId="{0BE05DEA-69A0-5041-8E8A-A4F25D2BB087}" type="presOf" srcId="{C5640265-CF11-5545-9119-D763C9A0EE5C}" destId="{AA9023BE-829C-9C49-9368-C0B50A7AC11D}" srcOrd="1" destOrd="1" presId="urn:microsoft.com/office/officeart/2005/8/layout/vList4"/>
    <dgm:cxn modelId="{A34CACB5-8EE4-BC4E-8DB7-6BC797487B2D}" srcId="{5629304A-ED7A-624B-845D-F11756AE4FAD}" destId="{B4AFCCB4-C163-524D-896F-13990C4B0DDF}" srcOrd="0" destOrd="0" parTransId="{58ACA04E-0134-F44D-868E-717F856689FB}" sibTransId="{1F8E4093-36DC-C144-AE61-39727EC23BE3}"/>
    <dgm:cxn modelId="{FC63B712-73B8-A140-BE6B-21F12EA4A242}" type="presOf" srcId="{29C0EE86-A40A-564E-A30A-4DBE13A56D79}" destId="{70C4A9CE-4808-D64B-B4F7-B187E19663EC}" srcOrd="0" destOrd="2" presId="urn:microsoft.com/office/officeart/2005/8/layout/vList4"/>
    <dgm:cxn modelId="{0EDBAA22-7B5D-394D-81F4-8194F3578EE3}" srcId="{5629304A-ED7A-624B-845D-F11756AE4FAD}" destId="{30D30D13-5A9F-3640-9871-D5A2F276A43D}" srcOrd="1" destOrd="0" parTransId="{2D5894A4-F249-0D41-A6B4-9ACB43591F72}" sibTransId="{15CD916F-6DCB-B844-9F93-310F1B649D33}"/>
    <dgm:cxn modelId="{08D3D721-31A1-F142-963D-904158D285C2}" type="presOf" srcId="{ED23BB0F-617C-AD49-90A5-93DFB2792A26}" destId="{8DE67A1C-7A62-CF47-9111-7AA8165E7830}" srcOrd="1" destOrd="3" presId="urn:microsoft.com/office/officeart/2005/8/layout/vList4"/>
    <dgm:cxn modelId="{064C938E-E4B2-8641-A5E6-24E2A455B5F8}" type="presOf" srcId="{C2F81DA4-0D3E-854D-A39F-08AD31FEE0E6}" destId="{AA9023BE-829C-9C49-9368-C0B50A7AC11D}" srcOrd="1" destOrd="3" presId="urn:microsoft.com/office/officeart/2005/8/layout/vList4"/>
    <dgm:cxn modelId="{8503E606-CCC0-1F40-8CC2-D7E8BEC68C0D}" type="presOf" srcId="{8865804C-D2C1-0842-AAAE-C4BB0586E4B9}" destId="{6F1609D7-ADEA-4A45-8D22-A1D488BA38F4}" srcOrd="0" destOrd="0" presId="urn:microsoft.com/office/officeart/2005/8/layout/vList4"/>
    <dgm:cxn modelId="{0C0DD893-8F74-9C4F-8434-58B325A3A27C}" type="presOf" srcId="{3ABE494B-A6F4-2143-863E-BC5222458A0E}" destId="{9D1F0D14-D794-2940-A45B-69004E3A9128}" srcOrd="1" destOrd="2" presId="urn:microsoft.com/office/officeart/2005/8/layout/vList4"/>
    <dgm:cxn modelId="{F433C32F-FAD0-0C47-8126-3C02EB3B11BB}" type="presOf" srcId="{3ABE494B-A6F4-2143-863E-BC5222458A0E}" destId="{4DC8A87D-65A8-6149-85BC-1351D9A83772}" srcOrd="0" destOrd="2" presId="urn:microsoft.com/office/officeart/2005/8/layout/vList4"/>
    <dgm:cxn modelId="{ABC5673D-6534-A342-955C-8DDDACDEAFE0}" type="presOf" srcId="{5629304A-ED7A-624B-845D-F11756AE4FAD}" destId="{8DE67A1C-7A62-CF47-9111-7AA8165E7830}" srcOrd="1" destOrd="0" presId="urn:microsoft.com/office/officeart/2005/8/layout/vList4"/>
    <dgm:cxn modelId="{F86D4FA0-41E6-1743-992E-8A318DD124B2}" type="presOf" srcId="{E7CA209C-B5AD-C44F-9D4E-409950F38366}" destId="{AA9023BE-829C-9C49-9368-C0B50A7AC11D}" srcOrd="1" destOrd="0" presId="urn:microsoft.com/office/officeart/2005/8/layout/vList4"/>
    <dgm:cxn modelId="{B2663A69-A5EF-FD44-8E73-29DAB7647C18}" srcId="{8865804C-D2C1-0842-AAAE-C4BB0586E4B9}" destId="{5629304A-ED7A-624B-845D-F11756AE4FAD}" srcOrd="1" destOrd="0" parTransId="{3AFFEA2F-CD42-7D43-A868-B6FFCAE4393E}" sibTransId="{D6CBAEAA-4759-954F-8BE1-449C1A87C83F}"/>
    <dgm:cxn modelId="{90392BE8-36B7-B247-9BC6-FF719B57EB2C}" type="presOf" srcId="{5629304A-ED7A-624B-845D-F11756AE4FAD}" destId="{25CF5F36-2CE6-7E41-BC70-1AAC618F376D}" srcOrd="0" destOrd="0" presId="urn:microsoft.com/office/officeart/2005/8/layout/vList4"/>
    <dgm:cxn modelId="{3DFB4BF9-BA47-234A-87A5-F53CE28C9DF8}" srcId="{E7CA209C-B5AD-C44F-9D4E-409950F38366}" destId="{C5640265-CF11-5545-9119-D763C9A0EE5C}" srcOrd="0" destOrd="0" parTransId="{0364ABC7-4231-8A4B-AEEC-1D1F77857C0D}" sibTransId="{5BD40660-4803-8E49-9E58-8720806EDE17}"/>
    <dgm:cxn modelId="{C26208CE-118A-DF40-B29F-C25E75079FDF}" type="presOf" srcId="{30D30D13-5A9F-3640-9871-D5A2F276A43D}" destId="{8DE67A1C-7A62-CF47-9111-7AA8165E7830}" srcOrd="1" destOrd="2" presId="urn:microsoft.com/office/officeart/2005/8/layout/vList4"/>
    <dgm:cxn modelId="{134849B8-1E53-F64E-BA51-D757DD7A4588}" type="presOf" srcId="{30D30D13-5A9F-3640-9871-D5A2F276A43D}" destId="{25CF5F36-2CE6-7E41-BC70-1AAC618F376D}" srcOrd="0" destOrd="2" presId="urn:microsoft.com/office/officeart/2005/8/layout/vList4"/>
    <dgm:cxn modelId="{B37E5FE9-B33C-E047-BF8F-0C76AE6B6048}" type="presOf" srcId="{0D69D730-08F5-9C44-95B7-D1A64F3F8BEF}" destId="{4DC8A87D-65A8-6149-85BC-1351D9A83772}" srcOrd="0" destOrd="0" presId="urn:microsoft.com/office/officeart/2005/8/layout/vList4"/>
    <dgm:cxn modelId="{9DE5433D-E6A0-1C4F-8D5F-2D55B6296F9E}" type="presOf" srcId="{9BB773EF-E2D7-BF47-9C3A-24806E1C8A18}" destId="{4DC8A87D-65A8-6149-85BC-1351D9A83772}" srcOrd="0" destOrd="1" presId="urn:microsoft.com/office/officeart/2005/8/layout/vList4"/>
    <dgm:cxn modelId="{99779BB6-5000-5E46-AC22-723A55AB5482}" type="presOf" srcId="{29C0EE86-A40A-564E-A30A-4DBE13A56D79}" destId="{AA9023BE-829C-9C49-9368-C0B50A7AC11D}" srcOrd="1" destOrd="2" presId="urn:microsoft.com/office/officeart/2005/8/layout/vList4"/>
    <dgm:cxn modelId="{6FEAC072-5AA3-5B4A-965D-B28EB31BDCFA}" type="presOf" srcId="{E7CA209C-B5AD-C44F-9D4E-409950F38366}" destId="{70C4A9CE-4808-D64B-B4F7-B187E19663EC}" srcOrd="0" destOrd="0" presId="urn:microsoft.com/office/officeart/2005/8/layout/vList4"/>
    <dgm:cxn modelId="{CF7D8CEC-488C-4842-A405-3D3ED9139DF0}" srcId="{5629304A-ED7A-624B-845D-F11756AE4FAD}" destId="{ED23BB0F-617C-AD49-90A5-93DFB2792A26}" srcOrd="2" destOrd="0" parTransId="{42151AD9-1F52-734D-BE28-7DB822154095}" sibTransId="{63D1E4AF-54A8-4144-9842-A10B45437E75}"/>
    <dgm:cxn modelId="{BC22E2BD-75DE-3A48-94F8-58DA892315CB}" srcId="{E7CA209C-B5AD-C44F-9D4E-409950F38366}" destId="{29C0EE86-A40A-564E-A30A-4DBE13A56D79}" srcOrd="1" destOrd="0" parTransId="{13CD3D76-9695-9246-AFDC-24468A0A549B}" sibTransId="{8C73E202-9220-A54A-A953-FCF4C27D6110}"/>
    <dgm:cxn modelId="{59F1A91A-2F90-7E4F-BACE-0FAF7000296A}" type="presOf" srcId="{C2F81DA4-0D3E-854D-A39F-08AD31FEE0E6}" destId="{70C4A9CE-4808-D64B-B4F7-B187E19663EC}" srcOrd="0" destOrd="3" presId="urn:microsoft.com/office/officeart/2005/8/layout/vList4"/>
    <dgm:cxn modelId="{613B2CE9-D926-3343-8CB5-49D6A96542F6}" srcId="{0D69D730-08F5-9C44-95B7-D1A64F3F8BEF}" destId="{9BB773EF-E2D7-BF47-9C3A-24806E1C8A18}" srcOrd="0" destOrd="0" parTransId="{AC53EC55-0BCB-1C4D-ADD5-5F528DB651FD}" sibTransId="{EA69CCFA-8FBF-D44F-B4D4-6C6A5D9D7759}"/>
    <dgm:cxn modelId="{8B0B847E-13F0-D34E-AE21-3D02D626DA37}" srcId="{E7CA209C-B5AD-C44F-9D4E-409950F38366}" destId="{C2F81DA4-0D3E-854D-A39F-08AD31FEE0E6}" srcOrd="2" destOrd="0" parTransId="{B280CA9D-9D45-754B-A1D9-F1019062FFB2}" sibTransId="{CC05BEB0-90F4-6244-8FBA-B0325822CCB0}"/>
    <dgm:cxn modelId="{86816D3C-C96A-5F43-8499-FC6597BC44AA}" srcId="{8865804C-D2C1-0842-AAAE-C4BB0586E4B9}" destId="{0D69D730-08F5-9C44-95B7-D1A64F3F8BEF}" srcOrd="2" destOrd="0" parTransId="{337357D4-2337-3A4E-AF06-2E16D15A4037}" sibTransId="{89B16600-4DE9-F149-AAF4-B2D94C996991}"/>
    <dgm:cxn modelId="{33D98AEF-A7A2-FC43-AE60-ECA24760FA1A}" srcId="{0D69D730-08F5-9C44-95B7-D1A64F3F8BEF}" destId="{3ABE494B-A6F4-2143-863E-BC5222458A0E}" srcOrd="1" destOrd="0" parTransId="{CA12581C-E3E6-854B-ABD6-EB40CC03BA33}" sibTransId="{F8CAF91A-F1AB-6343-8D20-4E63573E26F9}"/>
    <dgm:cxn modelId="{BF639DF8-F1B1-0549-B0A9-D5A032E41945}" type="presOf" srcId="{C5640265-CF11-5545-9119-D763C9A0EE5C}" destId="{70C4A9CE-4808-D64B-B4F7-B187E19663EC}" srcOrd="0" destOrd="1" presId="urn:microsoft.com/office/officeart/2005/8/layout/vList4"/>
    <dgm:cxn modelId="{C1264036-4DAC-E34A-9A3F-EE0E7D0B08A0}" type="presOf" srcId="{ED23BB0F-617C-AD49-90A5-93DFB2792A26}" destId="{25CF5F36-2CE6-7E41-BC70-1AAC618F376D}" srcOrd="0" destOrd="3" presId="urn:microsoft.com/office/officeart/2005/8/layout/vList4"/>
    <dgm:cxn modelId="{3F6E6FAF-3D3F-364F-BA12-AA1E0636BC24}" srcId="{8865804C-D2C1-0842-AAAE-C4BB0586E4B9}" destId="{E7CA209C-B5AD-C44F-9D4E-409950F38366}" srcOrd="0" destOrd="0" parTransId="{2DB743A5-1A15-0741-BBA9-FBCD6FDCE7AA}" sibTransId="{1DE186DB-268F-7B44-9D4F-C7B71CC0695D}"/>
    <dgm:cxn modelId="{7ACB4E65-71A4-7A41-90D0-97844AC56EFA}" type="presOf" srcId="{B4AFCCB4-C163-524D-896F-13990C4B0DDF}" destId="{8DE67A1C-7A62-CF47-9111-7AA8165E7830}" srcOrd="1" destOrd="1" presId="urn:microsoft.com/office/officeart/2005/8/layout/vList4"/>
    <dgm:cxn modelId="{86DA2F3B-EB96-F242-96EB-12F757B725D5}" type="presOf" srcId="{9BB773EF-E2D7-BF47-9C3A-24806E1C8A18}" destId="{9D1F0D14-D794-2940-A45B-69004E3A9128}" srcOrd="1" destOrd="1" presId="urn:microsoft.com/office/officeart/2005/8/layout/vList4"/>
    <dgm:cxn modelId="{9B188986-6E3A-6A48-83E2-5EAEF0739B49}" type="presParOf" srcId="{6F1609D7-ADEA-4A45-8D22-A1D488BA38F4}" destId="{64E2EAEC-5561-2D48-9C84-A4ED66D9D07A}" srcOrd="0" destOrd="0" presId="urn:microsoft.com/office/officeart/2005/8/layout/vList4"/>
    <dgm:cxn modelId="{6572E613-F78F-F643-9807-96390CB5B514}" type="presParOf" srcId="{64E2EAEC-5561-2D48-9C84-A4ED66D9D07A}" destId="{70C4A9CE-4808-D64B-B4F7-B187E19663EC}" srcOrd="0" destOrd="0" presId="urn:microsoft.com/office/officeart/2005/8/layout/vList4"/>
    <dgm:cxn modelId="{ADE54C83-FBAB-1145-8001-D281C528D7AA}" type="presParOf" srcId="{64E2EAEC-5561-2D48-9C84-A4ED66D9D07A}" destId="{B99E5148-E1D8-414B-80D7-8E936E9324EA}" srcOrd="1" destOrd="0" presId="urn:microsoft.com/office/officeart/2005/8/layout/vList4"/>
    <dgm:cxn modelId="{A2BF60C1-875A-6842-A363-5CFB8C799282}" type="presParOf" srcId="{64E2EAEC-5561-2D48-9C84-A4ED66D9D07A}" destId="{AA9023BE-829C-9C49-9368-C0B50A7AC11D}" srcOrd="2" destOrd="0" presId="urn:microsoft.com/office/officeart/2005/8/layout/vList4"/>
    <dgm:cxn modelId="{8C619E24-F344-E94F-AC29-A4AB5DE1D4D7}" type="presParOf" srcId="{6F1609D7-ADEA-4A45-8D22-A1D488BA38F4}" destId="{FBCC5160-C35B-9749-BAEF-FF1331B7BEFE}" srcOrd="1" destOrd="0" presId="urn:microsoft.com/office/officeart/2005/8/layout/vList4"/>
    <dgm:cxn modelId="{05E54FEF-127C-7B42-9481-88E3E286249E}" type="presParOf" srcId="{6F1609D7-ADEA-4A45-8D22-A1D488BA38F4}" destId="{EB41CF2A-4B89-094A-A56F-7EAEAB417991}" srcOrd="2" destOrd="0" presId="urn:microsoft.com/office/officeart/2005/8/layout/vList4"/>
    <dgm:cxn modelId="{A115A132-CCF4-674C-AE91-AB9A29963BD8}" type="presParOf" srcId="{EB41CF2A-4B89-094A-A56F-7EAEAB417991}" destId="{25CF5F36-2CE6-7E41-BC70-1AAC618F376D}" srcOrd="0" destOrd="0" presId="urn:microsoft.com/office/officeart/2005/8/layout/vList4"/>
    <dgm:cxn modelId="{003B880E-0864-5C44-984D-8617BB097707}" type="presParOf" srcId="{EB41CF2A-4B89-094A-A56F-7EAEAB417991}" destId="{8B32D12E-5691-F64B-B423-A063DF9145E4}" srcOrd="1" destOrd="0" presId="urn:microsoft.com/office/officeart/2005/8/layout/vList4"/>
    <dgm:cxn modelId="{F51B3706-1C09-0246-8CAD-62681C17D0DF}" type="presParOf" srcId="{EB41CF2A-4B89-094A-A56F-7EAEAB417991}" destId="{8DE67A1C-7A62-CF47-9111-7AA8165E7830}" srcOrd="2" destOrd="0" presId="urn:microsoft.com/office/officeart/2005/8/layout/vList4"/>
    <dgm:cxn modelId="{B3DFB4FF-D034-8244-A4FF-6CBF2EC7C848}" type="presParOf" srcId="{6F1609D7-ADEA-4A45-8D22-A1D488BA38F4}" destId="{5A66CCD4-3FCC-4043-82B0-51119897AFAE}" srcOrd="3" destOrd="0" presId="urn:microsoft.com/office/officeart/2005/8/layout/vList4"/>
    <dgm:cxn modelId="{7C38910F-7BA3-064D-89C9-DD9EEAC3624C}" type="presParOf" srcId="{6F1609D7-ADEA-4A45-8D22-A1D488BA38F4}" destId="{CAE55A09-C79E-664A-AA00-69A416E28EA5}" srcOrd="4" destOrd="0" presId="urn:microsoft.com/office/officeart/2005/8/layout/vList4"/>
    <dgm:cxn modelId="{14C76A02-0238-A647-ADCA-BBA1080C169D}" type="presParOf" srcId="{CAE55A09-C79E-664A-AA00-69A416E28EA5}" destId="{4DC8A87D-65A8-6149-85BC-1351D9A83772}" srcOrd="0" destOrd="0" presId="urn:microsoft.com/office/officeart/2005/8/layout/vList4"/>
    <dgm:cxn modelId="{C5F6C94B-2690-DC4A-AE68-6E84932BC727}" type="presParOf" srcId="{CAE55A09-C79E-664A-AA00-69A416E28EA5}" destId="{547B8E53-B218-AE46-B897-79E774B3E39E}" srcOrd="1" destOrd="0" presId="urn:microsoft.com/office/officeart/2005/8/layout/vList4"/>
    <dgm:cxn modelId="{A5F9A078-1835-114A-8B04-E238327BDA2A}" type="presParOf" srcId="{CAE55A09-C79E-664A-AA00-69A416E28EA5}" destId="{9D1F0D14-D794-2940-A45B-69004E3A912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4A6664-4094-488A-B99B-B26C4E6AFFCE}">
      <dsp:nvSpPr>
        <dsp:cNvPr id="0" name=""/>
        <dsp:cNvSpPr/>
      </dsp:nvSpPr>
      <dsp:spPr>
        <a:xfrm>
          <a:off x="4114800" y="994660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3222736" y="186439"/>
              </a:lnTo>
              <a:lnTo>
                <a:pt x="3222736" y="37287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A2369-A662-4B94-A62C-0F86C3BAFB53}">
      <dsp:nvSpPr>
        <dsp:cNvPr id="0" name=""/>
        <dsp:cNvSpPr/>
      </dsp:nvSpPr>
      <dsp:spPr>
        <a:xfrm>
          <a:off x="4114800" y="994660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1074245" y="186439"/>
              </a:lnTo>
              <a:lnTo>
                <a:pt x="1074245" y="37287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0394B-5275-4A4F-BEFD-E0D578CC3BE1}">
      <dsp:nvSpPr>
        <dsp:cNvPr id="0" name=""/>
        <dsp:cNvSpPr/>
      </dsp:nvSpPr>
      <dsp:spPr>
        <a:xfrm>
          <a:off x="3040554" y="994660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1074245" y="0"/>
              </a:moveTo>
              <a:lnTo>
                <a:pt x="1074245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C8C15A-840E-42BE-94B6-6F58214F5C05}">
      <dsp:nvSpPr>
        <dsp:cNvPr id="0" name=""/>
        <dsp:cNvSpPr/>
      </dsp:nvSpPr>
      <dsp:spPr>
        <a:xfrm>
          <a:off x="892063" y="994660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3222736" y="0"/>
              </a:moveTo>
              <a:lnTo>
                <a:pt x="3222736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BD5B4F-EEF7-4F37-A094-5AC586574E56}">
      <dsp:nvSpPr>
        <dsp:cNvPr id="0" name=""/>
        <dsp:cNvSpPr/>
      </dsp:nvSpPr>
      <dsp:spPr>
        <a:xfrm>
          <a:off x="3226993" y="106854"/>
          <a:ext cx="1775612" cy="8878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25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47000"/>
                <a:satMod val="2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dirty="0" smtClean="0">
              <a:ln/>
              <a:effectLst/>
              <a:latin typeface="Arial" pitchFamily="34" charset="0"/>
            </a:rPr>
            <a:t>Стойкие органические загрязнители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dirty="0" smtClean="0">
              <a:ln/>
              <a:effectLst/>
              <a:latin typeface="Arial" pitchFamily="34" charset="0"/>
            </a:rPr>
            <a:t>(СОЗ)</a:t>
          </a:r>
        </a:p>
      </dsp:txBody>
      <dsp:txXfrm>
        <a:off x="3226993" y="106854"/>
        <a:ext cx="1775612" cy="887806"/>
      </dsp:txXfrm>
    </dsp:sp>
    <dsp:sp modelId="{8410ECE4-438A-4B67-BA45-1EA12A3DBFDA}">
      <dsp:nvSpPr>
        <dsp:cNvPr id="0" name=""/>
        <dsp:cNvSpPr/>
      </dsp:nvSpPr>
      <dsp:spPr>
        <a:xfrm>
          <a:off x="4256" y="1367539"/>
          <a:ext cx="1775612" cy="8878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25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47000"/>
                <a:satMod val="2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smtClean="0">
              <a:ln/>
              <a:effectLst/>
              <a:latin typeface="Arial" pitchFamily="34" charset="0"/>
            </a:rPr>
            <a:t>не разрушаются в окружающей среде в течение длительного времени</a:t>
          </a:r>
          <a:endParaRPr kumimoji="0" lang="ru-RU" sz="1200" b="1" i="0" u="none" strike="noStrike" kern="1200" cap="none" normalizeH="0" baseline="0" dirty="0" smtClean="0">
            <a:ln/>
            <a:effectLst/>
            <a:latin typeface="Arial" pitchFamily="34" charset="0"/>
          </a:endParaRPr>
        </a:p>
      </dsp:txBody>
      <dsp:txXfrm>
        <a:off x="4256" y="1367539"/>
        <a:ext cx="1775612" cy="887806"/>
      </dsp:txXfrm>
    </dsp:sp>
    <dsp:sp modelId="{6255CFEE-D619-4815-BBF1-20D53EF521DE}">
      <dsp:nvSpPr>
        <dsp:cNvPr id="0" name=""/>
        <dsp:cNvSpPr/>
      </dsp:nvSpPr>
      <dsp:spPr>
        <a:xfrm>
          <a:off x="2152748" y="1367539"/>
          <a:ext cx="1775612" cy="8878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25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47000"/>
                <a:satMod val="2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pitchFamily="34" charset="0"/>
            </a:rPr>
            <a:t>переносятся на большие расстояния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pitchFamily="34" charset="0"/>
          </a:endParaRPr>
        </a:p>
      </dsp:txBody>
      <dsp:txXfrm>
        <a:off x="2152748" y="1367539"/>
        <a:ext cx="1775612" cy="887806"/>
      </dsp:txXfrm>
    </dsp:sp>
    <dsp:sp modelId="{0D695B67-C79D-4FFB-9756-347D77D44B7A}">
      <dsp:nvSpPr>
        <dsp:cNvPr id="0" name=""/>
        <dsp:cNvSpPr/>
      </dsp:nvSpPr>
      <dsp:spPr>
        <a:xfrm>
          <a:off x="4301239" y="1367539"/>
          <a:ext cx="1775612" cy="8878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25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47000"/>
                <a:satMod val="2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pitchFamily="34" charset="0"/>
            </a:rPr>
            <a:t>являются токсичными для людей и животных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pitchFamily="34" charset="0"/>
          </a:endParaRPr>
        </a:p>
      </dsp:txBody>
      <dsp:txXfrm>
        <a:off x="4301239" y="1367539"/>
        <a:ext cx="1775612" cy="887806"/>
      </dsp:txXfrm>
    </dsp:sp>
    <dsp:sp modelId="{8AB82BD9-00C5-4A49-9A61-F1508CFA2CC2}">
      <dsp:nvSpPr>
        <dsp:cNvPr id="0" name=""/>
        <dsp:cNvSpPr/>
      </dsp:nvSpPr>
      <dsp:spPr>
        <a:xfrm>
          <a:off x="6449730" y="1367539"/>
          <a:ext cx="1775612" cy="8878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25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47000"/>
                <a:satMod val="2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/>
              <a:effectLst/>
              <a:latin typeface="Arial" pitchFamily="34" charset="0"/>
            </a:rPr>
            <a:t>накапливаются в жировой ткани живых организмов</a:t>
          </a:r>
          <a:endParaRPr kumimoji="0" lang="ru-RU" sz="1400" b="1" i="0" u="none" strike="noStrike" kern="1200" cap="none" normalizeH="0" baseline="0" dirty="0" smtClean="0">
            <a:ln/>
            <a:effectLst/>
            <a:latin typeface="Arial" pitchFamily="34" charset="0"/>
          </a:endParaRPr>
        </a:p>
      </dsp:txBody>
      <dsp:txXfrm>
        <a:off x="6449730" y="1367539"/>
        <a:ext cx="1775612" cy="8878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EB9BA9-D128-FA4D-813A-9006A4AA91C1}">
      <dsp:nvSpPr>
        <dsp:cNvPr id="0" name=""/>
        <dsp:cNvSpPr/>
      </dsp:nvSpPr>
      <dsp:spPr>
        <a:xfrm rot="5400000">
          <a:off x="5349310" y="-2245002"/>
          <a:ext cx="694954" cy="5361682"/>
        </a:xfrm>
        <a:prstGeom prst="round2SameRect">
          <a:avLst/>
        </a:prstGeom>
        <a:solidFill>
          <a:schemeClr val="accent4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smtClean="0">
              <a:latin typeface="Arial"/>
            </a:rPr>
            <a:t>текстиль, хлорированные химикаты, нефтепродукты и катализаторы, бумага и картон</a:t>
          </a:r>
          <a:endParaRPr lang="ru-RU" sz="1400" kern="1200" dirty="0"/>
        </a:p>
      </dsp:txBody>
      <dsp:txXfrm rot="-5400000">
        <a:off x="3015947" y="122286"/>
        <a:ext cx="5327757" cy="627104"/>
      </dsp:txXfrm>
    </dsp:sp>
    <dsp:sp modelId="{44584A5E-9566-D64B-A69E-6BE882DAAE4B}">
      <dsp:nvSpPr>
        <dsp:cNvPr id="0" name=""/>
        <dsp:cNvSpPr/>
      </dsp:nvSpPr>
      <dsp:spPr>
        <a:xfrm>
          <a:off x="0" y="1492"/>
          <a:ext cx="3015946" cy="868692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tint val="60000"/>
                <a:satMod val="250000"/>
              </a:schemeClr>
            </a:gs>
            <a:gs pos="35000">
              <a:schemeClr val="accent4">
                <a:shade val="50000"/>
                <a:hueOff val="0"/>
                <a:satOff val="0"/>
                <a:lumOff val="0"/>
                <a:alphaOff val="0"/>
                <a:tint val="47000"/>
                <a:satMod val="275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/>
            <a:t>Производство</a:t>
          </a:r>
          <a:endParaRPr lang="ru-RU" sz="2100" b="1" kern="1200" dirty="0"/>
        </a:p>
      </dsp:txBody>
      <dsp:txXfrm>
        <a:off x="42406" y="43898"/>
        <a:ext cx="2931134" cy="783880"/>
      </dsp:txXfrm>
    </dsp:sp>
    <dsp:sp modelId="{15AE15AA-1553-6C47-8372-BC3D2ECD5943}">
      <dsp:nvSpPr>
        <dsp:cNvPr id="0" name=""/>
        <dsp:cNvSpPr/>
      </dsp:nvSpPr>
      <dsp:spPr>
        <a:xfrm rot="5400000">
          <a:off x="5349310" y="-1332875"/>
          <a:ext cx="694954" cy="5361682"/>
        </a:xfrm>
        <a:prstGeom prst="round2SameRect">
          <a:avLst/>
        </a:prstGeom>
        <a:solidFill>
          <a:schemeClr val="accent4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металлургия, кокс, известь, керамика, стекло, кирпич</a:t>
          </a:r>
          <a:endParaRPr lang="ru-RU" sz="1400" kern="1200" dirty="0"/>
        </a:p>
      </dsp:txBody>
      <dsp:txXfrm rot="-5400000">
        <a:off x="3015947" y="1034413"/>
        <a:ext cx="5327757" cy="627104"/>
      </dsp:txXfrm>
    </dsp:sp>
    <dsp:sp modelId="{86A860C8-2A95-A046-8BB5-82511A9A426B}">
      <dsp:nvSpPr>
        <dsp:cNvPr id="0" name=""/>
        <dsp:cNvSpPr/>
      </dsp:nvSpPr>
      <dsp:spPr>
        <a:xfrm>
          <a:off x="0" y="913619"/>
          <a:ext cx="3015946" cy="868692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5990"/>
                <a:satOff val="823"/>
                <a:lumOff val="12141"/>
                <a:alphaOff val="0"/>
                <a:tint val="60000"/>
                <a:satMod val="250000"/>
              </a:schemeClr>
            </a:gs>
            <a:gs pos="35000">
              <a:schemeClr val="accent4">
                <a:shade val="50000"/>
                <a:hueOff val="5990"/>
                <a:satOff val="823"/>
                <a:lumOff val="12141"/>
                <a:alphaOff val="0"/>
                <a:tint val="47000"/>
                <a:satMod val="275000"/>
              </a:schemeClr>
            </a:gs>
            <a:gs pos="100000">
              <a:schemeClr val="accent4">
                <a:shade val="50000"/>
                <a:hueOff val="5990"/>
                <a:satOff val="823"/>
                <a:lumOff val="12141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/>
            <a:t>Термические процессы</a:t>
          </a:r>
          <a:endParaRPr lang="ru-RU" sz="2100" b="1" kern="1200" dirty="0"/>
        </a:p>
      </dsp:txBody>
      <dsp:txXfrm>
        <a:off x="42406" y="956025"/>
        <a:ext cx="2931134" cy="783880"/>
      </dsp:txXfrm>
    </dsp:sp>
    <dsp:sp modelId="{85C73512-F11A-7D43-875A-98E23ECBF269}">
      <dsp:nvSpPr>
        <dsp:cNvPr id="0" name=""/>
        <dsp:cNvSpPr/>
      </dsp:nvSpPr>
      <dsp:spPr>
        <a:xfrm rot="5400000">
          <a:off x="5349310" y="-420747"/>
          <a:ext cx="694954" cy="5361682"/>
        </a:xfrm>
        <a:prstGeom prst="round2SameRect">
          <a:avLst/>
        </a:prstGeom>
        <a:solidFill>
          <a:schemeClr val="accent4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уголь, нефть, древесина, промышленные и коммунальные отходы, медицинские отходы, биомасса, ил, пластик</a:t>
          </a:r>
          <a:endParaRPr lang="ru-RU" sz="1400" kern="1200" dirty="0"/>
        </a:p>
      </dsp:txBody>
      <dsp:txXfrm rot="-5400000">
        <a:off x="3015947" y="1946541"/>
        <a:ext cx="5327757" cy="627104"/>
      </dsp:txXfrm>
    </dsp:sp>
    <dsp:sp modelId="{7B4046AB-8FC1-0E42-B9E7-879569CA79D2}">
      <dsp:nvSpPr>
        <dsp:cNvPr id="0" name=""/>
        <dsp:cNvSpPr/>
      </dsp:nvSpPr>
      <dsp:spPr>
        <a:xfrm>
          <a:off x="0" y="1825747"/>
          <a:ext cx="3015946" cy="868692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11980"/>
                <a:satOff val="1645"/>
                <a:lumOff val="24281"/>
                <a:alphaOff val="0"/>
                <a:tint val="60000"/>
                <a:satMod val="250000"/>
              </a:schemeClr>
            </a:gs>
            <a:gs pos="35000">
              <a:schemeClr val="accent4">
                <a:shade val="50000"/>
                <a:hueOff val="11980"/>
                <a:satOff val="1645"/>
                <a:lumOff val="24281"/>
                <a:alphaOff val="0"/>
                <a:tint val="47000"/>
                <a:satMod val="275000"/>
              </a:schemeClr>
            </a:gs>
            <a:gs pos="100000">
              <a:schemeClr val="accent4">
                <a:shade val="50000"/>
                <a:hueOff val="11980"/>
                <a:satOff val="1645"/>
                <a:lumOff val="24281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/>
            <a:t>Сжигание</a:t>
          </a:r>
          <a:endParaRPr lang="ru-RU" sz="2100" b="1" kern="1200" dirty="0"/>
        </a:p>
      </dsp:txBody>
      <dsp:txXfrm>
        <a:off x="42406" y="1868153"/>
        <a:ext cx="2931134" cy="783880"/>
      </dsp:txXfrm>
    </dsp:sp>
    <dsp:sp modelId="{91EB2684-83DD-8640-82C9-5ABD4C2D72DE}">
      <dsp:nvSpPr>
        <dsp:cNvPr id="0" name=""/>
        <dsp:cNvSpPr/>
      </dsp:nvSpPr>
      <dsp:spPr>
        <a:xfrm rot="5400000">
          <a:off x="5349310" y="508149"/>
          <a:ext cx="694954" cy="5361682"/>
        </a:xfrm>
        <a:prstGeom prst="round2SameRect">
          <a:avLst/>
        </a:prstGeom>
        <a:solidFill>
          <a:schemeClr val="accent4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металлы, бумага, нефть, растворители</a:t>
          </a:r>
          <a:endParaRPr lang="ru-RU" sz="1400" b="1" kern="1200" dirty="0"/>
        </a:p>
      </dsp:txBody>
      <dsp:txXfrm rot="-5400000">
        <a:off x="3015947" y="2875438"/>
        <a:ext cx="5327757" cy="627104"/>
      </dsp:txXfrm>
    </dsp:sp>
    <dsp:sp modelId="{C99E13B3-8A39-0F43-BB50-B0E3EA6FB1F7}">
      <dsp:nvSpPr>
        <dsp:cNvPr id="0" name=""/>
        <dsp:cNvSpPr/>
      </dsp:nvSpPr>
      <dsp:spPr>
        <a:xfrm>
          <a:off x="0" y="2697219"/>
          <a:ext cx="3015946" cy="868692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17970"/>
                <a:satOff val="2468"/>
                <a:lumOff val="36422"/>
                <a:alphaOff val="0"/>
                <a:tint val="60000"/>
                <a:satMod val="250000"/>
              </a:schemeClr>
            </a:gs>
            <a:gs pos="35000">
              <a:schemeClr val="accent4">
                <a:shade val="50000"/>
                <a:hueOff val="17970"/>
                <a:satOff val="2468"/>
                <a:lumOff val="36422"/>
                <a:alphaOff val="0"/>
                <a:tint val="47000"/>
                <a:satMod val="275000"/>
              </a:schemeClr>
            </a:gs>
            <a:gs pos="100000">
              <a:schemeClr val="accent4">
                <a:shade val="50000"/>
                <a:hueOff val="17970"/>
                <a:satOff val="2468"/>
                <a:lumOff val="36422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/>
            <a:t>Переработка и обработка</a:t>
          </a:r>
          <a:endParaRPr lang="ru-RU" sz="2100" b="1" kern="1200" dirty="0"/>
        </a:p>
      </dsp:txBody>
      <dsp:txXfrm>
        <a:off x="42406" y="2739625"/>
        <a:ext cx="2931134" cy="783880"/>
      </dsp:txXfrm>
    </dsp:sp>
    <dsp:sp modelId="{A68A4C71-DE95-8C40-A1FF-E4C4D97443EB}">
      <dsp:nvSpPr>
        <dsp:cNvPr id="0" name=""/>
        <dsp:cNvSpPr/>
      </dsp:nvSpPr>
      <dsp:spPr>
        <a:xfrm rot="5400000">
          <a:off x="5349310" y="1403507"/>
          <a:ext cx="694954" cy="5361682"/>
        </a:xfrm>
        <a:prstGeom prst="round2SameRect">
          <a:avLst/>
        </a:prstGeom>
        <a:solidFill>
          <a:schemeClr val="accent4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устаревшие пестициды, зола</a:t>
          </a:r>
          <a:endParaRPr lang="ru-RU" sz="1400" b="1" kern="1200" dirty="0"/>
        </a:p>
      </dsp:txBody>
      <dsp:txXfrm rot="-5400000">
        <a:off x="3015947" y="3770796"/>
        <a:ext cx="5327757" cy="627104"/>
      </dsp:txXfrm>
    </dsp:sp>
    <dsp:sp modelId="{BC82F5C3-3F7B-9B48-A4F8-679B6A7BCB7C}">
      <dsp:nvSpPr>
        <dsp:cNvPr id="0" name=""/>
        <dsp:cNvSpPr/>
      </dsp:nvSpPr>
      <dsp:spPr>
        <a:xfrm>
          <a:off x="0" y="3650002"/>
          <a:ext cx="3015946" cy="868692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11980"/>
                <a:satOff val="1645"/>
                <a:lumOff val="24281"/>
                <a:alphaOff val="0"/>
                <a:tint val="60000"/>
                <a:satMod val="250000"/>
              </a:schemeClr>
            </a:gs>
            <a:gs pos="35000">
              <a:schemeClr val="accent4">
                <a:shade val="50000"/>
                <a:hueOff val="11980"/>
                <a:satOff val="1645"/>
                <a:lumOff val="24281"/>
                <a:alphaOff val="0"/>
                <a:tint val="47000"/>
                <a:satMod val="275000"/>
              </a:schemeClr>
            </a:gs>
            <a:gs pos="100000">
              <a:schemeClr val="accent4">
                <a:shade val="50000"/>
                <a:hueOff val="11980"/>
                <a:satOff val="1645"/>
                <a:lumOff val="24281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/>
            <a:t>Размещение отходов</a:t>
          </a:r>
          <a:endParaRPr lang="ru-RU" sz="2100" b="1" kern="1200" dirty="0"/>
        </a:p>
      </dsp:txBody>
      <dsp:txXfrm>
        <a:off x="42406" y="3692408"/>
        <a:ext cx="2931134" cy="783880"/>
      </dsp:txXfrm>
    </dsp:sp>
    <dsp:sp modelId="{FA69308D-F516-F24B-8E44-512D45EA4899}">
      <dsp:nvSpPr>
        <dsp:cNvPr id="0" name=""/>
        <dsp:cNvSpPr/>
      </dsp:nvSpPr>
      <dsp:spPr>
        <a:xfrm rot="5400000">
          <a:off x="5349310" y="2315635"/>
          <a:ext cx="694954" cy="5361682"/>
        </a:xfrm>
        <a:prstGeom prst="round2SameRect">
          <a:avLst/>
        </a:prstGeom>
        <a:solidFill>
          <a:schemeClr val="accent4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1" kern="1200" dirty="0" smtClean="0"/>
            <a:t>пестициды, ПХБ (диэлектрики) , красители, отбеливатели</a:t>
          </a:r>
          <a:endParaRPr lang="ru-RU" sz="1400" b="1" kern="1200" dirty="0"/>
        </a:p>
      </dsp:txBody>
      <dsp:txXfrm rot="-5400000">
        <a:off x="3015947" y="4682924"/>
        <a:ext cx="5327757" cy="627104"/>
      </dsp:txXfrm>
    </dsp:sp>
    <dsp:sp modelId="{B4A6C087-B879-1D4A-AF1D-C778774DC5B1}">
      <dsp:nvSpPr>
        <dsp:cNvPr id="0" name=""/>
        <dsp:cNvSpPr/>
      </dsp:nvSpPr>
      <dsp:spPr>
        <a:xfrm>
          <a:off x="0" y="4562130"/>
          <a:ext cx="3015946" cy="868692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5990"/>
                <a:satOff val="823"/>
                <a:lumOff val="12141"/>
                <a:alphaOff val="0"/>
                <a:tint val="60000"/>
                <a:satMod val="250000"/>
              </a:schemeClr>
            </a:gs>
            <a:gs pos="35000">
              <a:schemeClr val="accent4">
                <a:shade val="50000"/>
                <a:hueOff val="5990"/>
                <a:satOff val="823"/>
                <a:lumOff val="12141"/>
                <a:alphaOff val="0"/>
                <a:tint val="47000"/>
                <a:satMod val="275000"/>
              </a:schemeClr>
            </a:gs>
            <a:gs pos="100000">
              <a:schemeClr val="accent4">
                <a:shade val="50000"/>
                <a:hueOff val="5990"/>
                <a:satOff val="823"/>
                <a:lumOff val="12141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/>
            <a:t>Непосредственное использование</a:t>
          </a:r>
          <a:endParaRPr lang="ru-RU" sz="2100" b="1" kern="1200" dirty="0"/>
        </a:p>
      </dsp:txBody>
      <dsp:txXfrm>
        <a:off x="42406" y="4604536"/>
        <a:ext cx="2931134" cy="7838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FB888F-23FE-7D4A-88C1-624C62711504}">
      <dsp:nvSpPr>
        <dsp:cNvPr id="0" name=""/>
        <dsp:cNvSpPr/>
      </dsp:nvSpPr>
      <dsp:spPr>
        <a:xfrm rot="5400000">
          <a:off x="530685" y="1048019"/>
          <a:ext cx="1592432" cy="264977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tint val="60000"/>
                <a:satMod val="250000"/>
              </a:schemeClr>
            </a:gs>
            <a:gs pos="35000">
              <a:schemeClr val="accent4">
                <a:shade val="80000"/>
                <a:hueOff val="0"/>
                <a:satOff val="0"/>
                <a:lumOff val="0"/>
                <a:alphaOff val="0"/>
                <a:tint val="47000"/>
                <a:satMod val="275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0AFC3F0-2B20-3F4D-9479-6E72DB8DAC57}">
      <dsp:nvSpPr>
        <dsp:cNvPr id="0" name=""/>
        <dsp:cNvSpPr/>
      </dsp:nvSpPr>
      <dsp:spPr>
        <a:xfrm>
          <a:off x="264868" y="1839730"/>
          <a:ext cx="2392228" cy="2096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Ратифицирована</a:t>
          </a:r>
          <a:endParaRPr lang="ru-RU" sz="18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27 июня 2011 г. принятием ФЗ №164-ФЗ</a:t>
          </a:r>
          <a:endParaRPr lang="ru-RU" sz="1400" kern="1200" dirty="0"/>
        </a:p>
      </dsp:txBody>
      <dsp:txXfrm>
        <a:off x="264868" y="1839730"/>
        <a:ext cx="2392228" cy="2096928"/>
      </dsp:txXfrm>
    </dsp:sp>
    <dsp:sp modelId="{CF39221D-44D5-EC40-BA3C-E4B505BEECDD}">
      <dsp:nvSpPr>
        <dsp:cNvPr id="0" name=""/>
        <dsp:cNvSpPr/>
      </dsp:nvSpPr>
      <dsp:spPr>
        <a:xfrm>
          <a:off x="2205733" y="852940"/>
          <a:ext cx="451363" cy="451363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shade val="80000"/>
                <a:hueOff val="3507"/>
                <a:satOff val="226"/>
                <a:lumOff val="4891"/>
                <a:alphaOff val="0"/>
                <a:tint val="60000"/>
                <a:satMod val="250000"/>
              </a:schemeClr>
            </a:gs>
            <a:gs pos="35000">
              <a:schemeClr val="accent4">
                <a:shade val="80000"/>
                <a:hueOff val="3507"/>
                <a:satOff val="226"/>
                <a:lumOff val="4891"/>
                <a:alphaOff val="0"/>
                <a:tint val="47000"/>
                <a:satMod val="275000"/>
              </a:schemeClr>
            </a:gs>
            <a:gs pos="100000">
              <a:schemeClr val="accent4">
                <a:shade val="80000"/>
                <a:hueOff val="3507"/>
                <a:satOff val="226"/>
                <a:lumOff val="4891"/>
                <a:alphaOff val="0"/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4">
              <a:shade val="80000"/>
              <a:hueOff val="3507"/>
              <a:satOff val="226"/>
              <a:lumOff val="489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1F7E693-F049-BA4D-8EDA-33EC3C1BDB4F}">
      <dsp:nvSpPr>
        <dsp:cNvPr id="0" name=""/>
        <dsp:cNvSpPr/>
      </dsp:nvSpPr>
      <dsp:spPr>
        <a:xfrm rot="5400000">
          <a:off x="3459240" y="323345"/>
          <a:ext cx="1592432" cy="264977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shade val="80000"/>
                <a:hueOff val="7014"/>
                <a:satOff val="452"/>
                <a:lumOff val="9782"/>
                <a:alphaOff val="0"/>
                <a:tint val="60000"/>
                <a:satMod val="250000"/>
              </a:schemeClr>
            </a:gs>
            <a:gs pos="35000">
              <a:schemeClr val="accent4">
                <a:shade val="80000"/>
                <a:hueOff val="7014"/>
                <a:satOff val="452"/>
                <a:lumOff val="9782"/>
                <a:alphaOff val="0"/>
                <a:tint val="47000"/>
                <a:satMod val="275000"/>
              </a:schemeClr>
            </a:gs>
            <a:gs pos="100000">
              <a:schemeClr val="accent4">
                <a:shade val="80000"/>
                <a:hueOff val="7014"/>
                <a:satOff val="452"/>
                <a:lumOff val="9782"/>
                <a:alphaOff val="0"/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4">
              <a:shade val="80000"/>
              <a:hueOff val="7014"/>
              <a:satOff val="452"/>
              <a:lumOff val="978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C06EB5F-9D4D-D74C-9477-63BCF19C82B5}">
      <dsp:nvSpPr>
        <dsp:cNvPr id="0" name=""/>
        <dsp:cNvSpPr/>
      </dsp:nvSpPr>
      <dsp:spPr>
        <a:xfrm>
          <a:off x="3193424" y="1115056"/>
          <a:ext cx="2392228" cy="2096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Разработан </a:t>
          </a:r>
          <a:r>
            <a:rPr lang="ru-RU" sz="1800" kern="1200" dirty="0" smtClean="0"/>
            <a:t>Национальный план выполнения Конвенции</a:t>
          </a:r>
          <a:endParaRPr lang="ru-RU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Утвержден Приказом Министра природных ресурсов №529 от 3.10.2017</a:t>
          </a:r>
          <a:endParaRPr lang="ru-RU" sz="1400" kern="1200" dirty="0"/>
        </a:p>
      </dsp:txBody>
      <dsp:txXfrm>
        <a:off x="3193424" y="1115056"/>
        <a:ext cx="2392228" cy="2096928"/>
      </dsp:txXfrm>
    </dsp:sp>
    <dsp:sp modelId="{96668EDB-62B4-7B4B-ABF3-470CEA9A0F8A}">
      <dsp:nvSpPr>
        <dsp:cNvPr id="0" name=""/>
        <dsp:cNvSpPr/>
      </dsp:nvSpPr>
      <dsp:spPr>
        <a:xfrm>
          <a:off x="5134289" y="128266"/>
          <a:ext cx="451363" cy="451363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shade val="80000"/>
                <a:hueOff val="10521"/>
                <a:satOff val="679"/>
                <a:lumOff val="14674"/>
                <a:alphaOff val="0"/>
                <a:tint val="60000"/>
                <a:satMod val="250000"/>
              </a:schemeClr>
            </a:gs>
            <a:gs pos="35000">
              <a:schemeClr val="accent4">
                <a:shade val="80000"/>
                <a:hueOff val="10521"/>
                <a:satOff val="679"/>
                <a:lumOff val="14674"/>
                <a:alphaOff val="0"/>
                <a:tint val="47000"/>
                <a:satMod val="275000"/>
              </a:schemeClr>
            </a:gs>
            <a:gs pos="100000">
              <a:schemeClr val="accent4">
                <a:shade val="80000"/>
                <a:hueOff val="10521"/>
                <a:satOff val="679"/>
                <a:lumOff val="14674"/>
                <a:alphaOff val="0"/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4">
              <a:shade val="80000"/>
              <a:hueOff val="10521"/>
              <a:satOff val="679"/>
              <a:lumOff val="1467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F735A3E-CDE2-7D40-A510-A4742687CC70}">
      <dsp:nvSpPr>
        <dsp:cNvPr id="0" name=""/>
        <dsp:cNvSpPr/>
      </dsp:nvSpPr>
      <dsp:spPr>
        <a:xfrm rot="5400000">
          <a:off x="6387796" y="-401328"/>
          <a:ext cx="1592432" cy="264977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shade val="80000"/>
                <a:hueOff val="14028"/>
                <a:satOff val="905"/>
                <a:lumOff val="19565"/>
                <a:alphaOff val="0"/>
                <a:tint val="60000"/>
                <a:satMod val="250000"/>
              </a:schemeClr>
            </a:gs>
            <a:gs pos="35000">
              <a:schemeClr val="accent4">
                <a:shade val="80000"/>
                <a:hueOff val="14028"/>
                <a:satOff val="905"/>
                <a:lumOff val="19565"/>
                <a:alphaOff val="0"/>
                <a:tint val="47000"/>
                <a:satMod val="275000"/>
              </a:schemeClr>
            </a:gs>
            <a:gs pos="100000">
              <a:schemeClr val="accent4">
                <a:shade val="80000"/>
                <a:hueOff val="14028"/>
                <a:satOff val="905"/>
                <a:lumOff val="19565"/>
                <a:alphaOff val="0"/>
                <a:tint val="25000"/>
                <a:satMod val="300000"/>
              </a:schemeClr>
            </a:gs>
          </a:gsLst>
          <a:lin ang="16200000" scaled="1"/>
        </a:gradFill>
        <a:ln w="12700" cap="flat" cmpd="sng" algn="ctr">
          <a:solidFill>
            <a:schemeClr val="accent4">
              <a:shade val="80000"/>
              <a:hueOff val="14028"/>
              <a:satOff val="905"/>
              <a:lumOff val="1956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4C674CF-F155-8D42-BF24-8DC4521D4A17}">
      <dsp:nvSpPr>
        <dsp:cNvPr id="0" name=""/>
        <dsp:cNvSpPr/>
      </dsp:nvSpPr>
      <dsp:spPr>
        <a:xfrm>
          <a:off x="6121979" y="390382"/>
          <a:ext cx="2392228" cy="20969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Установлены </a:t>
          </a:r>
          <a:r>
            <a:rPr lang="ru-RU" sz="1800" kern="1200" dirty="0" smtClean="0"/>
            <a:t>приоритеты в части регулирования СОЗ</a:t>
          </a:r>
          <a:endParaRPr lang="ru-RU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ПХБ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Непреднамеренные СОЗ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Пестициды</a:t>
          </a:r>
          <a:endParaRPr lang="ru-RU" sz="1400" kern="1200" dirty="0"/>
        </a:p>
      </dsp:txBody>
      <dsp:txXfrm>
        <a:off x="6121979" y="390382"/>
        <a:ext cx="2392228" cy="20969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24A1A6-B9FD-A64E-9464-90C7DFB75A7B}">
      <dsp:nvSpPr>
        <dsp:cNvPr id="0" name=""/>
        <dsp:cNvSpPr/>
      </dsp:nvSpPr>
      <dsp:spPr>
        <a:xfrm>
          <a:off x="2522" y="480031"/>
          <a:ext cx="2531045" cy="1012418"/>
        </a:xfrm>
        <a:prstGeom prst="homePlat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412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8674" tIns="29337" rIns="14669" bIns="29337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Инструментальная инвентаризация</a:t>
          </a:r>
          <a:endParaRPr lang="ru-RU" sz="1100" kern="1200" dirty="0"/>
        </a:p>
      </dsp:txBody>
      <dsp:txXfrm>
        <a:off x="2522" y="480031"/>
        <a:ext cx="2277941" cy="1012418"/>
      </dsp:txXfrm>
    </dsp:sp>
    <dsp:sp modelId="{11A5D14D-4598-0A4E-9376-028203E8E805}">
      <dsp:nvSpPr>
        <dsp:cNvPr id="0" name=""/>
        <dsp:cNvSpPr/>
      </dsp:nvSpPr>
      <dsp:spPr>
        <a:xfrm>
          <a:off x="2027359" y="480031"/>
          <a:ext cx="2531045" cy="1012418"/>
        </a:xfrm>
        <a:prstGeom prst="chevron">
          <a:avLst/>
        </a:prstGeom>
        <a:solidFill>
          <a:schemeClr val="accent4">
            <a:shade val="50000"/>
            <a:hueOff val="8985"/>
            <a:satOff val="1234"/>
            <a:lumOff val="18211"/>
            <a:alphaOff val="0"/>
          </a:schemeClr>
        </a:solidFill>
        <a:ln w="412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Сбор, транспортировка и хранение СОЗ</a:t>
          </a:r>
          <a:endParaRPr lang="ru-RU" sz="1100" kern="1200" dirty="0"/>
        </a:p>
      </dsp:txBody>
      <dsp:txXfrm>
        <a:off x="2533568" y="480031"/>
        <a:ext cx="1518627" cy="1012418"/>
      </dsp:txXfrm>
    </dsp:sp>
    <dsp:sp modelId="{D6F87437-40D7-564D-84F9-7AEA3F9C8AA6}">
      <dsp:nvSpPr>
        <dsp:cNvPr id="0" name=""/>
        <dsp:cNvSpPr/>
      </dsp:nvSpPr>
      <dsp:spPr>
        <a:xfrm>
          <a:off x="4052195" y="480031"/>
          <a:ext cx="2531045" cy="1012418"/>
        </a:xfrm>
        <a:prstGeom prst="chevron">
          <a:avLst/>
        </a:prstGeom>
        <a:solidFill>
          <a:schemeClr val="accent4">
            <a:shade val="50000"/>
            <a:hueOff val="17970"/>
            <a:satOff val="2468"/>
            <a:lumOff val="36422"/>
            <a:alphaOff val="0"/>
          </a:schemeClr>
        </a:solidFill>
        <a:ln w="412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000000"/>
              </a:solidFill>
            </a:rPr>
            <a:t>Создание мощностей по утилизации СОЗ</a:t>
          </a:r>
          <a:endParaRPr lang="ru-RU" sz="1100" b="0" kern="1200" dirty="0">
            <a:solidFill>
              <a:srgbClr val="000000"/>
            </a:solidFill>
          </a:endParaRPr>
        </a:p>
      </dsp:txBody>
      <dsp:txXfrm>
        <a:off x="4558404" y="480031"/>
        <a:ext cx="1518627" cy="1012418"/>
      </dsp:txXfrm>
    </dsp:sp>
    <dsp:sp modelId="{DA136D79-10BB-154D-87E8-F87E1F89513E}">
      <dsp:nvSpPr>
        <dsp:cNvPr id="0" name=""/>
        <dsp:cNvSpPr/>
      </dsp:nvSpPr>
      <dsp:spPr>
        <a:xfrm>
          <a:off x="6077031" y="480031"/>
          <a:ext cx="2531045" cy="1012418"/>
        </a:xfrm>
        <a:prstGeom prst="chevron">
          <a:avLst/>
        </a:prstGeom>
        <a:solidFill>
          <a:schemeClr val="accent4">
            <a:shade val="50000"/>
            <a:hueOff val="8985"/>
            <a:satOff val="1234"/>
            <a:lumOff val="18211"/>
            <a:alphaOff val="0"/>
          </a:schemeClr>
        </a:solidFill>
        <a:ln w="412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rgbClr val="000000"/>
              </a:solidFill>
            </a:rPr>
            <a:t>Ликвидация запасов, сокращение непреднамеренного образования и очистка загрязненных сред </a:t>
          </a:r>
          <a:endParaRPr lang="ru-RU" sz="1100" kern="1200" dirty="0">
            <a:solidFill>
              <a:srgbClr val="000000"/>
            </a:solidFill>
          </a:endParaRPr>
        </a:p>
      </dsp:txBody>
      <dsp:txXfrm>
        <a:off x="6583240" y="480031"/>
        <a:ext cx="1518627" cy="10124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A60337-34A0-D541-9098-920BA2248F51}">
      <dsp:nvSpPr>
        <dsp:cNvPr id="0" name=""/>
        <dsp:cNvSpPr/>
      </dsp:nvSpPr>
      <dsp:spPr>
        <a:xfrm>
          <a:off x="232928" y="-221233"/>
          <a:ext cx="3609614" cy="360961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12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CFA258B-19E0-6646-A1DD-79EA2C3174CD}">
      <dsp:nvSpPr>
        <dsp:cNvPr id="0" name=""/>
        <dsp:cNvSpPr/>
      </dsp:nvSpPr>
      <dsp:spPr>
        <a:xfrm>
          <a:off x="1804807" y="0"/>
          <a:ext cx="6365749" cy="36096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Гексахлорбензол</a:t>
          </a:r>
          <a:r>
            <a:rPr lang="ru-RU" sz="2500" kern="1200" baseline="30000" dirty="0" smtClean="0"/>
            <a:t>1</a:t>
          </a:r>
          <a:endParaRPr lang="ru-RU" sz="2500" kern="1200" dirty="0"/>
        </a:p>
      </dsp:txBody>
      <dsp:txXfrm>
        <a:off x="1804807" y="0"/>
        <a:ext cx="3182874" cy="767042"/>
      </dsp:txXfrm>
    </dsp:sp>
    <dsp:sp modelId="{8BEA974F-CBA8-6E41-9D38-B6691A94FB6A}">
      <dsp:nvSpPr>
        <dsp:cNvPr id="0" name=""/>
        <dsp:cNvSpPr/>
      </dsp:nvSpPr>
      <dsp:spPr>
        <a:xfrm>
          <a:off x="473761" y="767042"/>
          <a:ext cx="2662090" cy="266209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12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05DDCD7-B200-EA45-8FEC-3948541F0D8F}">
      <dsp:nvSpPr>
        <dsp:cNvPr id="0" name=""/>
        <dsp:cNvSpPr/>
      </dsp:nvSpPr>
      <dsp:spPr>
        <a:xfrm>
          <a:off x="1804807" y="767042"/>
          <a:ext cx="6365749" cy="26620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Токсафен</a:t>
          </a:r>
          <a:r>
            <a:rPr lang="ru-RU" sz="2500" kern="1200" baseline="30000" dirty="0" smtClean="0"/>
            <a:t>1</a:t>
          </a:r>
          <a:endParaRPr lang="ru-RU" sz="2500" kern="1200" dirty="0"/>
        </a:p>
      </dsp:txBody>
      <dsp:txXfrm>
        <a:off x="1804807" y="767042"/>
        <a:ext cx="3182874" cy="767042"/>
      </dsp:txXfrm>
    </dsp:sp>
    <dsp:sp modelId="{E621F77D-C3BD-B040-909C-B2D617875C33}">
      <dsp:nvSpPr>
        <dsp:cNvPr id="0" name=""/>
        <dsp:cNvSpPr/>
      </dsp:nvSpPr>
      <dsp:spPr>
        <a:xfrm>
          <a:off x="947523" y="1534085"/>
          <a:ext cx="1714566" cy="171456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12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D6E6D5-E94F-2F47-9DF4-995C2C562CAF}">
      <dsp:nvSpPr>
        <dsp:cNvPr id="0" name=""/>
        <dsp:cNvSpPr/>
      </dsp:nvSpPr>
      <dsp:spPr>
        <a:xfrm>
          <a:off x="1804807" y="1534085"/>
          <a:ext cx="6365749" cy="17145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ДДТ</a:t>
          </a:r>
          <a:r>
            <a:rPr lang="ru-RU" sz="2500" kern="1200" baseline="30000" dirty="0" smtClean="0"/>
            <a:t>1</a:t>
          </a:r>
          <a:endParaRPr lang="ru-RU" sz="2500" kern="1200" dirty="0"/>
        </a:p>
      </dsp:txBody>
      <dsp:txXfrm>
        <a:off x="1804807" y="1534085"/>
        <a:ext cx="3182874" cy="767042"/>
      </dsp:txXfrm>
    </dsp:sp>
    <dsp:sp modelId="{990147EC-DB8B-7D4B-A498-D49226D80C96}">
      <dsp:nvSpPr>
        <dsp:cNvPr id="0" name=""/>
        <dsp:cNvSpPr/>
      </dsp:nvSpPr>
      <dsp:spPr>
        <a:xfrm>
          <a:off x="1421285" y="2301128"/>
          <a:ext cx="767042" cy="76704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12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7988B75-D52D-424F-A5CC-64839FB639CE}">
      <dsp:nvSpPr>
        <dsp:cNvPr id="0" name=""/>
        <dsp:cNvSpPr/>
      </dsp:nvSpPr>
      <dsp:spPr>
        <a:xfrm>
          <a:off x="1804807" y="2301128"/>
          <a:ext cx="6365749" cy="7670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ПХБ</a:t>
          </a:r>
          <a:r>
            <a:rPr lang="ru-RU" sz="2500" kern="1200" baseline="30000" dirty="0" smtClean="0"/>
            <a:t>1</a:t>
          </a:r>
          <a:endParaRPr lang="ru-RU" sz="2500" kern="1200" dirty="0"/>
        </a:p>
      </dsp:txBody>
      <dsp:txXfrm>
        <a:off x="1804807" y="2301128"/>
        <a:ext cx="3182874" cy="767042"/>
      </dsp:txXfrm>
    </dsp:sp>
    <dsp:sp modelId="{B22293B2-794B-7942-921C-AA1C5BC15E7D}">
      <dsp:nvSpPr>
        <dsp:cNvPr id="0" name=""/>
        <dsp:cNvSpPr/>
      </dsp:nvSpPr>
      <dsp:spPr>
        <a:xfrm>
          <a:off x="4987681" y="0"/>
          <a:ext cx="3182874" cy="767042"/>
        </a:xfrm>
        <a:prstGeom prst="rect">
          <a:avLst/>
        </a:prstGeom>
        <a:noFill/>
        <a:ln w="285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37000 т</a:t>
          </a:r>
          <a:endParaRPr lang="ru-RU" sz="1700" kern="1200" dirty="0"/>
        </a:p>
      </dsp:txBody>
      <dsp:txXfrm>
        <a:off x="4987681" y="0"/>
        <a:ext cx="3182874" cy="767042"/>
      </dsp:txXfrm>
    </dsp:sp>
    <dsp:sp modelId="{F2164086-ADFE-F745-A5D3-0C07D91B14BE}">
      <dsp:nvSpPr>
        <dsp:cNvPr id="0" name=""/>
        <dsp:cNvSpPr/>
      </dsp:nvSpPr>
      <dsp:spPr>
        <a:xfrm>
          <a:off x="4987681" y="767042"/>
          <a:ext cx="3182874" cy="767042"/>
        </a:xfrm>
        <a:prstGeom prst="rect">
          <a:avLst/>
        </a:prstGeom>
        <a:noFill/>
        <a:ln w="285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64 000 т</a:t>
          </a:r>
          <a:endParaRPr lang="ru-RU" sz="1700" kern="1200" dirty="0"/>
        </a:p>
      </dsp:txBody>
      <dsp:txXfrm>
        <a:off x="4987681" y="767042"/>
        <a:ext cx="3182874" cy="767042"/>
      </dsp:txXfrm>
    </dsp:sp>
    <dsp:sp modelId="{C1B786B4-6BD0-7C42-BDCA-55E7A06ED282}">
      <dsp:nvSpPr>
        <dsp:cNvPr id="0" name=""/>
        <dsp:cNvSpPr/>
      </dsp:nvSpPr>
      <dsp:spPr>
        <a:xfrm>
          <a:off x="4987681" y="1534085"/>
          <a:ext cx="3182874" cy="767042"/>
        </a:xfrm>
        <a:prstGeom prst="rect">
          <a:avLst/>
        </a:prstGeom>
        <a:noFill/>
        <a:ln w="285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150 000 т</a:t>
          </a:r>
          <a:endParaRPr lang="ru-RU" sz="1700" kern="1200" dirty="0"/>
        </a:p>
      </dsp:txBody>
      <dsp:txXfrm>
        <a:off x="4987681" y="1534085"/>
        <a:ext cx="3182874" cy="767042"/>
      </dsp:txXfrm>
    </dsp:sp>
    <dsp:sp modelId="{5A4816B5-C45F-1D44-8AEA-A5D22D0E724C}">
      <dsp:nvSpPr>
        <dsp:cNvPr id="0" name=""/>
        <dsp:cNvSpPr/>
      </dsp:nvSpPr>
      <dsp:spPr>
        <a:xfrm>
          <a:off x="4987681" y="2301128"/>
          <a:ext cx="3182874" cy="767042"/>
        </a:xfrm>
        <a:prstGeom prst="rect">
          <a:avLst/>
        </a:prstGeom>
        <a:noFill/>
        <a:ln w="285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180 000 т (чистый; без учета загрязненного масла)</a:t>
          </a:r>
          <a:endParaRPr lang="ru-RU" sz="1700" kern="1200" dirty="0"/>
        </a:p>
      </dsp:txBody>
      <dsp:txXfrm>
        <a:off x="4987681" y="2301128"/>
        <a:ext cx="3182874" cy="76704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7334C-8D50-9545-916A-B6182DD0D671}">
      <dsp:nvSpPr>
        <dsp:cNvPr id="0" name=""/>
        <dsp:cNvSpPr/>
      </dsp:nvSpPr>
      <dsp:spPr>
        <a:xfrm>
          <a:off x="5152380" y="2642615"/>
          <a:ext cx="3273306" cy="1243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Очистка ПХБ-загрязненного масла и оборудования, уничтожение концентрированных отходов экологически безопасными методами</a:t>
          </a:r>
          <a:endParaRPr lang="ru-RU" sz="1000" kern="1200" dirty="0"/>
        </a:p>
      </dsp:txBody>
      <dsp:txXfrm>
        <a:off x="6161689" y="2980828"/>
        <a:ext cx="2236680" cy="878054"/>
      </dsp:txXfrm>
    </dsp:sp>
    <dsp:sp modelId="{41D70E87-CFB1-8D40-94E5-248B9237185F}">
      <dsp:nvSpPr>
        <dsp:cNvPr id="0" name=""/>
        <dsp:cNvSpPr/>
      </dsp:nvSpPr>
      <dsp:spPr>
        <a:xfrm>
          <a:off x="38099" y="2642615"/>
          <a:ext cx="3241361" cy="1243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/>
            <a:t>Информационно-просветительская деятельность и обучение сотрудников промышленных предприятий</a:t>
          </a:r>
          <a:endParaRPr lang="ru-RU" sz="1050" kern="1200" dirty="0"/>
        </a:p>
      </dsp:txBody>
      <dsp:txXfrm>
        <a:off x="65416" y="2980828"/>
        <a:ext cx="2214318" cy="878054"/>
      </dsp:txXfrm>
    </dsp:sp>
    <dsp:sp modelId="{78FBCB1E-238A-9A4A-B6E2-A2887A343159}">
      <dsp:nvSpPr>
        <dsp:cNvPr id="0" name=""/>
        <dsp:cNvSpPr/>
      </dsp:nvSpPr>
      <dsp:spPr>
        <a:xfrm>
          <a:off x="5109789" y="0"/>
          <a:ext cx="3228517" cy="1243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Проведение инструментальной инвентаризации маслонаполненного энергетического оборудования  - основного источника ПХБ </a:t>
          </a:r>
          <a:endParaRPr lang="ru-RU" sz="1100" kern="1200" dirty="0"/>
        </a:p>
      </dsp:txBody>
      <dsp:txXfrm>
        <a:off x="6105662" y="27317"/>
        <a:ext cx="2205328" cy="878054"/>
      </dsp:txXfrm>
    </dsp:sp>
    <dsp:sp modelId="{543A09CA-ACE1-8E4A-B307-800E6964B9B4}">
      <dsp:nvSpPr>
        <dsp:cNvPr id="0" name=""/>
        <dsp:cNvSpPr/>
      </dsp:nvSpPr>
      <dsp:spPr>
        <a:xfrm>
          <a:off x="162521" y="0"/>
          <a:ext cx="3066584" cy="12435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Создание нормативно-правовой базы для регулирования обращения с ПХБ и последующей утилизации </a:t>
          </a:r>
          <a:endParaRPr lang="ru-RU" sz="1200" kern="1200" dirty="0"/>
        </a:p>
      </dsp:txBody>
      <dsp:txXfrm>
        <a:off x="189838" y="27317"/>
        <a:ext cx="2091974" cy="878054"/>
      </dsp:txXfrm>
    </dsp:sp>
    <dsp:sp modelId="{02423FB5-1801-1F45-97C1-2353CE0FAA90}">
      <dsp:nvSpPr>
        <dsp:cNvPr id="0" name=""/>
        <dsp:cNvSpPr/>
      </dsp:nvSpPr>
      <dsp:spPr>
        <a:xfrm>
          <a:off x="2507513" y="221513"/>
          <a:ext cx="1682724" cy="168272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3000371" y="714371"/>
        <a:ext cx="1189866" cy="1189866"/>
      </dsp:txXfrm>
    </dsp:sp>
    <dsp:sp modelId="{D63F159F-20B4-CB40-9EC7-42292193E02A}">
      <dsp:nvSpPr>
        <dsp:cNvPr id="0" name=""/>
        <dsp:cNvSpPr/>
      </dsp:nvSpPr>
      <dsp:spPr>
        <a:xfrm rot="5400000">
          <a:off x="4267962" y="221513"/>
          <a:ext cx="1682724" cy="168272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-5400000">
        <a:off x="4267962" y="714371"/>
        <a:ext cx="1189866" cy="1189866"/>
      </dsp:txXfrm>
    </dsp:sp>
    <dsp:sp modelId="{A15AC2F0-D337-AB47-860C-E0E3D6B2DD2F}">
      <dsp:nvSpPr>
        <dsp:cNvPr id="0" name=""/>
        <dsp:cNvSpPr/>
      </dsp:nvSpPr>
      <dsp:spPr>
        <a:xfrm rot="10800000">
          <a:off x="4267962" y="1981962"/>
          <a:ext cx="1682724" cy="168272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10800000">
        <a:off x="4267962" y="1981962"/>
        <a:ext cx="1189866" cy="1189866"/>
      </dsp:txXfrm>
    </dsp:sp>
    <dsp:sp modelId="{97EC0AED-B4BC-F240-A301-6CB8FF1F93C2}">
      <dsp:nvSpPr>
        <dsp:cNvPr id="0" name=""/>
        <dsp:cNvSpPr/>
      </dsp:nvSpPr>
      <dsp:spPr>
        <a:xfrm rot="16200000">
          <a:off x="2507513" y="1981962"/>
          <a:ext cx="1682724" cy="168272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5400000">
        <a:off x="3000371" y="1981962"/>
        <a:ext cx="1189866" cy="1189866"/>
      </dsp:txXfrm>
    </dsp:sp>
    <dsp:sp modelId="{CFB5F9B1-CD82-4540-8CF4-69D034F80A15}">
      <dsp:nvSpPr>
        <dsp:cNvPr id="0" name=""/>
        <dsp:cNvSpPr/>
      </dsp:nvSpPr>
      <dsp:spPr>
        <a:xfrm>
          <a:off x="3938606" y="1593342"/>
          <a:ext cx="580986" cy="50520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7AB5FFE-9E6A-2143-AE76-F5C552BAD26C}">
      <dsp:nvSpPr>
        <dsp:cNvPr id="0" name=""/>
        <dsp:cNvSpPr/>
      </dsp:nvSpPr>
      <dsp:spPr>
        <a:xfrm rot="10800000">
          <a:off x="3938606" y="1787652"/>
          <a:ext cx="580986" cy="50520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4A9CE-4808-D64B-B4F7-B187E19663EC}">
      <dsp:nvSpPr>
        <dsp:cNvPr id="0" name=""/>
        <dsp:cNvSpPr/>
      </dsp:nvSpPr>
      <dsp:spPr>
        <a:xfrm>
          <a:off x="0" y="0"/>
          <a:ext cx="8398609" cy="1269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25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47000"/>
                <a:satMod val="2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Создание нормативно-правовой базы</a:t>
          </a:r>
          <a:endParaRPr lang="ru-RU" sz="14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Введено обязательство субъектов федерации отчитываться и вести учет ПХБ-содержащих отходов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Разработаны проекты приказов по инвентаризации ПХБ-содержащих материалов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Внесены изменения в таможенное законодательство, позволяющие осуществлять импорт химических реактивов, необходимых для анализа ПХБ</a:t>
          </a:r>
          <a:endParaRPr lang="ru-RU" sz="1100" kern="1200" dirty="0"/>
        </a:p>
      </dsp:txBody>
      <dsp:txXfrm>
        <a:off x="1806721" y="0"/>
        <a:ext cx="6591887" cy="1269999"/>
      </dsp:txXfrm>
    </dsp:sp>
    <dsp:sp modelId="{B99E5148-E1D8-414B-80D7-8E936E9324EA}">
      <dsp:nvSpPr>
        <dsp:cNvPr id="0" name=""/>
        <dsp:cNvSpPr/>
      </dsp:nvSpPr>
      <dsp:spPr>
        <a:xfrm>
          <a:off x="126999" y="126999"/>
          <a:ext cx="1679721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5CF5F36-2CE6-7E41-BC70-1AAC618F376D}">
      <dsp:nvSpPr>
        <dsp:cNvPr id="0" name=""/>
        <dsp:cNvSpPr/>
      </dsp:nvSpPr>
      <dsp:spPr>
        <a:xfrm>
          <a:off x="0" y="1396999"/>
          <a:ext cx="8398609" cy="1269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25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47000"/>
                <a:satMod val="2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Проведение инвентаризации ПХБ-содержащего оборудования и материалов</a:t>
          </a:r>
          <a:endParaRPr lang="ru-RU" sz="14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Созданы </a:t>
          </a:r>
          <a:r>
            <a:rPr lang="ru-RU" sz="1100" kern="1200" dirty="0" smtClean="0"/>
            <a:t>лаборатории по анализу ПХБ в различных материалах, в том числе мобильные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 Осуществляется инструментальная инвентаризация трансформаторного парка партнеров проекта и других заинтересованных организаций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Создана и ведется база данных по контролю за обращением с ПХБ-содержащим оборудованием</a:t>
          </a:r>
          <a:endParaRPr lang="ru-RU" sz="1100" kern="1200" dirty="0"/>
        </a:p>
      </dsp:txBody>
      <dsp:txXfrm>
        <a:off x="1806721" y="1396999"/>
        <a:ext cx="6591887" cy="1269999"/>
      </dsp:txXfrm>
    </dsp:sp>
    <dsp:sp modelId="{8B32D12E-5691-F64B-B423-A063DF9145E4}">
      <dsp:nvSpPr>
        <dsp:cNvPr id="0" name=""/>
        <dsp:cNvSpPr/>
      </dsp:nvSpPr>
      <dsp:spPr>
        <a:xfrm>
          <a:off x="126999" y="1523999"/>
          <a:ext cx="1679721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DC8A87D-65A8-6149-85BC-1351D9A83772}">
      <dsp:nvSpPr>
        <dsp:cNvPr id="0" name=""/>
        <dsp:cNvSpPr/>
      </dsp:nvSpPr>
      <dsp:spPr>
        <a:xfrm>
          <a:off x="0" y="2793999"/>
          <a:ext cx="8398609" cy="1269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25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47000"/>
                <a:satMod val="2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5000"/>
                <a:satMod val="30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Экологически безопасное уничтожение ПХБ-содержащих отходов</a:t>
          </a:r>
          <a:endParaRPr lang="ru-RU" sz="14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Вводится в эксплуатацию мобильный комплекс очистки трансформаторных масел от ПХБ с возвращением маслу технологических свойств;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Планируется ввод в эксплуатацию установки уничтожения ПХБ-содержащих отходов (высокотемпературное окисление) </a:t>
          </a:r>
          <a:endParaRPr lang="ru-RU" sz="1100" kern="1200" dirty="0"/>
        </a:p>
      </dsp:txBody>
      <dsp:txXfrm>
        <a:off x="1806721" y="2793999"/>
        <a:ext cx="6591887" cy="1269999"/>
      </dsp:txXfrm>
    </dsp:sp>
    <dsp:sp modelId="{547B8E53-B218-AE46-B897-79E774B3E39E}">
      <dsp:nvSpPr>
        <dsp:cNvPr id="0" name=""/>
        <dsp:cNvSpPr/>
      </dsp:nvSpPr>
      <dsp:spPr>
        <a:xfrm>
          <a:off x="126999" y="2920999"/>
          <a:ext cx="1679721" cy="101599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D57E1C4-553E-4C23-B130-910640FF6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4863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A2891BF-37A6-4E5D-B0E3-D44CFD2963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369B9A-35DA-455F-92A8-468DB074A5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369B9A-35DA-455F-92A8-468DB074A5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92051-5653-4FCC-AE54-8E095F459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7EC0EE-2017-4D99-8A33-B53F216852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09E584-2AF0-4FCD-9DEF-CA34D1FFB8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F1FE06-D49A-44C2-810D-15D9AC73CA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0A2B89-96AC-40A8-B058-D3C3A8DB61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160DF-B299-4E91-990F-2E17CA1575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369B9A-35DA-455F-92A8-468DB074A5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585BC-6768-41B8-B569-F8798170DF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6F9293D-7068-478E-AD60-2BED675D86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8369B9A-35DA-455F-92A8-468DB074A5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4.xml"/><Relationship Id="rId12" Type="http://schemas.microsoft.com/office/2007/relationships/diagramDrawing" Target="../diagrams/drawing4.xm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g"/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8" Type="http://schemas.openxmlformats.org/officeDocument/2006/relationships/diagramData" Target="../diagrams/data4.xml"/><Relationship Id="rId9" Type="http://schemas.openxmlformats.org/officeDocument/2006/relationships/diagramLayout" Target="../diagrams/layout4.xml"/><Relationship Id="rId10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12.xml"/><Relationship Id="rId2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diagramData" Target="../diagrams/data6.xml"/><Relationship Id="rId8" Type="http://schemas.openxmlformats.org/officeDocument/2006/relationships/diagramLayout" Target="../diagrams/layout6.xml"/><Relationship Id="rId9" Type="http://schemas.openxmlformats.org/officeDocument/2006/relationships/diagramQuickStyle" Target="../diagrams/quickStyle6.xml"/><Relationship Id="rId10" Type="http://schemas.openxmlformats.org/officeDocument/2006/relationships/diagramColors" Target="../diagrams/colors6.xml"/><Relationship Id="rId11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Unido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371600" cy="11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295400"/>
            <a:ext cx="7467600" cy="24384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defRPr/>
            </a:pPr>
            <a:r>
              <a:rPr lang="ru-RU" sz="2400" b="1" dirty="0" smtClean="0">
                <a:effectLst/>
              </a:rPr>
              <a:t>Стокгольмская конвенция о стойких органических загрязнителях</a:t>
            </a:r>
            <a:br>
              <a:rPr lang="ru-RU" sz="2400" b="1" dirty="0" smtClean="0">
                <a:effectLst/>
              </a:rPr>
            </a:br>
            <a:r>
              <a:rPr lang="ru-RU" sz="2400" b="1" dirty="0" smtClean="0">
                <a:effectLst/>
              </a:rPr>
              <a:t>как глобальное соглашение по регулированию обращения опасных химических веществ и отходов</a:t>
            </a:r>
            <a:endParaRPr lang="ru-RU" sz="2000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891BF-37A6-4E5D-B0E3-D44CFD29639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3078" name="Rectangle 17"/>
          <p:cNvSpPr>
            <a:spLocks noChangeArrowheads="1"/>
          </p:cNvSpPr>
          <p:nvPr/>
        </p:nvSpPr>
        <p:spPr bwMode="auto">
          <a:xfrm>
            <a:off x="-206197200" y="3124200"/>
            <a:ext cx="42166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5327650" algn="just"/>
            <a:r>
              <a:rPr lang="ru-RU">
                <a:solidFill>
                  <a:srgbClr val="052635"/>
                </a:solidFill>
                <a:cs typeface="Arial" pitchFamily="34" charset="0"/>
              </a:rPr>
              <a:t>«Техносферная и экологическая безопасность на транспорте (ТЭБТРАНС-2012)»</a:t>
            </a:r>
            <a:r>
              <a:rPr lang="ru-RU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44196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Коротков Сергей Анатольевич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52578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Торгово-Промышленная Палата РФ</a:t>
            </a:r>
          </a:p>
          <a:p>
            <a:r>
              <a:rPr lang="ru-RU" sz="2000" dirty="0" smtClean="0"/>
              <a:t>2 марта 2018 г.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206514"/>
            <a:ext cx="746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Центр международного промышленного сотрудничества ЮНИДО в Российской Федерации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012113" cy="5476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A50021"/>
                </a:solidFill>
              </a:rPr>
              <a:t>СТОКГОЛЬМСКАЯ КОНВЕНЦИЯ о СОЗ</a:t>
            </a: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609600" y="762000"/>
            <a:ext cx="822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ru-RU" sz="1600" b="1" dirty="0"/>
              <a:t>глобальное международное соглашение по защите здоровья людей  и окружающей среды от СОЗ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84850113"/>
              </p:ext>
            </p:extLst>
          </p:nvPr>
        </p:nvGraphicFramePr>
        <p:xfrm>
          <a:off x="381000" y="1828800"/>
          <a:ext cx="8229600" cy="236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101" name="Прямоугольник 5"/>
          <p:cNvSpPr>
            <a:spLocks noChangeArrowheads="1"/>
          </p:cNvSpPr>
          <p:nvPr/>
        </p:nvSpPr>
        <p:spPr bwMode="auto">
          <a:xfrm>
            <a:off x="381000" y="1371600"/>
            <a:ext cx="8280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/>
              <a:t>принята</a:t>
            </a:r>
            <a:r>
              <a:rPr lang="ru-RU"/>
              <a:t> </a:t>
            </a:r>
            <a:r>
              <a:rPr lang="ru-RU" b="1" u="sng">
                <a:solidFill>
                  <a:srgbClr val="7030A0"/>
                </a:solidFill>
              </a:rPr>
              <a:t>22 мая 2001 года </a:t>
            </a:r>
            <a:r>
              <a:rPr lang="ru-RU"/>
              <a:t>в г. Стокгольм,  </a:t>
            </a:r>
            <a:r>
              <a:rPr lang="ru-RU" i="1"/>
              <a:t>вступила в силу </a:t>
            </a:r>
            <a:r>
              <a:rPr lang="ru-RU" b="1" u="sng">
                <a:solidFill>
                  <a:srgbClr val="7030A0"/>
                </a:solidFill>
              </a:rPr>
              <a:t>17 мая 2004 г</a:t>
            </a:r>
          </a:p>
        </p:txBody>
      </p:sp>
      <p:sp>
        <p:nvSpPr>
          <p:cNvPr id="8" name="AutoShape 22"/>
          <p:cNvSpPr>
            <a:spLocks noChangeArrowheads="1"/>
          </p:cNvSpPr>
          <p:nvPr/>
        </p:nvSpPr>
        <p:spPr bwMode="auto">
          <a:xfrm>
            <a:off x="152400" y="4267200"/>
            <a:ext cx="2286000" cy="576263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1400" b="1" dirty="0">
                <a:latin typeface="Arial" charset="0"/>
              </a:rPr>
              <a:t>Приложение А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1200" b="1" dirty="0">
                <a:latin typeface="Arial" charset="0"/>
              </a:rPr>
              <a:t>ЛИКВИДАЦИЯ</a:t>
            </a:r>
          </a:p>
        </p:txBody>
      </p:sp>
      <p:sp>
        <p:nvSpPr>
          <p:cNvPr id="4103" name="Rectangle 31"/>
          <p:cNvSpPr>
            <a:spLocks noChangeArrowheads="1"/>
          </p:cNvSpPr>
          <p:nvPr/>
        </p:nvSpPr>
        <p:spPr bwMode="auto">
          <a:xfrm>
            <a:off x="0" y="5257800"/>
            <a:ext cx="27432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tabLst>
                <a:tab pos="95250" algn="l"/>
              </a:tabLst>
            </a:pPr>
            <a:r>
              <a:rPr kumimoji="1" lang="ru-RU" sz="1400" b="1" dirty="0"/>
              <a:t>Альдрин   Хлордан</a:t>
            </a:r>
          </a:p>
          <a:p>
            <a:pPr marL="0" lvl="1" algn="ctr">
              <a:tabLst>
                <a:tab pos="95250" algn="l"/>
              </a:tabLst>
            </a:pPr>
            <a:r>
              <a:rPr kumimoji="1" lang="ru-RU" sz="1400" b="1" dirty="0"/>
              <a:t>Дильдрин   Э</a:t>
            </a:r>
            <a:r>
              <a:rPr kumimoji="1" lang="ru-RU" sz="1400" b="1" dirty="0" smtClean="0"/>
              <a:t>ндрин</a:t>
            </a:r>
            <a:endParaRPr kumimoji="1" lang="ru-RU" sz="1400" b="1" dirty="0"/>
          </a:p>
          <a:p>
            <a:pPr marL="0" lvl="1" algn="ctr">
              <a:tabLst>
                <a:tab pos="95250" algn="l"/>
              </a:tabLst>
            </a:pPr>
            <a:r>
              <a:rPr kumimoji="1" lang="ru-RU" sz="1400" b="1" dirty="0"/>
              <a:t>Гептахлор</a:t>
            </a:r>
          </a:p>
          <a:p>
            <a:pPr marL="0" lvl="1" algn="ctr">
              <a:tabLst>
                <a:tab pos="95250" algn="l"/>
              </a:tabLst>
            </a:pPr>
            <a:r>
              <a:rPr kumimoji="1" lang="ru-RU" sz="1400" b="1" dirty="0"/>
              <a:t>Гексахлорбензол</a:t>
            </a:r>
          </a:p>
          <a:p>
            <a:pPr marL="0" lvl="1" algn="ctr">
              <a:tabLst>
                <a:tab pos="95250" algn="l"/>
              </a:tabLst>
            </a:pPr>
            <a:r>
              <a:rPr kumimoji="1" lang="ru-RU" sz="1400" b="1" dirty="0"/>
              <a:t>Мирекс </a:t>
            </a:r>
            <a:r>
              <a:rPr kumimoji="1" lang="ru-RU" sz="1400" b="1" dirty="0" smtClean="0"/>
              <a:t> Токсафен   ПХБ</a:t>
            </a:r>
            <a:endParaRPr kumimoji="1" lang="ru-RU" sz="1400" b="1" dirty="0"/>
          </a:p>
        </p:txBody>
      </p:sp>
      <p:sp>
        <p:nvSpPr>
          <p:cNvPr id="4104" name="AutoShape 30"/>
          <p:cNvSpPr>
            <a:spLocks noChangeArrowheads="1"/>
          </p:cNvSpPr>
          <p:nvPr/>
        </p:nvSpPr>
        <p:spPr bwMode="auto">
          <a:xfrm>
            <a:off x="1295400" y="5029200"/>
            <a:ext cx="217488" cy="215900"/>
          </a:xfrm>
          <a:prstGeom prst="downArrow">
            <a:avLst>
              <a:gd name="adj1" fmla="val 50000"/>
              <a:gd name="adj2" fmla="val 31250"/>
            </a:avLst>
          </a:prstGeom>
          <a:solidFill>
            <a:srgbClr val="CCFFCC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Text Box 33"/>
          <p:cNvSpPr txBox="1">
            <a:spLocks noChangeArrowheads="1"/>
          </p:cNvSpPr>
          <p:nvPr/>
        </p:nvSpPr>
        <p:spPr bwMode="auto">
          <a:xfrm>
            <a:off x="468313" y="6491288"/>
            <a:ext cx="186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u="sng">
                <a:solidFill>
                  <a:srgbClr val="6600CC"/>
                </a:solidFill>
              </a:rPr>
              <a:t>+ 9 новых СОЗ</a:t>
            </a:r>
          </a:p>
        </p:txBody>
      </p:sp>
      <p:sp>
        <p:nvSpPr>
          <p:cNvPr id="13" name="AutoShape 24"/>
          <p:cNvSpPr>
            <a:spLocks noChangeArrowheads="1"/>
          </p:cNvSpPr>
          <p:nvPr/>
        </p:nvSpPr>
        <p:spPr bwMode="auto">
          <a:xfrm>
            <a:off x="3429000" y="4267200"/>
            <a:ext cx="2209800" cy="649288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0000"/>
              </a:lnSpc>
              <a:spcBef>
                <a:spcPct val="80000"/>
              </a:spcBef>
              <a:defRPr/>
            </a:pPr>
            <a:r>
              <a:rPr lang="ru-RU" sz="1200" b="1" dirty="0">
                <a:latin typeface="Arial" charset="0"/>
              </a:rPr>
              <a:t>Приложение В</a:t>
            </a:r>
          </a:p>
          <a:p>
            <a:pPr algn="ctr">
              <a:lnSpc>
                <a:spcPct val="80000"/>
              </a:lnSpc>
              <a:spcBef>
                <a:spcPct val="80000"/>
              </a:spcBef>
              <a:defRPr/>
            </a:pPr>
            <a:r>
              <a:rPr lang="ru-RU" sz="1100" b="1" dirty="0">
                <a:latin typeface="Arial" charset="0"/>
              </a:rPr>
              <a:t>ОГРАНИЧЕНИЕ ИСПОЛЬЗОВАНИЯ</a:t>
            </a:r>
          </a:p>
        </p:txBody>
      </p:sp>
      <p:sp>
        <p:nvSpPr>
          <p:cNvPr id="4107" name="AutoShape 29"/>
          <p:cNvSpPr>
            <a:spLocks noChangeArrowheads="1"/>
          </p:cNvSpPr>
          <p:nvPr/>
        </p:nvSpPr>
        <p:spPr bwMode="auto">
          <a:xfrm>
            <a:off x="4648200" y="5029200"/>
            <a:ext cx="288925" cy="215900"/>
          </a:xfrm>
          <a:prstGeom prst="downArrow">
            <a:avLst>
              <a:gd name="adj1" fmla="val 50000"/>
              <a:gd name="adj2" fmla="val 40000"/>
            </a:avLst>
          </a:prstGeom>
          <a:solidFill>
            <a:srgbClr val="CCFFCC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Rectangle 28"/>
          <p:cNvSpPr>
            <a:spLocks noChangeArrowheads="1"/>
          </p:cNvSpPr>
          <p:nvPr/>
        </p:nvSpPr>
        <p:spPr bwMode="auto">
          <a:xfrm>
            <a:off x="4495800" y="5334000"/>
            <a:ext cx="550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kumimoji="1" lang="ru-RU" sz="1400" b="1" dirty="0"/>
              <a:t>ДДТ</a:t>
            </a:r>
          </a:p>
        </p:txBody>
      </p:sp>
      <p:sp>
        <p:nvSpPr>
          <p:cNvPr id="4109" name="AutoShape 37"/>
          <p:cNvSpPr>
            <a:spLocks noChangeArrowheads="1"/>
          </p:cNvSpPr>
          <p:nvPr/>
        </p:nvSpPr>
        <p:spPr bwMode="auto">
          <a:xfrm>
            <a:off x="4643438" y="5732463"/>
            <a:ext cx="288925" cy="217487"/>
          </a:xfrm>
          <a:prstGeom prst="downArrow">
            <a:avLst>
              <a:gd name="adj1" fmla="val 50000"/>
              <a:gd name="adj2" fmla="val 40000"/>
            </a:avLst>
          </a:prstGeom>
          <a:solidFill>
            <a:srgbClr val="CC99FF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0" name="Rectangle 36"/>
          <p:cNvSpPr>
            <a:spLocks noChangeArrowheads="1"/>
          </p:cNvSpPr>
          <p:nvPr/>
        </p:nvSpPr>
        <p:spPr bwMode="auto">
          <a:xfrm>
            <a:off x="3635375" y="6013450"/>
            <a:ext cx="243840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1" lang="ru-RU" sz="1400" b="1"/>
              <a:t>ограничение использования ДДТ для борьбы с малярией</a:t>
            </a: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6477000" y="4267200"/>
            <a:ext cx="2438400" cy="838200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0000"/>
              </a:lnSpc>
              <a:spcBef>
                <a:spcPct val="70000"/>
              </a:spcBef>
              <a:defRPr/>
            </a:pPr>
            <a:r>
              <a:rPr lang="ru-RU" sz="1200" b="1" dirty="0">
                <a:latin typeface="Arial" charset="0"/>
              </a:rPr>
              <a:t>Приложение С</a:t>
            </a:r>
          </a:p>
          <a:p>
            <a:pPr algn="ctr">
              <a:lnSpc>
                <a:spcPct val="80000"/>
              </a:lnSpc>
              <a:spcBef>
                <a:spcPct val="70000"/>
              </a:spcBef>
              <a:defRPr/>
            </a:pPr>
            <a:r>
              <a:rPr lang="ru-RU" sz="1050" b="1" dirty="0" smtClean="0">
                <a:latin typeface="Arial" charset="0"/>
              </a:rPr>
              <a:t>СНИЖЕНИЕ НЕПРЕДНАМЕРЕННОГО </a:t>
            </a:r>
            <a:r>
              <a:rPr lang="ru-RU" sz="1100" b="1" dirty="0" smtClean="0">
                <a:latin typeface="Arial" charset="0"/>
              </a:rPr>
              <a:t>ОБРАЗОВАНИЯ</a:t>
            </a:r>
            <a:endParaRPr lang="ru-RU" sz="1200" b="1" dirty="0">
              <a:latin typeface="Arial" charset="0"/>
            </a:endParaRPr>
          </a:p>
        </p:txBody>
      </p:sp>
      <p:sp>
        <p:nvSpPr>
          <p:cNvPr id="4112" name="Rectangle 26"/>
          <p:cNvSpPr>
            <a:spLocks noChangeArrowheads="1"/>
          </p:cNvSpPr>
          <p:nvPr/>
        </p:nvSpPr>
        <p:spPr bwMode="auto">
          <a:xfrm>
            <a:off x="6858000" y="5661025"/>
            <a:ext cx="2286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/>
            <a:r>
              <a:rPr kumimoji="1" lang="ru-RU" sz="1200" b="1" dirty="0" err="1"/>
              <a:t>Диоксины</a:t>
            </a:r>
            <a:endParaRPr kumimoji="1" lang="ru-RU" sz="1200" b="1" dirty="0"/>
          </a:p>
          <a:p>
            <a:pPr marL="0" lvl="1" algn="ctr"/>
            <a:r>
              <a:rPr kumimoji="1" lang="ru-RU" sz="1200" b="1" dirty="0" smtClean="0"/>
              <a:t>Фураны</a:t>
            </a:r>
          </a:p>
          <a:p>
            <a:pPr marL="0" lvl="1" algn="ctr"/>
            <a:r>
              <a:rPr kumimoji="1" lang="ru-RU" sz="1200" b="1" dirty="0" smtClean="0"/>
              <a:t>ПХБ</a:t>
            </a:r>
            <a:endParaRPr kumimoji="1" lang="en-US" sz="1200" b="1" dirty="0"/>
          </a:p>
          <a:p>
            <a:pPr marL="0" lvl="1" algn="ctr"/>
            <a:r>
              <a:rPr kumimoji="1" lang="ru-RU" sz="1200" b="1" dirty="0" err="1"/>
              <a:t>Гексахлорбензол</a:t>
            </a:r>
            <a:endParaRPr kumimoji="1" lang="ru-RU" sz="1200" b="1" dirty="0"/>
          </a:p>
        </p:txBody>
      </p:sp>
      <p:sp>
        <p:nvSpPr>
          <p:cNvPr id="4113" name="AutoShape 29"/>
          <p:cNvSpPr>
            <a:spLocks noChangeArrowheads="1"/>
          </p:cNvSpPr>
          <p:nvPr/>
        </p:nvSpPr>
        <p:spPr bwMode="auto">
          <a:xfrm>
            <a:off x="7812088" y="5157788"/>
            <a:ext cx="288925" cy="431800"/>
          </a:xfrm>
          <a:prstGeom prst="downArrow">
            <a:avLst>
              <a:gd name="adj1" fmla="val 50000"/>
              <a:gd name="adj2" fmla="val 39853"/>
            </a:avLst>
          </a:prstGeom>
          <a:solidFill>
            <a:srgbClr val="CCFFCC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686800" cy="712788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A50021"/>
                </a:solidFill>
              </a:rPr>
              <a:t>СТОЙКИЕ ОРГАНИЧЕСКИЕ ЗАГРЯЗНИТЕЛИ</a:t>
            </a:r>
            <a:br>
              <a:rPr lang="ru-RU" sz="2000" b="1" dirty="0" smtClean="0">
                <a:solidFill>
                  <a:srgbClr val="A50021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Токсические Эффекты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8600" y="1219200"/>
            <a:ext cx="2819400" cy="609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</a:rPr>
              <a:t>Злокачественные новообразования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4800" y="2209800"/>
            <a:ext cx="2819400" cy="609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</a:rPr>
              <a:t>Репродуктивная токсичность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4800" y="3200400"/>
            <a:ext cx="2819400" cy="609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</a:rPr>
              <a:t>Уродства плода и новорожденных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1000" y="4267200"/>
            <a:ext cx="2819400" cy="609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</a:rPr>
              <a:t>Нарушения гормональной и иммунной систем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81000" y="5257800"/>
            <a:ext cx="2819400" cy="762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</a:rPr>
              <a:t>Повреждения центральной нервной и периферической нервной системы</a:t>
            </a:r>
          </a:p>
        </p:txBody>
      </p:sp>
      <p:pic>
        <p:nvPicPr>
          <p:cNvPr id="5138" name="Picture 63" descr="http://www.kazntu.kz/sites/default/files/NA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19200"/>
            <a:ext cx="56483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708"/>
            <a:ext cx="8229600" cy="6365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A50021"/>
                </a:solidFill>
              </a:rPr>
              <a:t>ИСТОЧНИКИ ОБРАЗОВАНИЯ СОЗ</a:t>
            </a:r>
          </a:p>
        </p:txBody>
      </p:sp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152400" y="685800"/>
            <a:ext cx="72745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0090"/>
                </a:solidFill>
              </a:rPr>
              <a:t>О</a:t>
            </a:r>
            <a:r>
              <a:rPr lang="ru-RU" sz="2000" b="1" dirty="0" smtClean="0">
                <a:solidFill>
                  <a:srgbClr val="000090"/>
                </a:solidFill>
              </a:rPr>
              <a:t>бласть компетенции </a:t>
            </a:r>
            <a:r>
              <a:rPr lang="ru-RU" sz="2000" b="1" dirty="0">
                <a:solidFill>
                  <a:srgbClr val="000090"/>
                </a:solidFill>
              </a:rPr>
              <a:t>Стокгольмской </a:t>
            </a:r>
            <a:r>
              <a:rPr lang="ru-RU" sz="2000" b="1" dirty="0" smtClean="0">
                <a:solidFill>
                  <a:srgbClr val="000090"/>
                </a:solidFill>
              </a:rPr>
              <a:t>конвенции о СОЗ</a:t>
            </a:r>
            <a:endParaRPr lang="ru-RU" sz="2000" b="1" dirty="0">
              <a:solidFill>
                <a:srgbClr val="00009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00793954"/>
              </p:ext>
            </p:extLst>
          </p:nvPr>
        </p:nvGraphicFramePr>
        <p:xfrm>
          <a:off x="309170" y="1120884"/>
          <a:ext cx="8377629" cy="5432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0" y="23125"/>
            <a:ext cx="8012113" cy="54768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dirty="0" smtClean="0">
                <a:solidFill>
                  <a:srgbClr val="A50021"/>
                </a:solidFill>
              </a:rPr>
              <a:t>СТОКГОЛЬМСКАЯ КОНВЕНЦИЯ о СОЗ в </a:t>
            </a:r>
            <a:r>
              <a:rPr lang="ru-RU" sz="2800" b="1" dirty="0" err="1" smtClean="0">
                <a:solidFill>
                  <a:srgbClr val="A50021"/>
                </a:solidFill>
              </a:rPr>
              <a:t>рф</a:t>
            </a:r>
            <a:endParaRPr lang="ru-RU" sz="2800" b="1" dirty="0">
              <a:solidFill>
                <a:srgbClr val="A50021"/>
              </a:solidFill>
            </a:endParaRPr>
          </a:p>
        </p:txBody>
      </p:sp>
      <p:pic>
        <p:nvPicPr>
          <p:cNvPr id="4" name="Изображение 3" descr="karta_rossi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9600"/>
            <a:ext cx="3026833" cy="1676400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37153198"/>
              </p:ext>
            </p:extLst>
          </p:nvPr>
        </p:nvGraphicFramePr>
        <p:xfrm>
          <a:off x="381000" y="838200"/>
          <a:ext cx="85162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086180386"/>
              </p:ext>
            </p:extLst>
          </p:nvPr>
        </p:nvGraphicFramePr>
        <p:xfrm>
          <a:off x="152400" y="4648200"/>
          <a:ext cx="8610600" cy="1972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8600" y="44196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НПВ устанавливает принципы обращения с СОЗ на территории РФ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343"/>
            <a:ext cx="8229600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</a:rPr>
              <a:t>Объемы накопленных СОЗ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25986289"/>
              </p:ext>
            </p:extLst>
          </p:nvPr>
        </p:nvGraphicFramePr>
        <p:xfrm>
          <a:off x="474829" y="886186"/>
          <a:ext cx="8170556" cy="3609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" y="62484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aseline="30000" dirty="0" smtClean="0"/>
              <a:t>1</a:t>
            </a:r>
            <a:r>
              <a:rPr lang="ru-RU" sz="1050" dirty="0" smtClean="0"/>
              <a:t>Данные Национального плана </a:t>
            </a:r>
            <a:r>
              <a:rPr lang="ru-RU" sz="1050" dirty="0"/>
              <a:t>выполнения Российской Федерацией обязательств в рамках Стокгольмской Конвенции о СОЗ // АНО «Центр международных проектов», 2009 </a:t>
            </a:r>
            <a:r>
              <a:rPr lang="ru-RU" sz="1050" dirty="0" smtClean="0"/>
              <a:t> </a:t>
            </a:r>
          </a:p>
          <a:p>
            <a:endParaRPr lang="ru-RU" sz="1050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7244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Вещества из перечня СОЗ не только складируются как химические соединения, но и присутствуют в качестве минорных компонентов почв, вод и промышленных продуктов, что </a:t>
            </a:r>
            <a:r>
              <a:rPr lang="ru-RU" sz="1600" b="1" i="1" dirty="0" smtClean="0">
                <a:solidFill>
                  <a:srgbClr val="0033CC"/>
                </a:solidFill>
              </a:rPr>
              <a:t>многократно увеличивает объемы СОЗ-загрязненных материалов</a:t>
            </a:r>
            <a:endParaRPr lang="ru-RU" sz="1600" b="1" i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7518" y="23661"/>
            <a:ext cx="8954082" cy="838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</a:rPr>
              <a:t>Проект </a:t>
            </a:r>
            <a:r>
              <a:rPr lang="ru-RU" sz="2400" b="1" dirty="0" err="1" smtClean="0">
                <a:solidFill>
                  <a:srgbClr val="A50021"/>
                </a:solidFill>
              </a:rPr>
              <a:t>юнидо</a:t>
            </a:r>
            <a:r>
              <a:rPr lang="ru-RU" sz="2400" b="1" dirty="0" smtClean="0">
                <a:solidFill>
                  <a:srgbClr val="A50021"/>
                </a:solidFill>
              </a:rPr>
              <a:t> по созданию системы обращения с </a:t>
            </a:r>
            <a:r>
              <a:rPr lang="ru-RU" sz="2400" b="1" dirty="0" err="1" smtClean="0">
                <a:solidFill>
                  <a:srgbClr val="A50021"/>
                </a:solidFill>
              </a:rPr>
              <a:t>пхб</a:t>
            </a:r>
            <a:endParaRPr lang="ru-RU" sz="2400" b="1" dirty="0" smtClean="0">
              <a:solidFill>
                <a:srgbClr val="A5002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838200"/>
            <a:ext cx="80772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0090"/>
                </a:solidFill>
              </a:rPr>
              <a:t>Экологически безопасное регулирование и уничтожение </a:t>
            </a:r>
            <a:r>
              <a:rPr lang="ru-RU" sz="1600" b="1" i="1" dirty="0" smtClean="0">
                <a:solidFill>
                  <a:srgbClr val="000090"/>
                </a:solidFill>
              </a:rPr>
              <a:t>ПХБ-</a:t>
            </a:r>
            <a:r>
              <a:rPr lang="ru-RU" sz="1600" b="1" i="1" dirty="0">
                <a:solidFill>
                  <a:srgbClr val="000090"/>
                </a:solidFill>
              </a:rPr>
              <a:t>содержащего оборудования в сети предприятий ОАО «РЖД» и других владельцев ПХБ</a:t>
            </a:r>
            <a:endParaRPr lang="ru-RU" sz="1600" i="1" dirty="0">
              <a:solidFill>
                <a:srgbClr val="000090"/>
              </a:solidFill>
            </a:endParaRPr>
          </a:p>
        </p:txBody>
      </p:sp>
      <p:pic>
        <p:nvPicPr>
          <p:cNvPr id="22" name="Picture 17" descr="gef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114446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9" descr="122258_1215794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60020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Изображение 23" descr="196513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600200"/>
            <a:ext cx="1066800" cy="990600"/>
          </a:xfrm>
          <a:prstGeom prst="rect">
            <a:avLst/>
          </a:prstGeom>
        </p:spPr>
      </p:pic>
      <p:pic>
        <p:nvPicPr>
          <p:cNvPr id="25" name="Изображение 24" descr="vodokanal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4" b="14643"/>
          <a:stretch/>
        </p:blipFill>
        <p:spPr>
          <a:xfrm>
            <a:off x="7086600" y="1600200"/>
            <a:ext cx="1524000" cy="990600"/>
          </a:xfrm>
          <a:prstGeom prst="rect">
            <a:avLst/>
          </a:prstGeom>
        </p:spPr>
      </p:pic>
      <p:pic>
        <p:nvPicPr>
          <p:cNvPr id="6" name="Изображение 5" descr="Минприроды_РФ_(2008)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676400"/>
            <a:ext cx="1066800" cy="948267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328629766"/>
              </p:ext>
            </p:extLst>
          </p:nvPr>
        </p:nvGraphicFramePr>
        <p:xfrm>
          <a:off x="304800" y="2819400"/>
          <a:ext cx="84582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7518" y="23661"/>
            <a:ext cx="8954082" cy="838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</a:rPr>
              <a:t>Вклад проекта в создание системы регулирования </a:t>
            </a:r>
            <a:r>
              <a:rPr lang="ru-RU" sz="2400" b="1" dirty="0" err="1" smtClean="0">
                <a:solidFill>
                  <a:srgbClr val="A50021"/>
                </a:solidFill>
              </a:rPr>
              <a:t>пхб</a:t>
            </a:r>
            <a:r>
              <a:rPr lang="ru-RU" sz="2400" b="1" dirty="0" smtClean="0">
                <a:solidFill>
                  <a:srgbClr val="A50021"/>
                </a:solidFill>
              </a:rPr>
              <a:t> в </a:t>
            </a:r>
            <a:r>
              <a:rPr lang="ru-RU" sz="2400" b="1" dirty="0" err="1" smtClean="0">
                <a:solidFill>
                  <a:srgbClr val="A50021"/>
                </a:solidFill>
              </a:rPr>
              <a:t>россии</a:t>
            </a:r>
            <a:endParaRPr lang="ru-RU" sz="2400" b="1" dirty="0" smtClean="0">
              <a:solidFill>
                <a:srgbClr val="A50021"/>
              </a:solidFill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848234390"/>
              </p:ext>
            </p:extLst>
          </p:nvPr>
        </p:nvGraphicFramePr>
        <p:xfrm>
          <a:off x="304800" y="914400"/>
          <a:ext cx="839860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5181600"/>
            <a:ext cx="807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Вместе с тем ресурсы Проекта позволяют лишь создать основы системы обращения с ПХБ и продемонстрировать ее работу, </a:t>
            </a:r>
          </a:p>
          <a:p>
            <a:pPr algn="ctr"/>
            <a:r>
              <a:rPr lang="ru-RU" sz="1600" b="1" i="1" dirty="0">
                <a:solidFill>
                  <a:srgbClr val="0033CC"/>
                </a:solidFill>
              </a:rPr>
              <a:t>в</a:t>
            </a:r>
            <a:r>
              <a:rPr lang="ru-RU" sz="1600" b="1" i="1" dirty="0" smtClean="0">
                <a:solidFill>
                  <a:srgbClr val="0033CC"/>
                </a:solidFill>
              </a:rPr>
              <a:t> то время как успешное ее функционирование </a:t>
            </a:r>
            <a:r>
              <a:rPr lang="mr-IN" sz="1600" b="1" i="1" dirty="0" smtClean="0">
                <a:solidFill>
                  <a:srgbClr val="0033CC"/>
                </a:solidFill>
              </a:rPr>
              <a:t>–</a:t>
            </a:r>
            <a:r>
              <a:rPr lang="ru-RU" sz="1600" b="1" i="1" dirty="0" smtClean="0">
                <a:solidFill>
                  <a:srgbClr val="0033CC"/>
                </a:solidFill>
              </a:rPr>
              <a:t> задача, лежащая в плоскости симбиоза промышленности и государства в рамках существующих механизмов и программ</a:t>
            </a:r>
            <a:endParaRPr lang="ru-RU" sz="1600" b="1" i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454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381000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СПАСИБО ЗА ВНИМАНИЕ!</a:t>
            </a:r>
            <a:endParaRPr lang="ru-RU" sz="3600" b="1" dirty="0"/>
          </a:p>
        </p:txBody>
      </p:sp>
      <p:sp>
        <p:nvSpPr>
          <p:cNvPr id="8" name="Текст 3"/>
          <p:cNvSpPr txBox="1">
            <a:spLocks/>
          </p:cNvSpPr>
          <p:nvPr/>
        </p:nvSpPr>
        <p:spPr>
          <a:xfrm>
            <a:off x="609600" y="1905000"/>
            <a:ext cx="7907867" cy="185952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ru-RU" sz="2800" b="1" i="1" dirty="0" smtClean="0">
                <a:solidFill>
                  <a:srgbClr val="FF0000"/>
                </a:solidFill>
              </a:rPr>
              <a:t>Коротков Сергей Анатольевич</a:t>
            </a:r>
          </a:p>
          <a:p>
            <a:pPr algn="ctr"/>
            <a:r>
              <a:rPr lang="ru-RU" sz="2800" dirty="0" smtClean="0"/>
              <a:t>Руководитель проекта</a:t>
            </a:r>
          </a:p>
          <a:p>
            <a:pPr algn="ctr"/>
            <a:r>
              <a:rPr lang="ru-RU" sz="2800" dirty="0" smtClean="0"/>
              <a:t>Директор</a:t>
            </a:r>
          </a:p>
          <a:p>
            <a:pPr algn="ctr"/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4419600"/>
            <a:ext cx="7696200" cy="192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000" b="1" dirty="0" smtClean="0"/>
              <a:t>Центр Международного Промышленного Сотрудничества ЮНИДО в Российской Федерации</a:t>
            </a:r>
          </a:p>
          <a:p>
            <a:pPr algn="ctr">
              <a:lnSpc>
                <a:spcPct val="120000"/>
              </a:lnSpc>
            </a:pPr>
            <a:r>
              <a:rPr lang="ru-RU" sz="2000" b="1" dirty="0" smtClean="0"/>
              <a:t>125252 г. Москва, ул. Куусинена, д.21Б</a:t>
            </a:r>
          </a:p>
          <a:p>
            <a:pPr algn="ctr">
              <a:lnSpc>
                <a:spcPct val="120000"/>
              </a:lnSpc>
            </a:pPr>
            <a:r>
              <a:rPr lang="ru-RU" sz="2000" b="1" dirty="0" smtClean="0"/>
              <a:t>+7-499-943-0021</a:t>
            </a:r>
          </a:p>
          <a:p>
            <a:pPr algn="ctr">
              <a:lnSpc>
                <a:spcPct val="120000"/>
              </a:lnSpc>
            </a:pPr>
            <a:r>
              <a:rPr lang="en-US" sz="2000" b="1" dirty="0" err="1" smtClean="0"/>
              <a:t>www.unido.ru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ажная">
  <a:themeElements>
    <a:clrScheme name="Важ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Важ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аж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Важная.thmx</Template>
  <TotalTime>2061</TotalTime>
  <Words>693</Words>
  <Application>Microsoft Macintosh PowerPoint</Application>
  <PresentationFormat>Экран (4:3)</PresentationFormat>
  <Paragraphs>107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Важная</vt:lpstr>
      <vt:lpstr>Стокгольмская конвенция о стойких органических загрязнителях как глобальное соглашение по регулированию обращения опасных химических веществ и отходов</vt:lpstr>
      <vt:lpstr>СТОКГОЛЬМСКАЯ КОНВЕНЦИЯ о СОЗ</vt:lpstr>
      <vt:lpstr>СТОЙКИЕ ОРГАНИЧЕСКИЕ ЗАГРЯЗНИТЕЛИ Токсические Эффекты</vt:lpstr>
      <vt:lpstr>ИСТОЧНИКИ ОБРАЗОВАНИЯ СОЗ</vt:lpstr>
      <vt:lpstr>Презентация PowerPoint</vt:lpstr>
      <vt:lpstr>Объемы накопленных СОЗ</vt:lpstr>
      <vt:lpstr>Проект юнидо по созданию системы обращения с пхб</vt:lpstr>
      <vt:lpstr>Вклад проекта в создание системы регулирования пхб в россии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Катюшка</dc:creator>
  <cp:lastModifiedBy>Екатерина Иванова</cp:lastModifiedBy>
  <cp:revision>85</cp:revision>
  <cp:lastPrinted>1601-01-01T00:00:00Z</cp:lastPrinted>
  <dcterms:created xsi:type="dcterms:W3CDTF">1601-01-01T00:00:00Z</dcterms:created>
  <dcterms:modified xsi:type="dcterms:W3CDTF">2018-03-01T19:42:05Z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