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4" r:id="rId4"/>
    <p:sldMasterId id="2147483832" r:id="rId5"/>
  </p:sldMasterIdLst>
  <p:notesMasterIdLst>
    <p:notesMasterId r:id="rId16"/>
  </p:notesMasterIdLst>
  <p:handoutMasterIdLst>
    <p:handoutMasterId r:id="rId17"/>
  </p:handoutMasterIdLst>
  <p:sldIdLst>
    <p:sldId id="259" r:id="rId6"/>
    <p:sldId id="453" r:id="rId7"/>
    <p:sldId id="461" r:id="rId8"/>
    <p:sldId id="456" r:id="rId9"/>
    <p:sldId id="463" r:id="rId10"/>
    <p:sldId id="460" r:id="rId11"/>
    <p:sldId id="458" r:id="rId12"/>
    <p:sldId id="454" r:id="rId13"/>
    <p:sldId id="459" r:id="rId14"/>
    <p:sldId id="462" r:id="rId15"/>
  </p:sldIdLst>
  <p:sldSz cx="9906000" cy="6858000" type="A4"/>
  <p:notesSz cx="6669088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pitchFamily="34" charset="0"/>
        <a:ea typeface="ＭＳ Ｐゴシック" pitchFamily="8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pitchFamily="34" charset="0"/>
        <a:ea typeface="ＭＳ Ｐゴシック" pitchFamily="8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pitchFamily="34" charset="0"/>
        <a:ea typeface="ＭＳ Ｐゴシック" pitchFamily="8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pitchFamily="34" charset="0"/>
        <a:ea typeface="ＭＳ Ｐゴシック" pitchFamily="8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pitchFamily="34" charset="0"/>
        <a:ea typeface="ＭＳ Ｐゴシック" pitchFamily="80" charset="-128"/>
        <a:cs typeface="+mn-cs"/>
      </a:defRPr>
    </a:lvl5pPr>
    <a:lvl6pPr marL="2286000" algn="l" defTabSz="914400" rtl="0" eaLnBrk="1" latinLnBrk="0" hangingPunct="1">
      <a:defRPr sz="1600" kern="1200">
        <a:solidFill>
          <a:schemeClr val="bg1"/>
        </a:solidFill>
        <a:latin typeface="Arial" pitchFamily="34" charset="0"/>
        <a:ea typeface="ＭＳ Ｐゴシック" pitchFamily="80" charset="-128"/>
        <a:cs typeface="+mn-cs"/>
      </a:defRPr>
    </a:lvl6pPr>
    <a:lvl7pPr marL="2743200" algn="l" defTabSz="914400" rtl="0" eaLnBrk="1" latinLnBrk="0" hangingPunct="1">
      <a:defRPr sz="1600" kern="1200">
        <a:solidFill>
          <a:schemeClr val="bg1"/>
        </a:solidFill>
        <a:latin typeface="Arial" pitchFamily="34" charset="0"/>
        <a:ea typeface="ＭＳ Ｐゴシック" pitchFamily="80" charset="-128"/>
        <a:cs typeface="+mn-cs"/>
      </a:defRPr>
    </a:lvl7pPr>
    <a:lvl8pPr marL="3200400" algn="l" defTabSz="914400" rtl="0" eaLnBrk="1" latinLnBrk="0" hangingPunct="1">
      <a:defRPr sz="1600" kern="1200">
        <a:solidFill>
          <a:schemeClr val="bg1"/>
        </a:solidFill>
        <a:latin typeface="Arial" pitchFamily="34" charset="0"/>
        <a:ea typeface="ＭＳ Ｐゴシック" pitchFamily="80" charset="-128"/>
        <a:cs typeface="+mn-cs"/>
      </a:defRPr>
    </a:lvl8pPr>
    <a:lvl9pPr marL="3657600" algn="l" defTabSz="914400" rtl="0" eaLnBrk="1" latinLnBrk="0" hangingPunct="1">
      <a:defRPr sz="1600" kern="1200">
        <a:solidFill>
          <a:schemeClr val="bg1"/>
        </a:solidFill>
        <a:latin typeface="Arial" pitchFamily="34" charset="0"/>
        <a:ea typeface="ＭＳ Ｐゴシック" pitchFamily="8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D44B"/>
    <a:srgbClr val="8F9195"/>
    <a:srgbClr val="FFFFFF"/>
    <a:srgbClr val="7ECEAA"/>
    <a:srgbClr val="B7D2BB"/>
    <a:srgbClr val="C9CBCD"/>
    <a:srgbClr val="00674E"/>
    <a:srgbClr val="C7C8CA"/>
    <a:srgbClr val="1226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08" autoAdjust="0"/>
    <p:restoredTop sz="69032" autoAdjust="0"/>
  </p:normalViewPr>
  <p:slideViewPr>
    <p:cSldViewPr snapToGrid="0" showGuides="1">
      <p:cViewPr varScale="1">
        <p:scale>
          <a:sx n="52" d="100"/>
          <a:sy n="52" d="100"/>
        </p:scale>
        <p:origin x="-1162" y="-91"/>
      </p:cViewPr>
      <p:guideLst>
        <p:guide orient="horz" pos="3285"/>
        <p:guide orient="horz" pos="343"/>
        <p:guide orient="horz" pos="1292"/>
        <p:guide orient="horz" pos="2082"/>
        <p:guide orient="horz" pos="2481"/>
        <p:guide orient="horz" pos="3945"/>
        <p:guide orient="horz" pos="402"/>
        <p:guide pos="5832"/>
        <p:guide pos="3123"/>
        <p:guide pos="4022"/>
        <p:guide pos="2211"/>
        <p:guide pos="1305"/>
        <p:guide pos="4935"/>
        <p:guide pos="1304"/>
        <p:guide pos="398"/>
      </p:guideLst>
    </p:cSldViewPr>
  </p:slideViewPr>
  <p:outlineViewPr>
    <p:cViewPr>
      <p:scale>
        <a:sx n="33" d="100"/>
        <a:sy n="33" d="100"/>
      </p:scale>
      <p:origin x="0" y="107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1008"/>
    </p:cViewPr>
  </p:sorterViewPr>
  <p:notesViewPr>
    <p:cSldViewPr snapToGrid="0" showGuides="1">
      <p:cViewPr varScale="1">
        <p:scale>
          <a:sx n="55" d="100"/>
          <a:sy n="55" d="100"/>
        </p:scale>
        <p:origin x="-1795" y="-77"/>
      </p:cViewPr>
      <p:guideLst>
        <p:guide orient="horz" pos="3127"/>
        <p:guide pos="210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3"/>
            <a:ext cx="2890542" cy="49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2487" tIns="46244" rIns="92487" bIns="46244" numCol="1" anchor="t" anchorCtr="0" compatLnSpc="1">
            <a:prstTxWarp prst="textNoShape">
              <a:avLst/>
            </a:prstTxWarp>
          </a:bodyPr>
          <a:lstStyle>
            <a:lvl1pPr defTabSz="924967">
              <a:spcBef>
                <a:spcPct val="0"/>
              </a:spcBef>
              <a:defRPr sz="1200" dirty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7039" y="3"/>
            <a:ext cx="2890542" cy="49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2487" tIns="46244" rIns="92487" bIns="46244" numCol="1" anchor="t" anchorCtr="0" compatLnSpc="1">
            <a:prstTxWarp prst="textNoShape">
              <a:avLst/>
            </a:prstTxWarp>
          </a:bodyPr>
          <a:lstStyle>
            <a:lvl1pPr algn="r" defTabSz="924967">
              <a:spcBef>
                <a:spcPct val="0"/>
              </a:spcBef>
              <a:defRPr sz="1200" dirty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8274"/>
            <a:ext cx="2890542" cy="49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2487" tIns="46244" rIns="92487" bIns="46244" numCol="1" anchor="b" anchorCtr="0" compatLnSpc="1">
            <a:prstTxWarp prst="textNoShape">
              <a:avLst/>
            </a:prstTxWarp>
          </a:bodyPr>
          <a:lstStyle>
            <a:lvl1pPr defTabSz="924967">
              <a:spcBef>
                <a:spcPct val="0"/>
              </a:spcBef>
              <a:defRPr sz="1200" dirty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7039" y="9428274"/>
            <a:ext cx="2890542" cy="49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2487" tIns="46244" rIns="92487" bIns="46244" numCol="1" anchor="b" anchorCtr="0" compatLnSpc="1">
            <a:prstTxWarp prst="textNoShape">
              <a:avLst/>
            </a:prstTxWarp>
          </a:bodyPr>
          <a:lstStyle>
            <a:lvl1pPr algn="r" defTabSz="924967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CED1388-5E49-4DF2-B7BE-B38E95A9B6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9731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3"/>
            <a:ext cx="2890542" cy="49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2487" tIns="46244" rIns="92487" bIns="46244" numCol="1" anchor="t" anchorCtr="0" compatLnSpc="1">
            <a:prstTxWarp prst="textNoShape">
              <a:avLst/>
            </a:prstTxWarp>
          </a:bodyPr>
          <a:lstStyle>
            <a:lvl1pPr defTabSz="924967">
              <a:spcBef>
                <a:spcPct val="0"/>
              </a:spcBef>
              <a:defRPr sz="1200" dirty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7039" y="3"/>
            <a:ext cx="2890542" cy="49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2487" tIns="46244" rIns="92487" bIns="46244" numCol="1" anchor="t" anchorCtr="0" compatLnSpc="1">
            <a:prstTxWarp prst="textNoShape">
              <a:avLst/>
            </a:prstTxWarp>
          </a:bodyPr>
          <a:lstStyle>
            <a:lvl1pPr algn="r" defTabSz="924967">
              <a:spcBef>
                <a:spcPct val="0"/>
              </a:spcBef>
              <a:defRPr sz="1200" dirty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46113" y="744538"/>
            <a:ext cx="537686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7516" y="4715836"/>
            <a:ext cx="5334063" cy="446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2487" tIns="46244" rIns="92487" bIns="462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8274"/>
            <a:ext cx="2890542" cy="49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2487" tIns="46244" rIns="92487" bIns="46244" numCol="1" anchor="b" anchorCtr="0" compatLnSpc="1">
            <a:prstTxWarp prst="textNoShape">
              <a:avLst/>
            </a:prstTxWarp>
          </a:bodyPr>
          <a:lstStyle>
            <a:lvl1pPr defTabSz="924967">
              <a:spcBef>
                <a:spcPct val="0"/>
              </a:spcBef>
              <a:defRPr sz="1200" dirty="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7039" y="9428274"/>
            <a:ext cx="2890542" cy="49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2487" tIns="46244" rIns="92487" bIns="46244" numCol="1" anchor="b" anchorCtr="0" compatLnSpc="1">
            <a:prstTxWarp prst="textNoShape">
              <a:avLst/>
            </a:prstTxWarp>
          </a:bodyPr>
          <a:lstStyle>
            <a:lvl1pPr algn="r" defTabSz="924967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79B5D72-569D-482B-B0F6-B5F33D9099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8397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9B5D72-569D-482B-B0F6-B5F33D9099EC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24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9B5D72-569D-482B-B0F6-B5F33D9099EC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652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dirty="0" smtClean="0"/>
              <a:t>В табачной индустрии к незаконной</a:t>
            </a:r>
            <a:r>
              <a:rPr lang="ru-RU" sz="1600" baseline="0" dirty="0" smtClean="0"/>
              <a:t> торговле табачными изделиями </a:t>
            </a:r>
            <a:r>
              <a:rPr lang="ru-RU" sz="1600" dirty="0" smtClean="0"/>
              <a:t>принято</a:t>
            </a:r>
            <a:r>
              <a:rPr lang="ru-RU" sz="1600" baseline="0" dirty="0" smtClean="0"/>
              <a:t> относить не только производство и сбыт контрафактной продукции, но также и продажу любых табачных изделий, не предназначенных для реализации на конкретном рынке назначения. Это включает в себя контрабандную импортную продукцию, а также продукцию, формально произведенную легально в одной стране, но реализуемую в другой стране без уплаты в ней установленных акцизов.</a:t>
            </a:r>
          </a:p>
          <a:p>
            <a:endParaRPr lang="ru-RU" sz="1600" baseline="0" dirty="0" smtClean="0"/>
          </a:p>
          <a:p>
            <a:r>
              <a:rPr lang="ru-RU" sz="1600" baseline="0" dirty="0" smtClean="0"/>
              <a:t>Все виды </a:t>
            </a:r>
            <a:r>
              <a:rPr lang="ru-RU" sz="1600" dirty="0" smtClean="0"/>
              <a:t>незаконной</a:t>
            </a:r>
            <a:r>
              <a:rPr lang="ru-RU" sz="1600" baseline="0" dirty="0" smtClean="0"/>
              <a:t> торговли ведут к одним и тем же результатам, - государства недобирают налоги, законопослушные производители теряют доходы, потребители рискуют получить недоброкачественный продукт. 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9B5D72-569D-482B-B0F6-B5F33D9099EC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659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Ускоренный рост ставки акциза привел к увеличению доходности нелегального табачного бизнеса. Это стимулировало </a:t>
            </a:r>
          </a:p>
          <a:p>
            <a:r>
              <a:rPr lang="ru-RU" dirty="0" smtClean="0"/>
              <a:t>интерес криминальных групп к производству и продаже контрафактных сигарет в России.  </a:t>
            </a:r>
          </a:p>
          <a:p>
            <a:endParaRPr lang="ru-RU" dirty="0" smtClean="0"/>
          </a:p>
          <a:p>
            <a:r>
              <a:rPr lang="ru-RU" dirty="0" smtClean="0"/>
              <a:t>Первые случаи распространения контрафакта были отмечены в июне 2013 года. В последующие месяцы была зафиксирована целая серия задержаний поддельной продукции на территории страны. 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Share of illicit trade, %: 2012 - 2.27%, 2013 - 3.35% (Euro monitor).</a:t>
            </a:r>
          </a:p>
          <a:p>
            <a:endParaRPr lang="ru-RU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9B5D72-569D-482B-B0F6-B5F33D9099EC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545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Лучше предупредить рост незаконной торговли,</a:t>
            </a:r>
            <a:r>
              <a:rPr lang="ru-RU" baseline="0" dirty="0" smtClean="0"/>
              <a:t> чем только бороться с её последствиями. Для этого необходим комплексный подход, и в табачной индустрии он уже внедряется, хотя уровень взаимодействия государства, индустрии и общества в целом необходимо повышать. </a:t>
            </a:r>
          </a:p>
          <a:p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9B5D72-569D-482B-B0F6-B5F33D9099EC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659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Despite the fact that the theme of the meeting is counterfeit, I would add a slide on </a:t>
            </a:r>
            <a:r>
              <a:rPr lang="en-US" dirty="0" err="1" smtClean="0"/>
              <a:t>Codentify's</a:t>
            </a:r>
            <a:r>
              <a:rPr lang="en-US" dirty="0" smtClean="0"/>
              <a:t> DTV functionality which is its unique selling point, not available to any competitive product so far.</a:t>
            </a:r>
          </a:p>
          <a:p>
            <a:r>
              <a:rPr lang="en-US" dirty="0" smtClean="0"/>
              <a:t>- Add a reference to the government's full control Codentify, including key software codes and IPR. Be prepared to add rally that economically, the system is self-sufficient (and self-financing), irrespective whether it is managed by the government or outsourced.</a:t>
            </a:r>
          </a:p>
          <a:p>
            <a:r>
              <a:rPr lang="en-US" dirty="0" smtClean="0"/>
              <a:t>A couple of additions to the selling points below:</a:t>
            </a:r>
          </a:p>
          <a:p>
            <a:r>
              <a:rPr lang="en-US" dirty="0" smtClean="0"/>
              <a:t>- no need in dedicated telecommunication channels;</a:t>
            </a:r>
          </a:p>
          <a:p>
            <a:r>
              <a:rPr lang="en-US" dirty="0" smtClean="0"/>
              <a:t>- no need in special/costly stationary or hand-held checking devices, any smartphone will do.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9B5D72-569D-482B-B0F6-B5F33D9099EC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680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9B5D72-569D-482B-B0F6-B5F33D9099EC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659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9B5D72-569D-482B-B0F6-B5F33D9099EC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659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9B5D72-569D-482B-B0F6-B5F33D9099EC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6591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9B5D72-569D-482B-B0F6-B5F33D9099EC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659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50975" y="3656889"/>
            <a:ext cx="4933950" cy="1246187"/>
          </a:xfrm>
          <a:extLst/>
        </p:spPr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defRPr sz="1800" i="1" smtClean="0">
                <a:solidFill>
                  <a:schemeClr val="tx2"/>
                </a:solidFill>
                <a:latin typeface="Georgia" pitchFamily="18" charset="0"/>
                <a:ea typeface="ＭＳ Ｐゴシック" charset="-128"/>
              </a:defRPr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1456781" y="2515599"/>
            <a:ext cx="6366418" cy="1151526"/>
          </a:xfrm>
          <a:extLst/>
        </p:spPr>
        <p:txBody>
          <a:bodyPr/>
          <a:lstStyle>
            <a:lvl1pPr>
              <a:lnSpc>
                <a:spcPct val="90000"/>
              </a:lnSpc>
              <a:defRPr sz="3600" smtClean="0">
                <a:solidFill>
                  <a:schemeClr val="tx1"/>
                </a:solidFill>
                <a:latin typeface="Georgia" pitchFamily="18" charset="0"/>
                <a:ea typeface="ＭＳ Ｐゴシック" charset="-128"/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51693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duc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1826" y="576264"/>
            <a:ext cx="8628062" cy="385763"/>
          </a:xfrm>
        </p:spPr>
        <p:txBody>
          <a:bodyPr>
            <a:no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618" y="1994402"/>
            <a:ext cx="8628063" cy="4269875"/>
          </a:xfrm>
        </p:spPr>
        <p:txBody>
          <a:bodyPr>
            <a:normAutofit/>
          </a:bodyPr>
          <a:lstStyle>
            <a:lvl1pPr>
              <a:defRPr sz="2400">
                <a:latin typeface="Georgia" pitchFamily="18" charset="0"/>
              </a:defRPr>
            </a:lvl1pPr>
            <a:lvl2pPr>
              <a:defRPr sz="2400">
                <a:latin typeface="Georgia" pitchFamily="18" charset="0"/>
              </a:defRPr>
            </a:lvl2pPr>
            <a:lvl3pPr>
              <a:defRPr sz="2400">
                <a:latin typeface="Georgia" pitchFamily="18" charset="0"/>
              </a:defRPr>
            </a:lvl3pPr>
            <a:lvl4pPr>
              <a:defRPr sz="2400">
                <a:latin typeface="Georgia" pitchFamily="18" charset="0"/>
              </a:defRPr>
            </a:lvl4pPr>
            <a:lvl5pPr>
              <a:defRPr sz="2400">
                <a:latin typeface="Georgia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31826" y="967741"/>
            <a:ext cx="8628300" cy="342900"/>
          </a:xfr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sz="1800" i="1" dirty="0">
                <a:solidFill>
                  <a:schemeClr val="tx2"/>
                </a:solidFill>
                <a:latin typeface="Georgia" pitchFamily="18" charset="0"/>
                <a:ea typeface="ＭＳ Ｐゴシック" pitchFamily="80" charset="-128"/>
                <a:cs typeface="+mj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3"/>
          </p:nvPr>
        </p:nvSpPr>
        <p:spPr>
          <a:xfrm>
            <a:off x="4875213" y="6424615"/>
            <a:ext cx="3898900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/>
              <a:t>Presentation title in footer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1BB4E4D9-2C5A-423A-A8BE-9B5EA07DECC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52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4297260"/>
            <a:ext cx="8915400" cy="2384186"/>
          </a:xfrm>
        </p:spPr>
        <p:txBody>
          <a:bodyPr>
            <a:normAutofit/>
          </a:bodyPr>
          <a:lstStyle>
            <a:lvl1pPr>
              <a:spcAft>
                <a:spcPts val="600"/>
              </a:spcAft>
              <a:defRPr sz="1600"/>
            </a:lvl1pPr>
            <a:lvl2pPr marL="627063" indent="-269875">
              <a:spcAft>
                <a:spcPts val="600"/>
              </a:spcAft>
              <a:buClr>
                <a:schemeClr val="accent1"/>
              </a:buClr>
              <a:buFont typeface="Arial"/>
              <a:buChar char="•"/>
              <a:defRPr sz="1600"/>
            </a:lvl2pPr>
            <a:lvl3pPr>
              <a:spcAft>
                <a:spcPts val="600"/>
              </a:spcAft>
              <a:defRPr sz="16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5300" y="1454638"/>
            <a:ext cx="8915400" cy="2316381"/>
          </a:xfrm>
        </p:spPr>
        <p:txBody>
          <a:bodyPr/>
          <a:lstStyle>
            <a:lvl1pPr marL="0" indent="0">
              <a:spcAft>
                <a:spcPts val="0"/>
              </a:spcAft>
              <a:buFontTx/>
              <a:buNone/>
              <a:defRPr sz="1600" b="1"/>
            </a:lvl1pPr>
            <a:lvl2pPr marL="0" indent="0">
              <a:spcAft>
                <a:spcPts val="0"/>
              </a:spcAft>
              <a:buFont typeface="Arial"/>
              <a:buNone/>
              <a:defRPr sz="1600" baseline="0"/>
            </a:lvl2pPr>
            <a:lvl3pPr marL="357188" indent="-357188">
              <a:buFont typeface="Arial"/>
              <a:buChar char="•"/>
              <a:defRPr sz="1600"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64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7"/>
          <p:cNvCxnSpPr>
            <a:cxnSpLocks noChangeShapeType="1"/>
          </p:cNvCxnSpPr>
          <p:nvPr userDrawn="1"/>
        </p:nvCxnSpPr>
        <p:spPr bwMode="auto">
          <a:xfrm>
            <a:off x="1352006" y="2579099"/>
            <a:ext cx="0" cy="427890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50975" y="3967162"/>
            <a:ext cx="4933950" cy="1246187"/>
          </a:xfrm>
          <a:extLst/>
        </p:spPr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defRPr sz="1800" i="1" smtClean="0">
                <a:solidFill>
                  <a:schemeClr val="tx2"/>
                </a:solidFill>
                <a:latin typeface="Georgia" pitchFamily="18" charset="0"/>
                <a:ea typeface="ＭＳ Ｐゴシック" charset="-128"/>
              </a:defRPr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1456781" y="2515599"/>
            <a:ext cx="6366418" cy="1456326"/>
          </a:xfrm>
          <a:extLst/>
        </p:spPr>
        <p:txBody>
          <a:bodyPr/>
          <a:lstStyle>
            <a:lvl1pPr>
              <a:lnSpc>
                <a:spcPct val="90000"/>
              </a:lnSpc>
              <a:defRPr sz="3600" smtClean="0">
                <a:solidFill>
                  <a:schemeClr val="tx1"/>
                </a:solidFill>
                <a:latin typeface="Georgia" pitchFamily="18" charset="0"/>
                <a:ea typeface="ＭＳ Ｐゴシック" charset="-128"/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" b="-1"/>
          <a:stretch/>
        </p:blipFill>
        <p:spPr>
          <a:xfrm>
            <a:off x="8325009" y="-1"/>
            <a:ext cx="937260" cy="1157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85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JTI logo vecto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4"/>
          <a:stretch>
            <a:fillRect/>
          </a:stretch>
        </p:blipFill>
        <p:spPr bwMode="auto">
          <a:xfrm>
            <a:off x="8321676" y="-4763"/>
            <a:ext cx="938212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58000" y="2516400"/>
            <a:ext cx="5889625" cy="55399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00000"/>
              </a:lnSpc>
              <a:defRPr sz="3600" smtClean="0">
                <a:solidFill>
                  <a:schemeClr val="tx1"/>
                </a:solidFill>
                <a:latin typeface="Georgia" pitchFamily="18" charset="0"/>
                <a:ea typeface="ＭＳ Ｐゴシック" charset="-128"/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75213" y="6426000"/>
            <a:ext cx="3898900" cy="2873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dirty="0" smtClean="0">
                <a:solidFill>
                  <a:srgbClr val="122632"/>
                </a:solidFill>
              </a:rPr>
              <a:t>JTI at a glance 2012</a:t>
            </a:r>
            <a:endParaRPr lang="en-US" dirty="0">
              <a:solidFill>
                <a:srgbClr val="122632"/>
              </a:solidFill>
            </a:endParaRP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8867775" y="6426000"/>
            <a:ext cx="390525" cy="2873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1F94B-54E6-4DB9-98AE-FAFD4FAF9E51}" type="slidenum">
              <a:rPr lang="en-US">
                <a:solidFill>
                  <a:srgbClr val="122632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122632"/>
              </a:solidFill>
            </a:endParaRPr>
          </a:p>
        </p:txBody>
      </p:sp>
      <p:cxnSp>
        <p:nvCxnSpPr>
          <p:cNvPr id="12" name="Straight Connector 7"/>
          <p:cNvCxnSpPr>
            <a:cxnSpLocks noChangeShapeType="1"/>
          </p:cNvCxnSpPr>
          <p:nvPr userDrawn="1"/>
        </p:nvCxnSpPr>
        <p:spPr bwMode="auto">
          <a:xfrm>
            <a:off x="1353600" y="2577600"/>
            <a:ext cx="0" cy="4280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990460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631825" y="6424613"/>
            <a:ext cx="2322513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800" dirty="0">
                <a:solidFill>
                  <a:srgbClr val="122632"/>
                </a:solidFill>
                <a:cs typeface="Arial" pitchFamily="34" charset="0"/>
              </a:rPr>
              <a:t>© Copyright JTI 2011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618" y="1994400"/>
            <a:ext cx="8628063" cy="42698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 smtClean="0">
                <a:solidFill>
                  <a:srgbClr val="122632"/>
                </a:solidFill>
              </a:rPr>
              <a:t>JTI at a glance 2012</a:t>
            </a:r>
            <a:endParaRPr lang="en-US" dirty="0">
              <a:solidFill>
                <a:srgbClr val="12263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9E575D-387F-4169-A71C-45DFA748520F}" type="slidenum">
              <a:rPr lang="en-GB">
                <a:solidFill>
                  <a:srgbClr val="122632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1226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598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631825" y="6424613"/>
            <a:ext cx="2322513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800" dirty="0">
                <a:solidFill>
                  <a:srgbClr val="122632"/>
                </a:solidFill>
                <a:cs typeface="Arial" pitchFamily="34" charset="0"/>
              </a:rPr>
              <a:t>© Copyright JTI 2011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1825" y="1987200"/>
            <a:ext cx="4155720" cy="427707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650" y="1987200"/>
            <a:ext cx="4155720" cy="427707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 smtClean="0">
                <a:solidFill>
                  <a:srgbClr val="122632"/>
                </a:solidFill>
              </a:rPr>
              <a:t>JTI at a glance 2012</a:t>
            </a:r>
            <a:endParaRPr lang="en-US" dirty="0">
              <a:solidFill>
                <a:srgbClr val="12263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D77248-F92F-47C9-97FD-9CF7B39594FC}" type="slidenum">
              <a:rPr lang="en-GB">
                <a:solidFill>
                  <a:srgbClr val="122632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1226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3812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631825" y="6424613"/>
            <a:ext cx="2322513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800" dirty="0">
                <a:solidFill>
                  <a:srgbClr val="122632"/>
                </a:solidFill>
                <a:cs typeface="Arial" pitchFamily="34" charset="0"/>
              </a:rPr>
              <a:t>© Copyright JTI 2011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 smtClean="0">
                <a:solidFill>
                  <a:srgbClr val="122632"/>
                </a:solidFill>
              </a:rPr>
              <a:t>JTI at a glance 2012</a:t>
            </a:r>
            <a:endParaRPr lang="en-US" dirty="0">
              <a:solidFill>
                <a:srgbClr val="12263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4D1E8F-BD1A-4C81-B62B-E79AE608D72C}" type="slidenum">
              <a:rPr lang="en-GB">
                <a:solidFill>
                  <a:srgbClr val="122632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1226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773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 userDrawn="1"/>
        </p:nvSpPr>
        <p:spPr bwMode="auto">
          <a:xfrm>
            <a:off x="631825" y="6424613"/>
            <a:ext cx="2322513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800" dirty="0">
                <a:solidFill>
                  <a:srgbClr val="122632"/>
                </a:solidFill>
                <a:cs typeface="Arial" pitchFamily="34" charset="0"/>
              </a:rPr>
              <a:t>© Copyright JTI 2011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 smtClean="0">
                <a:solidFill>
                  <a:srgbClr val="122632"/>
                </a:solidFill>
              </a:rPr>
              <a:t>JTI at a glance 2012</a:t>
            </a:r>
            <a:endParaRPr lang="en-US" dirty="0">
              <a:solidFill>
                <a:srgbClr val="12263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CFD344-6BC4-4897-980E-B47AEE7967D6}" type="slidenum">
              <a:rPr lang="en-GB">
                <a:solidFill>
                  <a:srgbClr val="122632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1226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914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58000" y="2516400"/>
            <a:ext cx="5889625" cy="55399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100000"/>
              </a:lnSpc>
              <a:defRPr sz="3600" smtClean="0">
                <a:solidFill>
                  <a:schemeClr val="tx1"/>
                </a:solidFill>
                <a:latin typeface="Georgia" pitchFamily="18" charset="0"/>
                <a:ea typeface="ＭＳ Ｐゴシック" charset="-128"/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875213" y="6426000"/>
            <a:ext cx="3898900" cy="287337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dirty="0" smtClean="0"/>
              <a:t>JTI at a glance 2012</a:t>
            </a:r>
            <a:endParaRPr lang="en-US" dirty="0"/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8867775" y="6426000"/>
            <a:ext cx="390525" cy="2873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1F94B-54E6-4DB9-98AE-FAFD4FAF9E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cxnSp>
        <p:nvCxnSpPr>
          <p:cNvPr id="12" name="Straight Connector 7"/>
          <p:cNvCxnSpPr>
            <a:cxnSpLocks noChangeShapeType="1"/>
          </p:cNvCxnSpPr>
          <p:nvPr userDrawn="1"/>
        </p:nvCxnSpPr>
        <p:spPr bwMode="auto">
          <a:xfrm>
            <a:off x="1353600" y="2577600"/>
            <a:ext cx="0" cy="4280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200" y="0"/>
            <a:ext cx="940310" cy="119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11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TI Value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58001" y="2516399"/>
            <a:ext cx="5190450" cy="37478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>
              <a:lnSpc>
                <a:spcPct val="90000"/>
              </a:lnSpc>
              <a:defRPr sz="5800" smtClean="0">
                <a:solidFill>
                  <a:schemeClr val="bg1"/>
                </a:solidFill>
                <a:latin typeface="Georgia" pitchFamily="18" charset="0"/>
                <a:ea typeface="ＭＳ Ｐゴシック" charset="-128"/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cxnSp>
        <p:nvCxnSpPr>
          <p:cNvPr id="12" name="Straight Connector 7"/>
          <p:cNvCxnSpPr>
            <a:cxnSpLocks noChangeShapeType="1"/>
          </p:cNvCxnSpPr>
          <p:nvPr userDrawn="1"/>
        </p:nvCxnSpPr>
        <p:spPr bwMode="auto">
          <a:xfrm>
            <a:off x="1353600" y="2577600"/>
            <a:ext cx="0" cy="42804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200" y="0"/>
            <a:ext cx="940310" cy="119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9925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631825" y="6424613"/>
            <a:ext cx="2322513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© Copyright JTI </a:t>
            </a:r>
            <a:r>
              <a:rPr lang="en-US" sz="800" dirty="0" smtClean="0">
                <a:solidFill>
                  <a:schemeClr val="tx1"/>
                </a:solidFill>
                <a:cs typeface="Arial" pitchFamily="34" charset="0"/>
              </a:rPr>
              <a:t>2014</a:t>
            </a:r>
            <a:endParaRPr lang="en-US" sz="8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618" y="1994400"/>
            <a:ext cx="8628063" cy="42698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875213" y="6424613"/>
            <a:ext cx="3898900" cy="287337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 smtClean="0"/>
              <a:t>JTI at a glance 2012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9E575D-387F-4169-A71C-45DFA748520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9985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631825" y="6424613"/>
            <a:ext cx="2322513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© Copyright JTI </a:t>
            </a:r>
            <a:r>
              <a:rPr lang="en-US" sz="800" dirty="0" smtClean="0">
                <a:solidFill>
                  <a:schemeClr val="tx1"/>
                </a:solidFill>
                <a:cs typeface="Arial" pitchFamily="34" charset="0"/>
              </a:rPr>
              <a:t>2014</a:t>
            </a:r>
            <a:endParaRPr lang="en-US" sz="8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1825" y="1987200"/>
            <a:ext cx="4155720" cy="427707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650" y="1987200"/>
            <a:ext cx="4155720" cy="427707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875213" y="6424613"/>
            <a:ext cx="3898900" cy="287337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 smtClean="0"/>
              <a:t>JTI at a glance 2012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D77248-F92F-47C9-97FD-9CF7B39594F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095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875213" y="6424613"/>
            <a:ext cx="3898900" cy="287337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 smtClean="0"/>
              <a:t>JTI at a glance 2012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4D1E8F-BD1A-4C81-B62B-E79AE608D72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4030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 userDrawn="1"/>
        </p:nvSpPr>
        <p:spPr bwMode="auto">
          <a:xfrm>
            <a:off x="631825" y="6424613"/>
            <a:ext cx="2322513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© Copyright JTI </a:t>
            </a:r>
            <a:r>
              <a:rPr lang="en-US" sz="800" dirty="0" smtClean="0">
                <a:solidFill>
                  <a:schemeClr val="tx1"/>
                </a:solidFill>
                <a:cs typeface="Arial" pitchFamily="34" charset="0"/>
              </a:rPr>
              <a:t>201</a:t>
            </a:r>
            <a:r>
              <a:rPr lang="ru-RU" sz="800" dirty="0" smtClean="0">
                <a:solidFill>
                  <a:schemeClr val="tx1"/>
                </a:solidFill>
                <a:cs typeface="Arial" pitchFamily="34" charset="0"/>
              </a:rPr>
              <a:t>3</a:t>
            </a:r>
            <a:endParaRPr lang="en-US" sz="8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875213" y="6424613"/>
            <a:ext cx="3898900" cy="287337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 smtClean="0"/>
              <a:t>JTI at a glance 2012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CFD344-6BC4-4897-980E-B47AEE7967D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2335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631826" y="6424615"/>
            <a:ext cx="2322513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© Copyright JTI </a:t>
            </a:r>
            <a:r>
              <a:rPr lang="en-US" sz="800" dirty="0" smtClean="0">
                <a:solidFill>
                  <a:schemeClr val="tx1"/>
                </a:solidFill>
                <a:cs typeface="Arial" pitchFamily="34" charset="0"/>
              </a:rPr>
              <a:t>201</a:t>
            </a:r>
            <a:r>
              <a:rPr lang="ru-RU" sz="800" dirty="0" smtClean="0">
                <a:solidFill>
                  <a:schemeClr val="tx1"/>
                </a:solidFill>
                <a:cs typeface="Arial" pitchFamily="34" charset="0"/>
              </a:rPr>
              <a:t>3</a:t>
            </a:r>
            <a:endParaRPr lang="en-US" sz="8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1825" y="1994400"/>
            <a:ext cx="4155720" cy="427707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651" y="1994400"/>
            <a:ext cx="4155720" cy="427707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875213" y="6424613"/>
            <a:ext cx="3898900" cy="287337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 smtClean="0"/>
              <a:t>JTI at a glance 2012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D77248-F92F-47C9-97FD-9CF7B39594F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31826" y="966630"/>
            <a:ext cx="8631237" cy="342900"/>
          </a:xfr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sz="1800" i="1" dirty="0">
                <a:solidFill>
                  <a:schemeClr val="tx2"/>
                </a:solidFill>
                <a:latin typeface="Georgia" pitchFamily="18" charset="0"/>
                <a:ea typeface="ＭＳ Ｐゴシック" pitchFamily="80" charset="-128"/>
                <a:cs typeface="+mj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1826" y="576264"/>
            <a:ext cx="8628062" cy="385763"/>
          </a:xfrm>
        </p:spPr>
        <p:txBody>
          <a:bodyPr>
            <a:no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7053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1825" y="1994400"/>
            <a:ext cx="4155720" cy="427707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651" y="1994400"/>
            <a:ext cx="4155720" cy="427707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875213" y="6424615"/>
            <a:ext cx="3898900" cy="287337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 smtClean="0"/>
              <a:t>Presentation title in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D77248-F92F-47C9-97FD-9CF7B39594F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31826" y="966630"/>
            <a:ext cx="8631237" cy="342900"/>
          </a:xfr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sz="1800" i="1" dirty="0">
                <a:solidFill>
                  <a:schemeClr val="tx2"/>
                </a:solidFill>
                <a:latin typeface="Georgia" pitchFamily="18" charset="0"/>
                <a:ea typeface="ＭＳ Ｐゴシック" pitchFamily="80" charset="-128"/>
                <a:cs typeface="+mj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1826" y="576264"/>
            <a:ext cx="8628062" cy="385763"/>
          </a:xfrm>
        </p:spPr>
        <p:txBody>
          <a:bodyPr>
            <a:no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3458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1825" y="576263"/>
            <a:ext cx="8596313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2618" y="1993900"/>
            <a:ext cx="8628063" cy="427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66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67775" y="6424613"/>
            <a:ext cx="390525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1BB4E4D9-2C5A-423A-A8BE-9B5EA07DEC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8" r:id="rId2"/>
    <p:sldLayoutId id="2147483831" r:id="rId3"/>
    <p:sldLayoutId id="2147483819" r:id="rId4"/>
    <p:sldLayoutId id="2147483820" r:id="rId5"/>
    <p:sldLayoutId id="2147483821" r:id="rId6"/>
    <p:sldLayoutId id="2147483822" r:id="rId7"/>
    <p:sldLayoutId id="2147483849" r:id="rId8"/>
    <p:sldLayoutId id="2147483864" r:id="rId9"/>
    <p:sldLayoutId id="2147483865" r:id="rId10"/>
    <p:sldLayoutId id="2147483866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Georgia" pitchFamily="18" charset="0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Georgia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Georgia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Georgia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Georgia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accent1"/>
          </a:solidFill>
          <a:latin typeface="Georgia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accent1"/>
          </a:solidFill>
          <a:latin typeface="Georgia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accent1"/>
          </a:solidFill>
          <a:latin typeface="Georgia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accent1"/>
          </a:solidFill>
          <a:latin typeface="Georgia" charset="0"/>
          <a:ea typeface="ＭＳ Ｐゴシック" charset="0"/>
        </a:defRPr>
      </a:lvl9pPr>
    </p:titleStyle>
    <p:bodyStyle>
      <a:lvl1pPr marL="0" indent="0" algn="l" rtl="0" eaLnBrk="0" fontAlgn="base" hangingPunct="0">
        <a:spcBef>
          <a:spcPct val="80000"/>
        </a:spcBef>
        <a:spcAft>
          <a:spcPct val="0"/>
        </a:spcAft>
        <a:buFont typeface="Arial" pitchFamily="34" charset="0"/>
        <a:defRPr sz="1600">
          <a:solidFill>
            <a:schemeClr val="tx1"/>
          </a:solidFill>
          <a:latin typeface="Arial" pitchFamily="34" charset="0"/>
          <a:ea typeface="ＭＳ Ｐゴシック" charset="0"/>
          <a:cs typeface="+mn-cs"/>
        </a:defRPr>
      </a:lvl1pPr>
      <a:lvl2pPr marL="177800" indent="-176213" algn="l" rtl="0" eaLnBrk="0" fontAlgn="base" hangingPunct="0">
        <a:spcBef>
          <a:spcPct val="5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Arial" pitchFamily="34" charset="0"/>
          <a:ea typeface="ＭＳ Ｐゴシック" charset="0"/>
        </a:defRPr>
      </a:lvl2pPr>
      <a:lvl3pPr marL="363538" indent="-160338" algn="l" rtl="0" eaLnBrk="0" fontAlgn="base" hangingPunct="0">
        <a:spcBef>
          <a:spcPct val="40000"/>
        </a:spcBef>
        <a:spcAft>
          <a:spcPct val="0"/>
        </a:spcAft>
        <a:buFont typeface="Arial" pitchFamily="34" charset="0"/>
        <a:buChar char="•"/>
        <a:defRPr sz="1400">
          <a:solidFill>
            <a:schemeClr val="tx1"/>
          </a:solidFill>
          <a:latin typeface="Arial" pitchFamily="34" charset="0"/>
          <a:ea typeface="ＭＳ Ｐゴシック" charset="0"/>
        </a:defRPr>
      </a:lvl3pPr>
      <a:lvl4pPr marL="566738" indent="-18573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2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779463" indent="-1952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2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1893888" indent="-177800" algn="l" rtl="0" eaLnBrk="1" fontAlgn="base" hangingPunct="1">
        <a:spcBef>
          <a:spcPct val="20000"/>
        </a:spcBef>
        <a:spcAft>
          <a:spcPct val="0"/>
        </a:spcAft>
        <a:buChar char="»"/>
        <a:defRPr sz="1100">
          <a:solidFill>
            <a:schemeClr val="accent1"/>
          </a:solidFill>
          <a:latin typeface="+mn-lt"/>
          <a:ea typeface="+mn-ea"/>
        </a:defRPr>
      </a:lvl6pPr>
      <a:lvl7pPr marL="2351088" indent="-177800" algn="l" rtl="0" eaLnBrk="1" fontAlgn="base" hangingPunct="1">
        <a:spcBef>
          <a:spcPct val="20000"/>
        </a:spcBef>
        <a:spcAft>
          <a:spcPct val="0"/>
        </a:spcAft>
        <a:buChar char="»"/>
        <a:defRPr sz="1100">
          <a:solidFill>
            <a:schemeClr val="accent1"/>
          </a:solidFill>
          <a:latin typeface="+mn-lt"/>
          <a:ea typeface="+mn-ea"/>
        </a:defRPr>
      </a:lvl7pPr>
      <a:lvl8pPr marL="2808288" indent="-177800" algn="l" rtl="0" eaLnBrk="1" fontAlgn="base" hangingPunct="1">
        <a:spcBef>
          <a:spcPct val="20000"/>
        </a:spcBef>
        <a:spcAft>
          <a:spcPct val="0"/>
        </a:spcAft>
        <a:buChar char="»"/>
        <a:defRPr sz="1100">
          <a:solidFill>
            <a:schemeClr val="accent1"/>
          </a:solidFill>
          <a:latin typeface="+mn-lt"/>
          <a:ea typeface="+mn-ea"/>
        </a:defRPr>
      </a:lvl8pPr>
      <a:lvl9pPr marL="3265488" indent="-177800" algn="l" rtl="0" eaLnBrk="1" fontAlgn="base" hangingPunct="1">
        <a:spcBef>
          <a:spcPct val="20000"/>
        </a:spcBef>
        <a:spcAft>
          <a:spcPct val="0"/>
        </a:spcAft>
        <a:buChar char="»"/>
        <a:defRPr sz="1100">
          <a:solidFill>
            <a:schemeClr val="accent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1825" y="576263"/>
            <a:ext cx="8596313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2618" y="1993900"/>
            <a:ext cx="8628063" cy="427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75213" y="6424613"/>
            <a:ext cx="3898900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800" dirty="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1pPr>
          </a:lstStyle>
          <a:p>
            <a:pPr>
              <a:defRPr/>
            </a:pPr>
            <a:r>
              <a:rPr lang="en-US" dirty="0" smtClean="0">
                <a:solidFill>
                  <a:srgbClr val="122632"/>
                </a:solidFill>
              </a:rPr>
              <a:t>JTI at a glance 2012</a:t>
            </a:r>
            <a:endParaRPr lang="en-US" dirty="0">
              <a:solidFill>
                <a:srgbClr val="122632"/>
              </a:solidFill>
            </a:endParaRPr>
          </a:p>
        </p:txBody>
      </p:sp>
      <p:sp>
        <p:nvSpPr>
          <p:cNvPr id="266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67775" y="6424613"/>
            <a:ext cx="390525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1BB4E4D9-2C5A-423A-A8BE-9B5EA07DECC8}" type="slidenum">
              <a:rPr lang="en-US">
                <a:solidFill>
                  <a:srgbClr val="122632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1226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0955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Georgia" pitchFamily="18" charset="0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Georgia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Georgia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Georgia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Georgia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accent1"/>
          </a:solidFill>
          <a:latin typeface="Georgia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accent1"/>
          </a:solidFill>
          <a:latin typeface="Georgia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accent1"/>
          </a:solidFill>
          <a:latin typeface="Georgia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accent1"/>
          </a:solidFill>
          <a:latin typeface="Georgia" charset="0"/>
          <a:ea typeface="ＭＳ Ｐゴシック" charset="0"/>
        </a:defRPr>
      </a:lvl9pPr>
    </p:titleStyle>
    <p:bodyStyle>
      <a:lvl1pPr marL="0" indent="0" algn="l" rtl="0" eaLnBrk="0" fontAlgn="base" hangingPunct="0">
        <a:spcBef>
          <a:spcPct val="80000"/>
        </a:spcBef>
        <a:spcAft>
          <a:spcPct val="0"/>
        </a:spcAft>
        <a:buFont typeface="Arial" pitchFamily="34" charset="0"/>
        <a:defRPr sz="1600">
          <a:solidFill>
            <a:schemeClr val="tx1"/>
          </a:solidFill>
          <a:latin typeface="Arial" pitchFamily="34" charset="0"/>
          <a:ea typeface="ＭＳ Ｐゴシック" charset="0"/>
          <a:cs typeface="+mn-cs"/>
        </a:defRPr>
      </a:lvl1pPr>
      <a:lvl2pPr marL="177800" indent="-176213" algn="l" rtl="0" eaLnBrk="0" fontAlgn="base" hangingPunct="0">
        <a:spcBef>
          <a:spcPct val="5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itchFamily="34" charset="0"/>
          <a:ea typeface="ＭＳ Ｐゴシック" charset="0"/>
        </a:defRPr>
      </a:lvl2pPr>
      <a:lvl3pPr marL="363538" indent="-160338" algn="l" rtl="0" eaLnBrk="0" fontAlgn="base" hangingPunct="0">
        <a:spcBef>
          <a:spcPct val="4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Arial" pitchFamily="34" charset="0"/>
          <a:ea typeface="ＭＳ Ｐゴシック" charset="0"/>
        </a:defRPr>
      </a:lvl3pPr>
      <a:lvl4pPr marL="566738" indent="-18573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779463" indent="-1952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2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1893888" indent="-177800" algn="l" rtl="0" eaLnBrk="1" fontAlgn="base" hangingPunct="1">
        <a:spcBef>
          <a:spcPct val="20000"/>
        </a:spcBef>
        <a:spcAft>
          <a:spcPct val="0"/>
        </a:spcAft>
        <a:buChar char="»"/>
        <a:defRPr sz="1100">
          <a:solidFill>
            <a:schemeClr val="accent1"/>
          </a:solidFill>
          <a:latin typeface="+mn-lt"/>
          <a:ea typeface="+mn-ea"/>
        </a:defRPr>
      </a:lvl6pPr>
      <a:lvl7pPr marL="2351088" indent="-177800" algn="l" rtl="0" eaLnBrk="1" fontAlgn="base" hangingPunct="1">
        <a:spcBef>
          <a:spcPct val="20000"/>
        </a:spcBef>
        <a:spcAft>
          <a:spcPct val="0"/>
        </a:spcAft>
        <a:buChar char="»"/>
        <a:defRPr sz="1100">
          <a:solidFill>
            <a:schemeClr val="accent1"/>
          </a:solidFill>
          <a:latin typeface="+mn-lt"/>
          <a:ea typeface="+mn-ea"/>
        </a:defRPr>
      </a:lvl7pPr>
      <a:lvl8pPr marL="2808288" indent="-177800" algn="l" rtl="0" eaLnBrk="1" fontAlgn="base" hangingPunct="1">
        <a:spcBef>
          <a:spcPct val="20000"/>
        </a:spcBef>
        <a:spcAft>
          <a:spcPct val="0"/>
        </a:spcAft>
        <a:buChar char="»"/>
        <a:defRPr sz="1100">
          <a:solidFill>
            <a:schemeClr val="accent1"/>
          </a:solidFill>
          <a:latin typeface="+mn-lt"/>
          <a:ea typeface="+mn-ea"/>
        </a:defRPr>
      </a:lvl8pPr>
      <a:lvl9pPr marL="3265488" indent="-177800" algn="l" rtl="0" eaLnBrk="1" fontAlgn="base" hangingPunct="1">
        <a:spcBef>
          <a:spcPct val="20000"/>
        </a:spcBef>
        <a:spcAft>
          <a:spcPct val="0"/>
        </a:spcAft>
        <a:buChar char="»"/>
        <a:defRPr sz="1100">
          <a:solidFill>
            <a:schemeClr val="accent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3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wmf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5" Type="http://schemas.openxmlformats.org/officeDocument/2006/relationships/image" Target="../media/image22.wmf"/><Relationship Id="rId10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1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11" Type="http://schemas.openxmlformats.org/officeDocument/2006/relationships/image" Target="../media/image30.jpe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10.jpe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29.png"/><Relationship Id="rId3" Type="http://schemas.openxmlformats.org/officeDocument/2006/relationships/image" Target="../media/image11.jpeg"/><Relationship Id="rId7" Type="http://schemas.openxmlformats.org/officeDocument/2006/relationships/image" Target="../media/image41.jpe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11" Type="http://schemas.openxmlformats.org/officeDocument/2006/relationships/image" Target="../media/image31.jpeg"/><Relationship Id="rId5" Type="http://schemas.openxmlformats.org/officeDocument/2006/relationships/image" Target="../media/image39.jpeg"/><Relationship Id="rId10" Type="http://schemas.openxmlformats.org/officeDocument/2006/relationships/image" Target="../media/image43.png"/><Relationship Id="rId4" Type="http://schemas.openxmlformats.org/officeDocument/2006/relationships/image" Target="../media/image38.jpeg"/><Relationship Id="rId9" Type="http://schemas.openxmlformats.org/officeDocument/2006/relationships/image" Target="../media/image27.png"/><Relationship Id="rId1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06501" y="2419351"/>
            <a:ext cx="7571739" cy="1245658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title"/>
          </p:nvPr>
        </p:nvSpPr>
        <p:spPr>
          <a:xfrm>
            <a:off x="1456781" y="2547348"/>
            <a:ext cx="6366418" cy="65940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Противодействие незаконной торговле табачными изделиями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1333500" y="2667000"/>
            <a:ext cx="0" cy="1996017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3500" y="3860089"/>
            <a:ext cx="2374900" cy="447751"/>
          </a:xfrm>
        </p:spPr>
        <p:txBody>
          <a:bodyPr/>
          <a:lstStyle/>
          <a:p>
            <a:r>
              <a:rPr lang="en-US" dirty="0" smtClean="0"/>
              <a:t> 28 </a:t>
            </a:r>
            <a:r>
              <a:rPr lang="ru-RU" dirty="0" smtClean="0"/>
              <a:t>октября 2014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/>
          <p:cNvSpPr>
            <a:spLocks noGrp="1" noChangeArrowheads="1"/>
          </p:cNvSpPr>
          <p:nvPr>
            <p:ph type="title"/>
          </p:nvPr>
        </p:nvSpPr>
        <p:spPr>
          <a:xfrm>
            <a:off x="750627" y="316957"/>
            <a:ext cx="8522908" cy="385763"/>
          </a:xfrm>
        </p:spPr>
        <p:txBody>
          <a:bodyPr/>
          <a:lstStyle/>
          <a:p>
            <a:r>
              <a:rPr lang="ru-RU" dirty="0" smtClean="0"/>
              <a:t>Основные выводы</a:t>
            </a:r>
            <a:endParaRPr lang="en-US" dirty="0" smtClean="0"/>
          </a:p>
        </p:txBody>
      </p:sp>
      <p:sp>
        <p:nvSpPr>
          <p:cNvPr id="16387" name="Rectangle 9"/>
          <p:cNvSpPr>
            <a:spLocks noGrp="1" noChangeArrowheads="1"/>
          </p:cNvSpPr>
          <p:nvPr>
            <p:ph idx="1"/>
          </p:nvPr>
        </p:nvSpPr>
        <p:spPr>
          <a:xfrm>
            <a:off x="632618" y="880110"/>
            <a:ext cx="8628063" cy="5509260"/>
          </a:xfrm>
        </p:spPr>
        <p:txBody>
          <a:bodyPr>
            <a:normAutofit/>
          </a:bodyPr>
          <a:lstStyle/>
          <a:p>
            <a:pPr lvl="1"/>
            <a:r>
              <a:rPr lang="ru-RU" sz="1600" dirty="0" smtClean="0">
                <a:latin typeface="+mn-lt"/>
              </a:rPr>
              <a:t>Российский табачный рынок становится все более привлекательным для криминала: в условиях продолжающегося опережающего роста ставок акциза в России и неопределенности со сроками гармонизации акцизной политики в рамках ТС спрос на дешевые альтернативы на нелегальном рынке будет увеличиваться. </a:t>
            </a:r>
          </a:p>
          <a:p>
            <a:pPr lvl="1"/>
            <a:r>
              <a:rPr lang="ru-RU" sz="1600" dirty="0" smtClean="0">
                <a:latin typeface="+mn-lt"/>
              </a:rPr>
              <a:t>Основными потребителями </a:t>
            </a:r>
            <a:r>
              <a:rPr lang="ru-RU" sz="1600" dirty="0">
                <a:latin typeface="+mn-lt"/>
              </a:rPr>
              <a:t>продукции </a:t>
            </a:r>
            <a:r>
              <a:rPr lang="ru-RU" sz="1600" dirty="0" smtClean="0">
                <a:latin typeface="+mn-lt"/>
              </a:rPr>
              <a:t>низкоценового сегмента остаются семьи с невысоким уровнем дохода:</a:t>
            </a:r>
          </a:p>
          <a:p>
            <a:pPr lvl="2"/>
            <a:r>
              <a:rPr lang="ru-RU" sz="1600" i="1" dirty="0" smtClean="0">
                <a:latin typeface="+mn-lt"/>
              </a:rPr>
              <a:t>Согласно данным Росстата, в 2013 году 65</a:t>
            </a:r>
            <a:r>
              <a:rPr lang="ru-RU" sz="1600" i="1" dirty="0">
                <a:latin typeface="+mn-lt"/>
              </a:rPr>
              <a:t>% населения имели доходы ниже среднедушевого денежного дохода </a:t>
            </a:r>
            <a:r>
              <a:rPr lang="ru-RU" sz="1600" i="1" dirty="0" smtClean="0">
                <a:latin typeface="+mn-lt"/>
              </a:rPr>
              <a:t>(25,6 </a:t>
            </a:r>
            <a:r>
              <a:rPr lang="ru-RU" sz="1600" i="1" dirty="0" err="1">
                <a:latin typeface="+mn-lt"/>
              </a:rPr>
              <a:t>тыс.руб</a:t>
            </a:r>
            <a:r>
              <a:rPr lang="ru-RU" sz="1600" i="1" dirty="0">
                <a:latin typeface="+mn-lt"/>
              </a:rPr>
              <a:t>), </a:t>
            </a:r>
          </a:p>
          <a:p>
            <a:pPr lvl="2"/>
            <a:r>
              <a:rPr lang="ru-RU" sz="1600" i="1" dirty="0">
                <a:latin typeface="+mn-lt"/>
              </a:rPr>
              <a:t>Среднедушевой доход 11% российских граждан был ниже величины прожиточного минимума (Росстат, 2013, 7,3 </a:t>
            </a:r>
            <a:r>
              <a:rPr lang="ru-RU" sz="1600" i="1" dirty="0" err="1">
                <a:latin typeface="+mn-lt"/>
              </a:rPr>
              <a:t>тыс.руб</a:t>
            </a:r>
            <a:r>
              <a:rPr lang="ru-RU" sz="1600" i="1" dirty="0">
                <a:latin typeface="+mn-lt"/>
              </a:rPr>
              <a:t>.)</a:t>
            </a:r>
          </a:p>
          <a:p>
            <a:pPr lvl="1"/>
            <a:r>
              <a:rPr lang="ru-RU" sz="1600" dirty="0" smtClean="0">
                <a:latin typeface="+mn-lt"/>
              </a:rPr>
              <a:t>При таких условиях ужесточение административной и уголовной ответственности за незаконное производство и оборот табачной продукции может стать эффективным барьером для дальнейшего сдерживания резкого роста нелегального рынка.</a:t>
            </a:r>
          </a:p>
          <a:p>
            <a:pPr lvl="1"/>
            <a:r>
              <a:rPr lang="ru-RU" sz="1600" dirty="0" smtClean="0">
                <a:latin typeface="+mn-lt"/>
              </a:rPr>
              <a:t>Однако для решения проблемы нелегального оборота необходим комплексный подход, включающий - в том числе - сбалансированную акцизную политику, которая </a:t>
            </a:r>
            <a:r>
              <a:rPr lang="ru-RU" sz="1600" dirty="0">
                <a:latin typeface="+mn-lt"/>
              </a:rPr>
              <a:t>учитывает как покупательную способность </a:t>
            </a:r>
            <a:r>
              <a:rPr lang="ru-RU" sz="1600" dirty="0" smtClean="0">
                <a:latin typeface="+mn-lt"/>
              </a:rPr>
              <a:t>населения в России, </a:t>
            </a:r>
            <a:r>
              <a:rPr lang="ru-RU" sz="1600" dirty="0">
                <a:latin typeface="+mn-lt"/>
              </a:rPr>
              <a:t>так и разницу в налоговых ставках на табачную продукцию внутри Таможенного </a:t>
            </a:r>
            <a:r>
              <a:rPr lang="ru-RU" sz="1600" dirty="0" smtClean="0">
                <a:latin typeface="+mn-lt"/>
              </a:rPr>
              <a:t>Союза.</a:t>
            </a:r>
          </a:p>
          <a:p>
            <a:endParaRPr lang="en-US" sz="1600" dirty="0" smtClean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1BB4E4D9-2C5A-423A-A8BE-9B5EA07DECC8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23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129"/>
          <p:cNvSpPr/>
          <p:nvPr/>
        </p:nvSpPr>
        <p:spPr bwMode="auto">
          <a:xfrm>
            <a:off x="341956" y="3109879"/>
            <a:ext cx="7258684" cy="2238371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28625" y="182563"/>
            <a:ext cx="8596313" cy="944562"/>
          </a:xfrm>
        </p:spPr>
        <p:txBody>
          <a:bodyPr>
            <a:normAutofit/>
          </a:bodyPr>
          <a:lstStyle/>
          <a:p>
            <a:r>
              <a:rPr lang="ru-RU" sz="2700" dirty="0" smtClean="0"/>
              <a:t>Виды незаконной торговли табачными изделиями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000" i="1" dirty="0" smtClean="0">
                <a:solidFill>
                  <a:schemeClr val="tx2"/>
                </a:solidFill>
                <a:ea typeface="ＭＳ Ｐゴシック" pitchFamily="80" charset="-128"/>
              </a:rPr>
              <a:t>Приоритетные направления противодействия</a:t>
            </a:r>
            <a:endParaRPr lang="en-US" sz="2700" i="1" dirty="0">
              <a:solidFill>
                <a:schemeClr val="tx2"/>
              </a:solidFill>
              <a:ea typeface="ＭＳ Ｐゴシック" pitchFamily="80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4D1E8F-BD1A-4C81-B62B-E79AE608D72C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 bwMode="auto">
          <a:xfrm>
            <a:off x="5287599" y="1789906"/>
            <a:ext cx="1149102" cy="15803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 eaLnBrk="0" hangingPunct="0">
              <a:tabLst>
                <a:tab pos="180975" algn="l"/>
              </a:tabLst>
            </a:pPr>
            <a:endParaRPr lang="en-US" sz="10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124" name="Group 123"/>
          <p:cNvGrpSpPr/>
          <p:nvPr/>
        </p:nvGrpSpPr>
        <p:grpSpPr>
          <a:xfrm>
            <a:off x="3475452" y="1293430"/>
            <a:ext cx="2998196" cy="1715557"/>
            <a:chOff x="444500" y="1425388"/>
            <a:chExt cx="2998196" cy="1715557"/>
          </a:xfrm>
        </p:grpSpPr>
        <p:sp>
          <p:nvSpPr>
            <p:cNvPr id="16" name="Rectangle 15"/>
            <p:cNvSpPr/>
            <p:nvPr/>
          </p:nvSpPr>
          <p:spPr bwMode="auto">
            <a:xfrm>
              <a:off x="518394" y="1425388"/>
              <a:ext cx="2924302" cy="1715557"/>
            </a:xfrm>
            <a:prstGeom prst="rect">
              <a:avLst/>
            </a:prstGeom>
            <a:solidFill>
              <a:srgbClr val="BEE6D4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pPr eaLnBrk="0" hangingPunct="0">
                <a:tabLst>
                  <a:tab pos="180975" algn="l"/>
                </a:tabLst>
              </a:pPr>
              <a:endParaRPr lang="en-US" sz="10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444500" y="1497806"/>
              <a:ext cx="1536045" cy="97869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pPr algn="ctr"/>
              <a:r>
                <a:rPr lang="ru-RU" sz="1200" b="1" dirty="0">
                  <a:latin typeface="Arial" charset="0"/>
                  <a:ea typeface="ＭＳ Ｐゴシック" charset="0"/>
                  <a:cs typeface="ＭＳ Ｐゴシック" charset="0"/>
                </a:rPr>
                <a:t>НЕЗАКОННЫЙ </a:t>
              </a:r>
              <a:r>
                <a:rPr lang="ru-RU" sz="1200" b="1" dirty="0" smtClean="0">
                  <a:latin typeface="Arial" charset="0"/>
                  <a:ea typeface="ＭＳ Ｐゴシック" charset="0"/>
                  <a:cs typeface="ＭＳ Ｐゴシック" charset="0"/>
                </a:rPr>
                <a:t>ЭКСПОРТ</a:t>
              </a:r>
              <a:endParaRPr lang="en-US" sz="1200" b="1" dirty="0"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45" name="Picture 44"/>
            <p:cNvPicPr/>
            <p:nvPr/>
          </p:nvPicPr>
          <p:blipFill rotWithShape="1">
            <a:blip r:embed="rId3"/>
            <a:srcRect l="56340" t="32961" r="20309" b="24198"/>
            <a:stretch/>
          </p:blipFill>
          <p:spPr bwMode="auto">
            <a:xfrm>
              <a:off x="2063750" y="1505290"/>
              <a:ext cx="1296396" cy="1572857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22" name="Group 121"/>
          <p:cNvGrpSpPr/>
          <p:nvPr/>
        </p:nvGrpSpPr>
        <p:grpSpPr>
          <a:xfrm>
            <a:off x="341956" y="1304928"/>
            <a:ext cx="2998196" cy="1715557"/>
            <a:chOff x="3503021" y="1425388"/>
            <a:chExt cx="2998196" cy="1715557"/>
          </a:xfrm>
        </p:grpSpPr>
        <p:sp>
          <p:nvSpPr>
            <p:cNvPr id="46" name="Rectangle 45"/>
            <p:cNvSpPr/>
            <p:nvPr/>
          </p:nvSpPr>
          <p:spPr bwMode="auto">
            <a:xfrm>
              <a:off x="3576915" y="1425388"/>
              <a:ext cx="2924302" cy="1715557"/>
            </a:xfrm>
            <a:prstGeom prst="rect">
              <a:avLst/>
            </a:prstGeom>
            <a:solidFill>
              <a:srgbClr val="BEE6D4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pPr eaLnBrk="0" hangingPunct="0">
                <a:tabLst>
                  <a:tab pos="180975" algn="l"/>
                </a:tabLst>
              </a:pPr>
              <a:endParaRPr lang="en-US" sz="10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3503021" y="1497806"/>
              <a:ext cx="1536045" cy="97869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pPr algn="ctr"/>
              <a:r>
                <a:rPr lang="ru-RU" sz="1200" b="1" dirty="0" smtClean="0">
                  <a:latin typeface="Arial" charset="0"/>
                  <a:ea typeface="ＭＳ Ｐゴシック" charset="0"/>
                  <a:cs typeface="ＭＳ Ｐゴシック" charset="0"/>
                </a:rPr>
                <a:t>КОНТРАФАКТНАЯ ПРОДУКЦИЯ</a:t>
              </a:r>
              <a:endParaRPr lang="en-US" sz="1200" b="1" dirty="0"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50" name="Picture 49" descr="4"/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067"/>
            <a:stretch/>
          </p:blipFill>
          <p:spPr bwMode="auto">
            <a:xfrm>
              <a:off x="5130800" y="1485158"/>
              <a:ext cx="1296396" cy="157302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" name="Group 8"/>
          <p:cNvGrpSpPr/>
          <p:nvPr/>
        </p:nvGrpSpPr>
        <p:grpSpPr>
          <a:xfrm>
            <a:off x="6618062" y="1297605"/>
            <a:ext cx="2998196" cy="1715557"/>
            <a:chOff x="6607175" y="1417713"/>
            <a:chExt cx="2998196" cy="1715557"/>
          </a:xfrm>
        </p:grpSpPr>
        <p:sp>
          <p:nvSpPr>
            <p:cNvPr id="52" name="Rectangle 51"/>
            <p:cNvSpPr/>
            <p:nvPr/>
          </p:nvSpPr>
          <p:spPr bwMode="auto">
            <a:xfrm>
              <a:off x="6681069" y="1417713"/>
              <a:ext cx="2924302" cy="1715557"/>
            </a:xfrm>
            <a:prstGeom prst="rect">
              <a:avLst/>
            </a:prstGeom>
            <a:solidFill>
              <a:srgbClr val="BEE6D4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pPr eaLnBrk="0" hangingPunct="0">
                <a:tabLst>
                  <a:tab pos="180975" algn="l"/>
                </a:tabLst>
              </a:pPr>
              <a:endParaRPr lang="en-US" sz="10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3" name="Rectangle 52"/>
            <p:cNvSpPr/>
            <p:nvPr/>
          </p:nvSpPr>
          <p:spPr bwMode="auto">
            <a:xfrm>
              <a:off x="6607175" y="1490132"/>
              <a:ext cx="1586185" cy="98636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pPr algn="ctr"/>
              <a:r>
                <a:rPr lang="ru-RU" sz="1200" b="1" dirty="0" smtClean="0">
                  <a:latin typeface="Arial" charset="0"/>
                  <a:ea typeface="ＭＳ Ｐゴシック" charset="0"/>
                  <a:cs typeface="ＭＳ Ｐゴシック" charset="0"/>
                </a:rPr>
                <a:t>ВВОЗ ИЗ </a:t>
              </a:r>
              <a:r>
                <a:rPr lang="ru-RU" sz="1200" b="1" dirty="0">
                  <a:latin typeface="Arial" charset="0"/>
                  <a:ea typeface="ＭＳ Ｐゴシック" charset="0"/>
                  <a:cs typeface="ＭＳ Ｐゴシック" charset="0"/>
                </a:rPr>
                <a:t>СТРАН </a:t>
              </a:r>
              <a:r>
                <a:rPr lang="ru-RU" sz="1200" b="1" dirty="0" smtClean="0">
                  <a:latin typeface="Arial" charset="0"/>
                  <a:ea typeface="ＭＳ Ｐゴシック" charset="0"/>
                  <a:cs typeface="ＭＳ Ｐゴシック" charset="0"/>
                </a:rPr>
                <a:t>ТАМОЖЕННОГО СОЮЗА</a:t>
              </a:r>
              <a:endParaRPr lang="en-US" sz="1200" b="1" dirty="0"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1026" name="Picture 4" descr="image001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92" r="21293"/>
            <a:stretch/>
          </p:blipFill>
          <p:spPr bwMode="auto">
            <a:xfrm>
              <a:off x="8258674" y="1485157"/>
              <a:ext cx="1296396" cy="157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8" name="Rectangle 127"/>
          <p:cNvSpPr/>
          <p:nvPr/>
        </p:nvSpPr>
        <p:spPr bwMode="auto">
          <a:xfrm>
            <a:off x="2362201" y="3109879"/>
            <a:ext cx="7258684" cy="2232039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Производство табачных изделий без уплаты акцизного сбора с нарушением прав интеллектуальной собственности правообладателя, незаконная продажа без уплаты налогов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Уклонение от уплаты необходимых государственных пошлин и сборов при незаконном перемещении и продаже продукции на рынках стран, отличных от рынка исходного предназначения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Уклонение от уплаты налогов и нарушение требований технического регламента (несоответствие правилам упаковки и маркировки акцизными/специальными марками) </a:t>
            </a:r>
            <a:endParaRPr lang="en-US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9" name="Picture 128"/>
          <p:cNvPicPr/>
          <p:nvPr/>
        </p:nvPicPr>
        <p:blipFill rotWithShape="1">
          <a:blip r:embed="rId6"/>
          <a:srcRect l="20908" t="12673" r="40839" b="21487"/>
          <a:stretch/>
        </p:blipFill>
        <p:spPr bwMode="auto">
          <a:xfrm>
            <a:off x="627768" y="3416300"/>
            <a:ext cx="1734432" cy="16208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9" name="Rectangle 138"/>
          <p:cNvSpPr/>
          <p:nvPr/>
        </p:nvSpPr>
        <p:spPr bwMode="auto">
          <a:xfrm>
            <a:off x="341956" y="5513352"/>
            <a:ext cx="4166544" cy="493748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 algn="ctr"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Недополученные налоговые поступления государства</a:t>
            </a:r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4974550" y="5527604"/>
            <a:ext cx="4629008" cy="479496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 algn="ctr"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Недополученные доходы коммерческих</a:t>
            </a:r>
            <a:b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компаний</a:t>
            </a:r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7" name="Chevron 126"/>
          <p:cNvSpPr/>
          <p:nvPr/>
        </p:nvSpPr>
        <p:spPr bwMode="auto">
          <a:xfrm rot="5400000">
            <a:off x="4553094" y="3678997"/>
            <a:ext cx="350933" cy="3416280"/>
          </a:xfrm>
          <a:prstGeom prst="chevron">
            <a:avLst/>
          </a:prstGeom>
          <a:solidFill>
            <a:srgbClr val="BEE6D4"/>
          </a:solidFill>
          <a:ln w="31750">
            <a:solidFill>
              <a:schemeClr val="tx2">
                <a:lumMod val="60000"/>
                <a:lumOff val="40000"/>
              </a:schemeClr>
            </a:solidFill>
          </a:ln>
          <a:effectLst/>
          <a:extLst/>
        </p:spPr>
        <p:txBody>
          <a:bodyPr lIns="36000" tIns="36000" rIns="36000" bIns="36000"/>
          <a:lstStyle/>
          <a:p>
            <a:pPr eaLnBrk="0" hangingPunct="0">
              <a:tabLst>
                <a:tab pos="180975" algn="l"/>
              </a:tabLst>
            </a:pPr>
            <a:endParaRPr lang="en-US" sz="10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06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393275" y="2471635"/>
            <a:ext cx="1616324" cy="15550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0383" y="2443598"/>
            <a:ext cx="127150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</a:rPr>
              <a:t>Центральный регион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345" name="Rectangle 344"/>
          <p:cNvSpPr/>
          <p:nvPr/>
        </p:nvSpPr>
        <p:spPr>
          <a:xfrm>
            <a:off x="323831" y="2605106"/>
            <a:ext cx="369606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Москва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Московская обл.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Воронежская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Брянская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ru-RU" sz="700" dirty="0">
                <a:solidFill>
                  <a:schemeClr val="tx1"/>
                </a:solidFill>
              </a:rPr>
              <a:t>Вологодская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Смоленская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Ивановская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Тульская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Ярославская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ru-RU" sz="700" dirty="0">
                <a:solidFill>
                  <a:schemeClr val="tx1"/>
                </a:solidFill>
              </a:rPr>
              <a:t>Тверская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Владимирская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Орловская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Белгородская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Тамбовская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Костромская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Курская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>
                <a:solidFill>
                  <a:schemeClr val="tx1"/>
                </a:solidFill>
              </a:rPr>
              <a:t>Рязанская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700" dirty="0" smtClean="0">
              <a:solidFill>
                <a:schemeClr val="tx1"/>
              </a:solidFill>
            </a:endParaRPr>
          </a:p>
        </p:txBody>
      </p:sp>
      <p:sp>
        <p:nvSpPr>
          <p:cNvPr id="3" name="Freeform 2"/>
          <p:cNvSpPr/>
          <p:nvPr/>
        </p:nvSpPr>
        <p:spPr bwMode="auto">
          <a:xfrm>
            <a:off x="3088516" y="3145407"/>
            <a:ext cx="398225" cy="265243"/>
          </a:xfrm>
          <a:custGeom>
            <a:avLst/>
            <a:gdLst>
              <a:gd name="connsiteX0" fmla="*/ 57150 w 404813"/>
              <a:gd name="connsiteY0" fmla="*/ 0 h 280988"/>
              <a:gd name="connsiteX1" fmla="*/ 57150 w 404813"/>
              <a:gd name="connsiteY1" fmla="*/ 0 h 280988"/>
              <a:gd name="connsiteX2" fmla="*/ 42863 w 404813"/>
              <a:gd name="connsiteY2" fmla="*/ 16669 h 280988"/>
              <a:gd name="connsiteX3" fmla="*/ 40481 w 404813"/>
              <a:gd name="connsiteY3" fmla="*/ 33338 h 280988"/>
              <a:gd name="connsiteX4" fmla="*/ 35719 w 404813"/>
              <a:gd name="connsiteY4" fmla="*/ 50007 h 280988"/>
              <a:gd name="connsiteX5" fmla="*/ 26194 w 404813"/>
              <a:gd name="connsiteY5" fmla="*/ 78582 h 280988"/>
              <a:gd name="connsiteX6" fmla="*/ 19050 w 404813"/>
              <a:gd name="connsiteY6" fmla="*/ 80963 h 280988"/>
              <a:gd name="connsiteX7" fmla="*/ 2381 w 404813"/>
              <a:gd name="connsiteY7" fmla="*/ 100013 h 280988"/>
              <a:gd name="connsiteX8" fmla="*/ 0 w 404813"/>
              <a:gd name="connsiteY8" fmla="*/ 107157 h 280988"/>
              <a:gd name="connsiteX9" fmla="*/ 7144 w 404813"/>
              <a:gd name="connsiteY9" fmla="*/ 121444 h 280988"/>
              <a:gd name="connsiteX10" fmla="*/ 9525 w 404813"/>
              <a:gd name="connsiteY10" fmla="*/ 128588 h 280988"/>
              <a:gd name="connsiteX11" fmla="*/ 19050 w 404813"/>
              <a:gd name="connsiteY11" fmla="*/ 142875 h 280988"/>
              <a:gd name="connsiteX12" fmla="*/ 30956 w 404813"/>
              <a:gd name="connsiteY12" fmla="*/ 164307 h 280988"/>
              <a:gd name="connsiteX13" fmla="*/ 38100 w 404813"/>
              <a:gd name="connsiteY13" fmla="*/ 171450 h 280988"/>
              <a:gd name="connsiteX14" fmla="*/ 42863 w 404813"/>
              <a:gd name="connsiteY14" fmla="*/ 178594 h 280988"/>
              <a:gd name="connsiteX15" fmla="*/ 80963 w 404813"/>
              <a:gd name="connsiteY15" fmla="*/ 188119 h 280988"/>
              <a:gd name="connsiteX16" fmla="*/ 97631 w 404813"/>
              <a:gd name="connsiteY16" fmla="*/ 192882 h 280988"/>
              <a:gd name="connsiteX17" fmla="*/ 111919 w 404813"/>
              <a:gd name="connsiteY17" fmla="*/ 197644 h 280988"/>
              <a:gd name="connsiteX18" fmla="*/ 116681 w 404813"/>
              <a:gd name="connsiteY18" fmla="*/ 204788 h 280988"/>
              <a:gd name="connsiteX19" fmla="*/ 123825 w 404813"/>
              <a:gd name="connsiteY19" fmla="*/ 211932 h 280988"/>
              <a:gd name="connsiteX20" fmla="*/ 133350 w 404813"/>
              <a:gd name="connsiteY20" fmla="*/ 221457 h 280988"/>
              <a:gd name="connsiteX21" fmla="*/ 197644 w 404813"/>
              <a:gd name="connsiteY21" fmla="*/ 219075 h 280988"/>
              <a:gd name="connsiteX22" fmla="*/ 214313 w 404813"/>
              <a:gd name="connsiteY22" fmla="*/ 226219 h 280988"/>
              <a:gd name="connsiteX23" fmla="*/ 235744 w 404813"/>
              <a:gd name="connsiteY23" fmla="*/ 233363 h 280988"/>
              <a:gd name="connsiteX24" fmla="*/ 242888 w 404813"/>
              <a:gd name="connsiteY24" fmla="*/ 235744 h 280988"/>
              <a:gd name="connsiteX25" fmla="*/ 250031 w 404813"/>
              <a:gd name="connsiteY25" fmla="*/ 240507 h 280988"/>
              <a:gd name="connsiteX26" fmla="*/ 280988 w 404813"/>
              <a:gd name="connsiteY26" fmla="*/ 245269 h 280988"/>
              <a:gd name="connsiteX27" fmla="*/ 290513 w 404813"/>
              <a:gd name="connsiteY27" fmla="*/ 261938 h 280988"/>
              <a:gd name="connsiteX28" fmla="*/ 297656 w 404813"/>
              <a:gd name="connsiteY28" fmla="*/ 269082 h 280988"/>
              <a:gd name="connsiteX29" fmla="*/ 309563 w 404813"/>
              <a:gd name="connsiteY29" fmla="*/ 280988 h 280988"/>
              <a:gd name="connsiteX30" fmla="*/ 323850 w 404813"/>
              <a:gd name="connsiteY30" fmla="*/ 273844 h 280988"/>
              <a:gd name="connsiteX31" fmla="*/ 330994 w 404813"/>
              <a:gd name="connsiteY31" fmla="*/ 269082 h 280988"/>
              <a:gd name="connsiteX32" fmla="*/ 345281 w 404813"/>
              <a:gd name="connsiteY32" fmla="*/ 264319 h 280988"/>
              <a:gd name="connsiteX33" fmla="*/ 347663 w 404813"/>
              <a:gd name="connsiteY33" fmla="*/ 257175 h 280988"/>
              <a:gd name="connsiteX34" fmla="*/ 345281 w 404813"/>
              <a:gd name="connsiteY34" fmla="*/ 250032 h 280988"/>
              <a:gd name="connsiteX35" fmla="*/ 342900 w 404813"/>
              <a:gd name="connsiteY35" fmla="*/ 240507 h 280988"/>
              <a:gd name="connsiteX36" fmla="*/ 347663 w 404813"/>
              <a:gd name="connsiteY36" fmla="*/ 211932 h 280988"/>
              <a:gd name="connsiteX37" fmla="*/ 352425 w 404813"/>
              <a:gd name="connsiteY37" fmla="*/ 204788 h 280988"/>
              <a:gd name="connsiteX38" fmla="*/ 366713 w 404813"/>
              <a:gd name="connsiteY38" fmla="*/ 176213 h 280988"/>
              <a:gd name="connsiteX39" fmla="*/ 373856 w 404813"/>
              <a:gd name="connsiteY39" fmla="*/ 173832 h 280988"/>
              <a:gd name="connsiteX40" fmla="*/ 392906 w 404813"/>
              <a:gd name="connsiteY40" fmla="*/ 157163 h 280988"/>
              <a:gd name="connsiteX41" fmla="*/ 400050 w 404813"/>
              <a:gd name="connsiteY41" fmla="*/ 152400 h 280988"/>
              <a:gd name="connsiteX42" fmla="*/ 404813 w 404813"/>
              <a:gd name="connsiteY42" fmla="*/ 116682 h 280988"/>
              <a:gd name="connsiteX43" fmla="*/ 402431 w 404813"/>
              <a:gd name="connsiteY43" fmla="*/ 107157 h 280988"/>
              <a:gd name="connsiteX44" fmla="*/ 395288 w 404813"/>
              <a:gd name="connsiteY44" fmla="*/ 104775 h 280988"/>
              <a:gd name="connsiteX45" fmla="*/ 385763 w 404813"/>
              <a:gd name="connsiteY45" fmla="*/ 102394 h 280988"/>
              <a:gd name="connsiteX46" fmla="*/ 373856 w 404813"/>
              <a:gd name="connsiteY46" fmla="*/ 100013 h 280988"/>
              <a:gd name="connsiteX47" fmla="*/ 340519 w 404813"/>
              <a:gd name="connsiteY47" fmla="*/ 95250 h 280988"/>
              <a:gd name="connsiteX48" fmla="*/ 333375 w 404813"/>
              <a:gd name="connsiteY48" fmla="*/ 92869 h 280988"/>
              <a:gd name="connsiteX49" fmla="*/ 328613 w 404813"/>
              <a:gd name="connsiteY49" fmla="*/ 85725 h 280988"/>
              <a:gd name="connsiteX50" fmla="*/ 321469 w 404813"/>
              <a:gd name="connsiteY50" fmla="*/ 80963 h 280988"/>
              <a:gd name="connsiteX51" fmla="*/ 319088 w 404813"/>
              <a:gd name="connsiteY51" fmla="*/ 73819 h 280988"/>
              <a:gd name="connsiteX52" fmla="*/ 307181 w 404813"/>
              <a:gd name="connsiteY52" fmla="*/ 76200 h 280988"/>
              <a:gd name="connsiteX53" fmla="*/ 300038 w 404813"/>
              <a:gd name="connsiteY53" fmla="*/ 78582 h 280988"/>
              <a:gd name="connsiteX54" fmla="*/ 290513 w 404813"/>
              <a:gd name="connsiteY54" fmla="*/ 80963 h 280988"/>
              <a:gd name="connsiteX55" fmla="*/ 283369 w 404813"/>
              <a:gd name="connsiteY55" fmla="*/ 73819 h 280988"/>
              <a:gd name="connsiteX56" fmla="*/ 276225 w 404813"/>
              <a:gd name="connsiteY56" fmla="*/ 64294 h 280988"/>
              <a:gd name="connsiteX57" fmla="*/ 269081 w 404813"/>
              <a:gd name="connsiteY57" fmla="*/ 59532 h 280988"/>
              <a:gd name="connsiteX58" fmla="*/ 247650 w 404813"/>
              <a:gd name="connsiteY58" fmla="*/ 42863 h 280988"/>
              <a:gd name="connsiteX59" fmla="*/ 226219 w 404813"/>
              <a:gd name="connsiteY59" fmla="*/ 50007 h 280988"/>
              <a:gd name="connsiteX60" fmla="*/ 219075 w 404813"/>
              <a:gd name="connsiteY60" fmla="*/ 52388 h 280988"/>
              <a:gd name="connsiteX61" fmla="*/ 211931 w 404813"/>
              <a:gd name="connsiteY61" fmla="*/ 54769 h 280988"/>
              <a:gd name="connsiteX62" fmla="*/ 202406 w 404813"/>
              <a:gd name="connsiteY62" fmla="*/ 57150 h 280988"/>
              <a:gd name="connsiteX63" fmla="*/ 164306 w 404813"/>
              <a:gd name="connsiteY63" fmla="*/ 52388 h 280988"/>
              <a:gd name="connsiteX64" fmla="*/ 152400 w 404813"/>
              <a:gd name="connsiteY64" fmla="*/ 47625 h 280988"/>
              <a:gd name="connsiteX65" fmla="*/ 138113 w 404813"/>
              <a:gd name="connsiteY65" fmla="*/ 45244 h 280988"/>
              <a:gd name="connsiteX66" fmla="*/ 121444 w 404813"/>
              <a:gd name="connsiteY66" fmla="*/ 40482 h 280988"/>
              <a:gd name="connsiteX67" fmla="*/ 114300 w 404813"/>
              <a:gd name="connsiteY67" fmla="*/ 35719 h 280988"/>
              <a:gd name="connsiteX68" fmla="*/ 90488 w 404813"/>
              <a:gd name="connsiteY68" fmla="*/ 28575 h 280988"/>
              <a:gd name="connsiteX69" fmla="*/ 69056 w 404813"/>
              <a:gd name="connsiteY69" fmla="*/ 23813 h 280988"/>
              <a:gd name="connsiteX70" fmla="*/ 57150 w 404813"/>
              <a:gd name="connsiteY70" fmla="*/ 9525 h 280988"/>
              <a:gd name="connsiteX71" fmla="*/ 57150 w 404813"/>
              <a:gd name="connsiteY71" fmla="*/ 0 h 28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04813" h="280988">
                <a:moveTo>
                  <a:pt x="57150" y="0"/>
                </a:moveTo>
                <a:lnTo>
                  <a:pt x="57150" y="0"/>
                </a:lnTo>
                <a:cubicBezTo>
                  <a:pt x="52388" y="5556"/>
                  <a:pt x="46136" y="10124"/>
                  <a:pt x="42863" y="16669"/>
                </a:cubicBezTo>
                <a:cubicBezTo>
                  <a:pt x="40353" y="21689"/>
                  <a:pt x="41485" y="27816"/>
                  <a:pt x="40481" y="33338"/>
                </a:cubicBezTo>
                <a:cubicBezTo>
                  <a:pt x="39285" y="39917"/>
                  <a:pt x="37759" y="43885"/>
                  <a:pt x="35719" y="50007"/>
                </a:cubicBezTo>
                <a:cubicBezTo>
                  <a:pt x="33727" y="69927"/>
                  <a:pt x="39733" y="71812"/>
                  <a:pt x="26194" y="78582"/>
                </a:cubicBezTo>
                <a:cubicBezTo>
                  <a:pt x="23949" y="79705"/>
                  <a:pt x="21431" y="80169"/>
                  <a:pt x="19050" y="80963"/>
                </a:cubicBezTo>
                <a:cubicBezTo>
                  <a:pt x="7937" y="97631"/>
                  <a:pt x="14287" y="92075"/>
                  <a:pt x="2381" y="100013"/>
                </a:cubicBezTo>
                <a:cubicBezTo>
                  <a:pt x="1587" y="102394"/>
                  <a:pt x="0" y="104647"/>
                  <a:pt x="0" y="107157"/>
                </a:cubicBezTo>
                <a:cubicBezTo>
                  <a:pt x="0" y="112086"/>
                  <a:pt x="4736" y="117832"/>
                  <a:pt x="7144" y="121444"/>
                </a:cubicBezTo>
                <a:cubicBezTo>
                  <a:pt x="7938" y="123825"/>
                  <a:pt x="8306" y="126394"/>
                  <a:pt x="9525" y="128588"/>
                </a:cubicBezTo>
                <a:cubicBezTo>
                  <a:pt x="12305" y="133591"/>
                  <a:pt x="19050" y="142875"/>
                  <a:pt x="19050" y="142875"/>
                </a:cubicBezTo>
                <a:cubicBezTo>
                  <a:pt x="22044" y="151858"/>
                  <a:pt x="22768" y="156120"/>
                  <a:pt x="30956" y="164307"/>
                </a:cubicBezTo>
                <a:cubicBezTo>
                  <a:pt x="33337" y="166688"/>
                  <a:pt x="35944" y="168863"/>
                  <a:pt x="38100" y="171450"/>
                </a:cubicBezTo>
                <a:cubicBezTo>
                  <a:pt x="39932" y="173649"/>
                  <a:pt x="40436" y="177077"/>
                  <a:pt x="42863" y="178594"/>
                </a:cubicBezTo>
                <a:cubicBezTo>
                  <a:pt x="51013" y="183688"/>
                  <a:pt x="74506" y="185967"/>
                  <a:pt x="80963" y="188119"/>
                </a:cubicBezTo>
                <a:cubicBezTo>
                  <a:pt x="104949" y="196114"/>
                  <a:pt x="67756" y="183919"/>
                  <a:pt x="97631" y="192882"/>
                </a:cubicBezTo>
                <a:cubicBezTo>
                  <a:pt x="102439" y="194325"/>
                  <a:pt x="111919" y="197644"/>
                  <a:pt x="111919" y="197644"/>
                </a:cubicBezTo>
                <a:cubicBezTo>
                  <a:pt x="113506" y="200025"/>
                  <a:pt x="114849" y="202589"/>
                  <a:pt x="116681" y="204788"/>
                </a:cubicBezTo>
                <a:cubicBezTo>
                  <a:pt x="118837" y="207375"/>
                  <a:pt x="121957" y="209130"/>
                  <a:pt x="123825" y="211932"/>
                </a:cubicBezTo>
                <a:cubicBezTo>
                  <a:pt x="131082" y="222818"/>
                  <a:pt x="119742" y="216920"/>
                  <a:pt x="133350" y="221457"/>
                </a:cubicBezTo>
                <a:cubicBezTo>
                  <a:pt x="154781" y="220663"/>
                  <a:pt x="176198" y="219075"/>
                  <a:pt x="197644" y="219075"/>
                </a:cubicBezTo>
                <a:cubicBezTo>
                  <a:pt x="207552" y="219075"/>
                  <a:pt x="206539" y="222332"/>
                  <a:pt x="214313" y="226219"/>
                </a:cubicBezTo>
                <a:cubicBezTo>
                  <a:pt x="225263" y="231694"/>
                  <a:pt x="225131" y="230331"/>
                  <a:pt x="235744" y="233363"/>
                </a:cubicBezTo>
                <a:cubicBezTo>
                  <a:pt x="238158" y="234053"/>
                  <a:pt x="240507" y="234950"/>
                  <a:pt x="242888" y="235744"/>
                </a:cubicBezTo>
                <a:cubicBezTo>
                  <a:pt x="245269" y="237332"/>
                  <a:pt x="247471" y="239227"/>
                  <a:pt x="250031" y="240507"/>
                </a:cubicBezTo>
                <a:cubicBezTo>
                  <a:pt x="258611" y="244797"/>
                  <a:pt x="274166" y="244587"/>
                  <a:pt x="280988" y="245269"/>
                </a:cubicBezTo>
                <a:cubicBezTo>
                  <a:pt x="283901" y="251096"/>
                  <a:pt x="286304" y="256886"/>
                  <a:pt x="290513" y="261938"/>
                </a:cubicBezTo>
                <a:cubicBezTo>
                  <a:pt x="292669" y="264525"/>
                  <a:pt x="295500" y="266495"/>
                  <a:pt x="297656" y="269082"/>
                </a:cubicBezTo>
                <a:cubicBezTo>
                  <a:pt x="307576" y="280986"/>
                  <a:pt x="296468" y="272258"/>
                  <a:pt x="309563" y="280988"/>
                </a:cubicBezTo>
                <a:cubicBezTo>
                  <a:pt x="330019" y="267348"/>
                  <a:pt x="304146" y="283695"/>
                  <a:pt x="323850" y="273844"/>
                </a:cubicBezTo>
                <a:cubicBezTo>
                  <a:pt x="326410" y="272564"/>
                  <a:pt x="328379" y="270244"/>
                  <a:pt x="330994" y="269082"/>
                </a:cubicBezTo>
                <a:cubicBezTo>
                  <a:pt x="335581" y="267043"/>
                  <a:pt x="345281" y="264319"/>
                  <a:pt x="345281" y="264319"/>
                </a:cubicBezTo>
                <a:cubicBezTo>
                  <a:pt x="346075" y="261938"/>
                  <a:pt x="347663" y="259685"/>
                  <a:pt x="347663" y="257175"/>
                </a:cubicBezTo>
                <a:cubicBezTo>
                  <a:pt x="347663" y="254665"/>
                  <a:pt x="345971" y="252445"/>
                  <a:pt x="345281" y="250032"/>
                </a:cubicBezTo>
                <a:cubicBezTo>
                  <a:pt x="344382" y="246885"/>
                  <a:pt x="343694" y="243682"/>
                  <a:pt x="342900" y="240507"/>
                </a:cubicBezTo>
                <a:cubicBezTo>
                  <a:pt x="343656" y="233704"/>
                  <a:pt x="343671" y="219915"/>
                  <a:pt x="347663" y="211932"/>
                </a:cubicBezTo>
                <a:cubicBezTo>
                  <a:pt x="348943" y="209372"/>
                  <a:pt x="351263" y="207403"/>
                  <a:pt x="352425" y="204788"/>
                </a:cubicBezTo>
                <a:cubicBezTo>
                  <a:pt x="354997" y="199000"/>
                  <a:pt x="358964" y="178796"/>
                  <a:pt x="366713" y="176213"/>
                </a:cubicBezTo>
                <a:lnTo>
                  <a:pt x="373856" y="173832"/>
                </a:lnTo>
                <a:cubicBezTo>
                  <a:pt x="381794" y="161926"/>
                  <a:pt x="376237" y="168276"/>
                  <a:pt x="392906" y="157163"/>
                </a:cubicBezTo>
                <a:lnTo>
                  <a:pt x="400050" y="152400"/>
                </a:lnTo>
                <a:cubicBezTo>
                  <a:pt x="404773" y="138230"/>
                  <a:pt x="404813" y="139987"/>
                  <a:pt x="404813" y="116682"/>
                </a:cubicBezTo>
                <a:cubicBezTo>
                  <a:pt x="404813" y="113409"/>
                  <a:pt x="404475" y="109713"/>
                  <a:pt x="402431" y="107157"/>
                </a:cubicBezTo>
                <a:cubicBezTo>
                  <a:pt x="400863" y="105197"/>
                  <a:pt x="397701" y="105465"/>
                  <a:pt x="395288" y="104775"/>
                </a:cubicBezTo>
                <a:cubicBezTo>
                  <a:pt x="392141" y="103876"/>
                  <a:pt x="388958" y="103104"/>
                  <a:pt x="385763" y="102394"/>
                </a:cubicBezTo>
                <a:cubicBezTo>
                  <a:pt x="381812" y="101516"/>
                  <a:pt x="377857" y="100628"/>
                  <a:pt x="373856" y="100013"/>
                </a:cubicBezTo>
                <a:cubicBezTo>
                  <a:pt x="362123" y="98208"/>
                  <a:pt x="351984" y="97798"/>
                  <a:pt x="340519" y="95250"/>
                </a:cubicBezTo>
                <a:cubicBezTo>
                  <a:pt x="338069" y="94705"/>
                  <a:pt x="335756" y="93663"/>
                  <a:pt x="333375" y="92869"/>
                </a:cubicBezTo>
                <a:cubicBezTo>
                  <a:pt x="331788" y="90488"/>
                  <a:pt x="330637" y="87749"/>
                  <a:pt x="328613" y="85725"/>
                </a:cubicBezTo>
                <a:cubicBezTo>
                  <a:pt x="326589" y="83701"/>
                  <a:pt x="323257" y="83198"/>
                  <a:pt x="321469" y="80963"/>
                </a:cubicBezTo>
                <a:cubicBezTo>
                  <a:pt x="319901" y="79003"/>
                  <a:pt x="319882" y="76200"/>
                  <a:pt x="319088" y="73819"/>
                </a:cubicBezTo>
                <a:cubicBezTo>
                  <a:pt x="315119" y="74613"/>
                  <a:pt x="311108" y="75218"/>
                  <a:pt x="307181" y="76200"/>
                </a:cubicBezTo>
                <a:cubicBezTo>
                  <a:pt x="304746" y="76809"/>
                  <a:pt x="302451" y="77892"/>
                  <a:pt x="300038" y="78582"/>
                </a:cubicBezTo>
                <a:cubicBezTo>
                  <a:pt x="296891" y="79481"/>
                  <a:pt x="293688" y="80169"/>
                  <a:pt x="290513" y="80963"/>
                </a:cubicBezTo>
                <a:cubicBezTo>
                  <a:pt x="288132" y="78582"/>
                  <a:pt x="285561" y="76376"/>
                  <a:pt x="283369" y="73819"/>
                </a:cubicBezTo>
                <a:cubicBezTo>
                  <a:pt x="280786" y="70806"/>
                  <a:pt x="279031" y="67100"/>
                  <a:pt x="276225" y="64294"/>
                </a:cubicBezTo>
                <a:cubicBezTo>
                  <a:pt x="274201" y="62270"/>
                  <a:pt x="271220" y="61433"/>
                  <a:pt x="269081" y="59532"/>
                </a:cubicBezTo>
                <a:cubicBezTo>
                  <a:pt x="249805" y="42398"/>
                  <a:pt x="262381" y="47773"/>
                  <a:pt x="247650" y="42863"/>
                </a:cubicBezTo>
                <a:lnTo>
                  <a:pt x="226219" y="50007"/>
                </a:lnTo>
                <a:lnTo>
                  <a:pt x="219075" y="52388"/>
                </a:lnTo>
                <a:cubicBezTo>
                  <a:pt x="216694" y="53182"/>
                  <a:pt x="214366" y="54160"/>
                  <a:pt x="211931" y="54769"/>
                </a:cubicBezTo>
                <a:lnTo>
                  <a:pt x="202406" y="57150"/>
                </a:lnTo>
                <a:cubicBezTo>
                  <a:pt x="189706" y="55563"/>
                  <a:pt x="176879" y="54783"/>
                  <a:pt x="164306" y="52388"/>
                </a:cubicBezTo>
                <a:cubicBezTo>
                  <a:pt x="160107" y="51588"/>
                  <a:pt x="156524" y="48750"/>
                  <a:pt x="152400" y="47625"/>
                </a:cubicBezTo>
                <a:cubicBezTo>
                  <a:pt x="147742" y="46355"/>
                  <a:pt x="142847" y="46191"/>
                  <a:pt x="138113" y="45244"/>
                </a:cubicBezTo>
                <a:cubicBezTo>
                  <a:pt x="130638" y="43749"/>
                  <a:pt x="128253" y="42751"/>
                  <a:pt x="121444" y="40482"/>
                </a:cubicBezTo>
                <a:cubicBezTo>
                  <a:pt x="119063" y="38894"/>
                  <a:pt x="116915" y="36881"/>
                  <a:pt x="114300" y="35719"/>
                </a:cubicBezTo>
                <a:cubicBezTo>
                  <a:pt x="109338" y="33514"/>
                  <a:pt x="96779" y="29833"/>
                  <a:pt x="90488" y="28575"/>
                </a:cubicBezTo>
                <a:cubicBezTo>
                  <a:pt x="69526" y="24382"/>
                  <a:pt x="82963" y="28448"/>
                  <a:pt x="69056" y="23813"/>
                </a:cubicBezTo>
                <a:cubicBezTo>
                  <a:pt x="63791" y="18547"/>
                  <a:pt x="60465" y="16154"/>
                  <a:pt x="57150" y="9525"/>
                </a:cubicBezTo>
                <a:cubicBezTo>
                  <a:pt x="56028" y="7280"/>
                  <a:pt x="57150" y="1587"/>
                  <a:pt x="57150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2969048" y="3228577"/>
            <a:ext cx="250648" cy="207135"/>
          </a:xfrm>
          <a:custGeom>
            <a:avLst/>
            <a:gdLst>
              <a:gd name="connsiteX0" fmla="*/ 133350 w 254794"/>
              <a:gd name="connsiteY0" fmla="*/ 14287 h 219431"/>
              <a:gd name="connsiteX1" fmla="*/ 133350 w 254794"/>
              <a:gd name="connsiteY1" fmla="*/ 14287 h 219431"/>
              <a:gd name="connsiteX2" fmla="*/ 111919 w 254794"/>
              <a:gd name="connsiteY2" fmla="*/ 9525 h 219431"/>
              <a:gd name="connsiteX3" fmla="*/ 97632 w 254794"/>
              <a:gd name="connsiteY3" fmla="*/ 0 h 219431"/>
              <a:gd name="connsiteX4" fmla="*/ 83344 w 254794"/>
              <a:gd name="connsiteY4" fmla="*/ 11906 h 219431"/>
              <a:gd name="connsiteX5" fmla="*/ 61913 w 254794"/>
              <a:gd name="connsiteY5" fmla="*/ 23812 h 219431"/>
              <a:gd name="connsiteX6" fmla="*/ 45244 w 254794"/>
              <a:gd name="connsiteY6" fmla="*/ 33337 h 219431"/>
              <a:gd name="connsiteX7" fmla="*/ 30957 w 254794"/>
              <a:gd name="connsiteY7" fmla="*/ 42862 h 219431"/>
              <a:gd name="connsiteX8" fmla="*/ 21432 w 254794"/>
              <a:gd name="connsiteY8" fmla="*/ 78581 h 219431"/>
              <a:gd name="connsiteX9" fmla="*/ 14288 w 254794"/>
              <a:gd name="connsiteY9" fmla="*/ 83343 h 219431"/>
              <a:gd name="connsiteX10" fmla="*/ 14288 w 254794"/>
              <a:gd name="connsiteY10" fmla="*/ 116681 h 219431"/>
              <a:gd name="connsiteX11" fmla="*/ 19050 w 254794"/>
              <a:gd name="connsiteY11" fmla="*/ 130968 h 219431"/>
              <a:gd name="connsiteX12" fmla="*/ 21432 w 254794"/>
              <a:gd name="connsiteY12" fmla="*/ 138112 h 219431"/>
              <a:gd name="connsiteX13" fmla="*/ 7144 w 254794"/>
              <a:gd name="connsiteY13" fmla="*/ 142875 h 219431"/>
              <a:gd name="connsiteX14" fmla="*/ 0 w 254794"/>
              <a:gd name="connsiteY14" fmla="*/ 145256 h 219431"/>
              <a:gd name="connsiteX15" fmla="*/ 9525 w 254794"/>
              <a:gd name="connsiteY15" fmla="*/ 166687 h 219431"/>
              <a:gd name="connsiteX16" fmla="*/ 11907 w 254794"/>
              <a:gd name="connsiteY16" fmla="*/ 173831 h 219431"/>
              <a:gd name="connsiteX17" fmla="*/ 7144 w 254794"/>
              <a:gd name="connsiteY17" fmla="*/ 185737 h 219431"/>
              <a:gd name="connsiteX18" fmla="*/ 4763 w 254794"/>
              <a:gd name="connsiteY18" fmla="*/ 192881 h 219431"/>
              <a:gd name="connsiteX19" fmla="*/ 7144 w 254794"/>
              <a:gd name="connsiteY19" fmla="*/ 207168 h 219431"/>
              <a:gd name="connsiteX20" fmla="*/ 16669 w 254794"/>
              <a:gd name="connsiteY20" fmla="*/ 204787 h 219431"/>
              <a:gd name="connsiteX21" fmla="*/ 23813 w 254794"/>
              <a:gd name="connsiteY21" fmla="*/ 202406 h 219431"/>
              <a:gd name="connsiteX22" fmla="*/ 45244 w 254794"/>
              <a:gd name="connsiteY22" fmla="*/ 200025 h 219431"/>
              <a:gd name="connsiteX23" fmla="*/ 57150 w 254794"/>
              <a:gd name="connsiteY23" fmla="*/ 197643 h 219431"/>
              <a:gd name="connsiteX24" fmla="*/ 83344 w 254794"/>
              <a:gd name="connsiteY24" fmla="*/ 200025 h 219431"/>
              <a:gd name="connsiteX25" fmla="*/ 92869 w 254794"/>
              <a:gd name="connsiteY25" fmla="*/ 204787 h 219431"/>
              <a:gd name="connsiteX26" fmla="*/ 97632 w 254794"/>
              <a:gd name="connsiteY26" fmla="*/ 197643 h 219431"/>
              <a:gd name="connsiteX27" fmla="*/ 119063 w 254794"/>
              <a:gd name="connsiteY27" fmla="*/ 188118 h 219431"/>
              <a:gd name="connsiteX28" fmla="*/ 126207 w 254794"/>
              <a:gd name="connsiteY28" fmla="*/ 185737 h 219431"/>
              <a:gd name="connsiteX29" fmla="*/ 130969 w 254794"/>
              <a:gd name="connsiteY29" fmla="*/ 192881 h 219431"/>
              <a:gd name="connsiteX30" fmla="*/ 161925 w 254794"/>
              <a:gd name="connsiteY30" fmla="*/ 209550 h 219431"/>
              <a:gd name="connsiteX31" fmla="*/ 169069 w 254794"/>
              <a:gd name="connsiteY31" fmla="*/ 211931 h 219431"/>
              <a:gd name="connsiteX32" fmla="*/ 173832 w 254794"/>
              <a:gd name="connsiteY32" fmla="*/ 219075 h 219431"/>
              <a:gd name="connsiteX33" fmla="*/ 204788 w 254794"/>
              <a:gd name="connsiteY33" fmla="*/ 216693 h 219431"/>
              <a:gd name="connsiteX34" fmla="*/ 219075 w 254794"/>
              <a:gd name="connsiteY34" fmla="*/ 209550 h 219431"/>
              <a:gd name="connsiteX35" fmla="*/ 223838 w 254794"/>
              <a:gd name="connsiteY35" fmla="*/ 202406 h 219431"/>
              <a:gd name="connsiteX36" fmla="*/ 228600 w 254794"/>
              <a:gd name="connsiteY36" fmla="*/ 188118 h 219431"/>
              <a:gd name="connsiteX37" fmla="*/ 238125 w 254794"/>
              <a:gd name="connsiteY37" fmla="*/ 173831 h 219431"/>
              <a:gd name="connsiteX38" fmla="*/ 242888 w 254794"/>
              <a:gd name="connsiteY38" fmla="*/ 159543 h 219431"/>
              <a:gd name="connsiteX39" fmla="*/ 247650 w 254794"/>
              <a:gd name="connsiteY39" fmla="*/ 152400 h 219431"/>
              <a:gd name="connsiteX40" fmla="*/ 254794 w 254794"/>
              <a:gd name="connsiteY40" fmla="*/ 138112 h 219431"/>
              <a:gd name="connsiteX41" fmla="*/ 242888 w 254794"/>
              <a:gd name="connsiteY41" fmla="*/ 116681 h 219431"/>
              <a:gd name="connsiteX42" fmla="*/ 238125 w 254794"/>
              <a:gd name="connsiteY42" fmla="*/ 109537 h 219431"/>
              <a:gd name="connsiteX43" fmla="*/ 223838 w 254794"/>
              <a:gd name="connsiteY43" fmla="*/ 102393 h 219431"/>
              <a:gd name="connsiteX44" fmla="*/ 211932 w 254794"/>
              <a:gd name="connsiteY44" fmla="*/ 100012 h 219431"/>
              <a:gd name="connsiteX45" fmla="*/ 197644 w 254794"/>
              <a:gd name="connsiteY45" fmla="*/ 95250 h 219431"/>
              <a:gd name="connsiteX46" fmla="*/ 190500 w 254794"/>
              <a:gd name="connsiteY46" fmla="*/ 90487 h 219431"/>
              <a:gd name="connsiteX47" fmla="*/ 183357 w 254794"/>
              <a:gd name="connsiteY47" fmla="*/ 88106 h 219431"/>
              <a:gd name="connsiteX48" fmla="*/ 166688 w 254794"/>
              <a:gd name="connsiteY48" fmla="*/ 83343 h 219431"/>
              <a:gd name="connsiteX49" fmla="*/ 159544 w 254794"/>
              <a:gd name="connsiteY49" fmla="*/ 78581 h 219431"/>
              <a:gd name="connsiteX50" fmla="*/ 157163 w 254794"/>
              <a:gd name="connsiteY50" fmla="*/ 71437 h 219431"/>
              <a:gd name="connsiteX51" fmla="*/ 145257 w 254794"/>
              <a:gd name="connsiteY51" fmla="*/ 59531 h 219431"/>
              <a:gd name="connsiteX52" fmla="*/ 140494 w 254794"/>
              <a:gd name="connsiteY52" fmla="*/ 45243 h 219431"/>
              <a:gd name="connsiteX53" fmla="*/ 138113 w 254794"/>
              <a:gd name="connsiteY53" fmla="*/ 38100 h 219431"/>
              <a:gd name="connsiteX54" fmla="*/ 133350 w 254794"/>
              <a:gd name="connsiteY54" fmla="*/ 30956 h 219431"/>
              <a:gd name="connsiteX55" fmla="*/ 126207 w 254794"/>
              <a:gd name="connsiteY55" fmla="*/ 16668 h 219431"/>
              <a:gd name="connsiteX56" fmla="*/ 133350 w 254794"/>
              <a:gd name="connsiteY56" fmla="*/ 14287 h 21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54794" h="219431">
                <a:moveTo>
                  <a:pt x="133350" y="14287"/>
                </a:moveTo>
                <a:lnTo>
                  <a:pt x="133350" y="14287"/>
                </a:lnTo>
                <a:cubicBezTo>
                  <a:pt x="126206" y="12700"/>
                  <a:pt x="118714" y="12243"/>
                  <a:pt x="111919" y="9525"/>
                </a:cubicBezTo>
                <a:cubicBezTo>
                  <a:pt x="106605" y="7399"/>
                  <a:pt x="97632" y="0"/>
                  <a:pt x="97632" y="0"/>
                </a:cubicBezTo>
                <a:cubicBezTo>
                  <a:pt x="72122" y="17004"/>
                  <a:pt x="110826" y="-9470"/>
                  <a:pt x="83344" y="11906"/>
                </a:cubicBezTo>
                <a:cubicBezTo>
                  <a:pt x="71062" y="21459"/>
                  <a:pt x="72692" y="20220"/>
                  <a:pt x="61913" y="23812"/>
                </a:cubicBezTo>
                <a:cubicBezTo>
                  <a:pt x="37205" y="40285"/>
                  <a:pt x="75449" y="15214"/>
                  <a:pt x="45244" y="33337"/>
                </a:cubicBezTo>
                <a:cubicBezTo>
                  <a:pt x="40336" y="36282"/>
                  <a:pt x="30957" y="42862"/>
                  <a:pt x="30957" y="42862"/>
                </a:cubicBezTo>
                <a:cubicBezTo>
                  <a:pt x="27425" y="92290"/>
                  <a:pt x="39363" y="69616"/>
                  <a:pt x="21432" y="78581"/>
                </a:cubicBezTo>
                <a:cubicBezTo>
                  <a:pt x="18872" y="79861"/>
                  <a:pt x="16669" y="81756"/>
                  <a:pt x="14288" y="83343"/>
                </a:cubicBezTo>
                <a:cubicBezTo>
                  <a:pt x="9594" y="97426"/>
                  <a:pt x="10075" y="92803"/>
                  <a:pt x="14288" y="116681"/>
                </a:cubicBezTo>
                <a:cubicBezTo>
                  <a:pt x="15160" y="121625"/>
                  <a:pt x="17463" y="126206"/>
                  <a:pt x="19050" y="130968"/>
                </a:cubicBezTo>
                <a:lnTo>
                  <a:pt x="21432" y="138112"/>
                </a:lnTo>
                <a:lnTo>
                  <a:pt x="7144" y="142875"/>
                </a:lnTo>
                <a:lnTo>
                  <a:pt x="0" y="145256"/>
                </a:lnTo>
                <a:cubicBezTo>
                  <a:pt x="7548" y="156578"/>
                  <a:pt x="3857" y="149683"/>
                  <a:pt x="9525" y="166687"/>
                </a:cubicBezTo>
                <a:lnTo>
                  <a:pt x="11907" y="173831"/>
                </a:lnTo>
                <a:cubicBezTo>
                  <a:pt x="10319" y="177800"/>
                  <a:pt x="8645" y="181735"/>
                  <a:pt x="7144" y="185737"/>
                </a:cubicBezTo>
                <a:cubicBezTo>
                  <a:pt x="6263" y="188087"/>
                  <a:pt x="4763" y="190371"/>
                  <a:pt x="4763" y="192881"/>
                </a:cubicBezTo>
                <a:cubicBezTo>
                  <a:pt x="4763" y="197709"/>
                  <a:pt x="6350" y="202406"/>
                  <a:pt x="7144" y="207168"/>
                </a:cubicBezTo>
                <a:cubicBezTo>
                  <a:pt x="10319" y="206374"/>
                  <a:pt x="13522" y="205686"/>
                  <a:pt x="16669" y="204787"/>
                </a:cubicBezTo>
                <a:cubicBezTo>
                  <a:pt x="19083" y="204097"/>
                  <a:pt x="21337" y="202819"/>
                  <a:pt x="23813" y="202406"/>
                </a:cubicBezTo>
                <a:cubicBezTo>
                  <a:pt x="30903" y="201224"/>
                  <a:pt x="38129" y="201042"/>
                  <a:pt x="45244" y="200025"/>
                </a:cubicBezTo>
                <a:cubicBezTo>
                  <a:pt x="49251" y="199453"/>
                  <a:pt x="53181" y="198437"/>
                  <a:pt x="57150" y="197643"/>
                </a:cubicBezTo>
                <a:cubicBezTo>
                  <a:pt x="65881" y="198437"/>
                  <a:pt x="75027" y="197253"/>
                  <a:pt x="83344" y="200025"/>
                </a:cubicBezTo>
                <a:cubicBezTo>
                  <a:pt x="99219" y="205317"/>
                  <a:pt x="70642" y="212195"/>
                  <a:pt x="92869" y="204787"/>
                </a:cubicBezTo>
                <a:cubicBezTo>
                  <a:pt x="94457" y="202406"/>
                  <a:pt x="95608" y="199667"/>
                  <a:pt x="97632" y="197643"/>
                </a:cubicBezTo>
                <a:cubicBezTo>
                  <a:pt x="103292" y="191983"/>
                  <a:pt x="111991" y="190475"/>
                  <a:pt x="119063" y="188118"/>
                </a:cubicBezTo>
                <a:lnTo>
                  <a:pt x="126207" y="185737"/>
                </a:lnTo>
                <a:cubicBezTo>
                  <a:pt x="127794" y="188118"/>
                  <a:pt x="129807" y="190266"/>
                  <a:pt x="130969" y="192881"/>
                </a:cubicBezTo>
                <a:cubicBezTo>
                  <a:pt x="141121" y="215723"/>
                  <a:pt x="126163" y="206298"/>
                  <a:pt x="161925" y="209550"/>
                </a:cubicBezTo>
                <a:cubicBezTo>
                  <a:pt x="164306" y="210344"/>
                  <a:pt x="167109" y="210363"/>
                  <a:pt x="169069" y="211931"/>
                </a:cubicBezTo>
                <a:cubicBezTo>
                  <a:pt x="171304" y="213719"/>
                  <a:pt x="170995" y="218697"/>
                  <a:pt x="173832" y="219075"/>
                </a:cubicBezTo>
                <a:cubicBezTo>
                  <a:pt x="184090" y="220443"/>
                  <a:pt x="194469" y="217487"/>
                  <a:pt x="204788" y="216693"/>
                </a:cubicBezTo>
                <a:cubicBezTo>
                  <a:pt x="210598" y="214757"/>
                  <a:pt x="214459" y="214166"/>
                  <a:pt x="219075" y="209550"/>
                </a:cubicBezTo>
                <a:cubicBezTo>
                  <a:pt x="221099" y="207526"/>
                  <a:pt x="222250" y="204787"/>
                  <a:pt x="223838" y="202406"/>
                </a:cubicBezTo>
                <a:cubicBezTo>
                  <a:pt x="225425" y="197643"/>
                  <a:pt x="225815" y="192295"/>
                  <a:pt x="228600" y="188118"/>
                </a:cubicBezTo>
                <a:cubicBezTo>
                  <a:pt x="231775" y="183356"/>
                  <a:pt x="236315" y="179261"/>
                  <a:pt x="238125" y="173831"/>
                </a:cubicBezTo>
                <a:cubicBezTo>
                  <a:pt x="239713" y="169068"/>
                  <a:pt x="240103" y="163720"/>
                  <a:pt x="242888" y="159543"/>
                </a:cubicBezTo>
                <a:cubicBezTo>
                  <a:pt x="244475" y="157162"/>
                  <a:pt x="246370" y="154959"/>
                  <a:pt x="247650" y="152400"/>
                </a:cubicBezTo>
                <a:cubicBezTo>
                  <a:pt x="257512" y="132678"/>
                  <a:pt x="241144" y="158590"/>
                  <a:pt x="254794" y="138112"/>
                </a:cubicBezTo>
                <a:cubicBezTo>
                  <a:pt x="250603" y="125538"/>
                  <a:pt x="253805" y="133056"/>
                  <a:pt x="242888" y="116681"/>
                </a:cubicBezTo>
                <a:cubicBezTo>
                  <a:pt x="241300" y="114300"/>
                  <a:pt x="240506" y="111125"/>
                  <a:pt x="238125" y="109537"/>
                </a:cubicBezTo>
                <a:cubicBezTo>
                  <a:pt x="231143" y="104882"/>
                  <a:pt x="231723" y="104365"/>
                  <a:pt x="223838" y="102393"/>
                </a:cubicBezTo>
                <a:cubicBezTo>
                  <a:pt x="219912" y="101411"/>
                  <a:pt x="215837" y="101077"/>
                  <a:pt x="211932" y="100012"/>
                </a:cubicBezTo>
                <a:cubicBezTo>
                  <a:pt x="207089" y="98691"/>
                  <a:pt x="197644" y="95250"/>
                  <a:pt x="197644" y="95250"/>
                </a:cubicBezTo>
                <a:cubicBezTo>
                  <a:pt x="195263" y="93662"/>
                  <a:pt x="193060" y="91767"/>
                  <a:pt x="190500" y="90487"/>
                </a:cubicBezTo>
                <a:cubicBezTo>
                  <a:pt x="188255" y="89365"/>
                  <a:pt x="185770" y="88795"/>
                  <a:pt x="183357" y="88106"/>
                </a:cubicBezTo>
                <a:cubicBezTo>
                  <a:pt x="179789" y="87087"/>
                  <a:pt x="170500" y="85249"/>
                  <a:pt x="166688" y="83343"/>
                </a:cubicBezTo>
                <a:cubicBezTo>
                  <a:pt x="164128" y="82063"/>
                  <a:pt x="161925" y="80168"/>
                  <a:pt x="159544" y="78581"/>
                </a:cubicBezTo>
                <a:cubicBezTo>
                  <a:pt x="158750" y="76200"/>
                  <a:pt x="158731" y="73397"/>
                  <a:pt x="157163" y="71437"/>
                </a:cubicBezTo>
                <a:cubicBezTo>
                  <a:pt x="146842" y="58536"/>
                  <a:pt x="152402" y="75608"/>
                  <a:pt x="145257" y="59531"/>
                </a:cubicBezTo>
                <a:cubicBezTo>
                  <a:pt x="143218" y="54943"/>
                  <a:pt x="142082" y="50006"/>
                  <a:pt x="140494" y="45243"/>
                </a:cubicBezTo>
                <a:cubicBezTo>
                  <a:pt x="139700" y="42862"/>
                  <a:pt x="139505" y="40188"/>
                  <a:pt x="138113" y="38100"/>
                </a:cubicBezTo>
                <a:lnTo>
                  <a:pt x="133350" y="30956"/>
                </a:lnTo>
                <a:cubicBezTo>
                  <a:pt x="127369" y="13009"/>
                  <a:pt x="135434" y="35122"/>
                  <a:pt x="126207" y="16668"/>
                </a:cubicBezTo>
                <a:cubicBezTo>
                  <a:pt x="120734" y="5723"/>
                  <a:pt x="132159" y="14684"/>
                  <a:pt x="133350" y="14287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3357903" y="3423862"/>
            <a:ext cx="182714" cy="213926"/>
          </a:xfrm>
          <a:custGeom>
            <a:avLst/>
            <a:gdLst>
              <a:gd name="connsiteX0" fmla="*/ 23812 w 185737"/>
              <a:gd name="connsiteY0" fmla="*/ 291 h 226625"/>
              <a:gd name="connsiteX1" fmla="*/ 23812 w 185737"/>
              <a:gd name="connsiteY1" fmla="*/ 291 h 226625"/>
              <a:gd name="connsiteX2" fmla="*/ 16669 w 185737"/>
              <a:gd name="connsiteY2" fmla="*/ 19341 h 226625"/>
              <a:gd name="connsiteX3" fmla="*/ 14287 w 185737"/>
              <a:gd name="connsiteY3" fmla="*/ 26485 h 226625"/>
              <a:gd name="connsiteX4" fmla="*/ 7144 w 185737"/>
              <a:gd name="connsiteY4" fmla="*/ 55060 h 226625"/>
              <a:gd name="connsiteX5" fmla="*/ 2381 w 185737"/>
              <a:gd name="connsiteY5" fmla="*/ 69348 h 226625"/>
              <a:gd name="connsiteX6" fmla="*/ 0 w 185737"/>
              <a:gd name="connsiteY6" fmla="*/ 76491 h 226625"/>
              <a:gd name="connsiteX7" fmla="*/ 2381 w 185737"/>
              <a:gd name="connsiteY7" fmla="*/ 90779 h 226625"/>
              <a:gd name="connsiteX8" fmla="*/ 11906 w 185737"/>
              <a:gd name="connsiteY8" fmla="*/ 105066 h 226625"/>
              <a:gd name="connsiteX9" fmla="*/ 14287 w 185737"/>
              <a:gd name="connsiteY9" fmla="*/ 112210 h 226625"/>
              <a:gd name="connsiteX10" fmla="*/ 26194 w 185737"/>
              <a:gd name="connsiteY10" fmla="*/ 133641 h 226625"/>
              <a:gd name="connsiteX11" fmla="*/ 19050 w 185737"/>
              <a:gd name="connsiteY11" fmla="*/ 159835 h 226625"/>
              <a:gd name="connsiteX12" fmla="*/ 16669 w 185737"/>
              <a:gd name="connsiteY12" fmla="*/ 166979 h 226625"/>
              <a:gd name="connsiteX13" fmla="*/ 26194 w 185737"/>
              <a:gd name="connsiteY13" fmla="*/ 181266 h 226625"/>
              <a:gd name="connsiteX14" fmla="*/ 30956 w 185737"/>
              <a:gd name="connsiteY14" fmla="*/ 188410 h 226625"/>
              <a:gd name="connsiteX15" fmla="*/ 33337 w 185737"/>
              <a:gd name="connsiteY15" fmla="*/ 195554 h 226625"/>
              <a:gd name="connsiteX16" fmla="*/ 40481 w 185737"/>
              <a:gd name="connsiteY16" fmla="*/ 200316 h 226625"/>
              <a:gd name="connsiteX17" fmla="*/ 57150 w 185737"/>
              <a:gd name="connsiteY17" fmla="*/ 219366 h 226625"/>
              <a:gd name="connsiteX18" fmla="*/ 61912 w 185737"/>
              <a:gd name="connsiteY18" fmla="*/ 226510 h 226625"/>
              <a:gd name="connsiteX19" fmla="*/ 88106 w 185737"/>
              <a:gd name="connsiteY19" fmla="*/ 221748 h 226625"/>
              <a:gd name="connsiteX20" fmla="*/ 102394 w 185737"/>
              <a:gd name="connsiteY20" fmla="*/ 214604 h 226625"/>
              <a:gd name="connsiteX21" fmla="*/ 123825 w 185737"/>
              <a:gd name="connsiteY21" fmla="*/ 207460 h 226625"/>
              <a:gd name="connsiteX22" fmla="*/ 130969 w 185737"/>
              <a:gd name="connsiteY22" fmla="*/ 205079 h 226625"/>
              <a:gd name="connsiteX23" fmla="*/ 166687 w 185737"/>
              <a:gd name="connsiteY23" fmla="*/ 202698 h 226625"/>
              <a:gd name="connsiteX24" fmla="*/ 180975 w 185737"/>
              <a:gd name="connsiteY24" fmla="*/ 174123 h 226625"/>
              <a:gd name="connsiteX25" fmla="*/ 185737 w 185737"/>
              <a:gd name="connsiteY25" fmla="*/ 159835 h 226625"/>
              <a:gd name="connsiteX26" fmla="*/ 169069 w 185737"/>
              <a:gd name="connsiteY26" fmla="*/ 143166 h 226625"/>
              <a:gd name="connsiteX27" fmla="*/ 161925 w 185737"/>
              <a:gd name="connsiteY27" fmla="*/ 138404 h 226625"/>
              <a:gd name="connsiteX28" fmla="*/ 152400 w 185737"/>
              <a:gd name="connsiteY28" fmla="*/ 124116 h 226625"/>
              <a:gd name="connsiteX29" fmla="*/ 150019 w 185737"/>
              <a:gd name="connsiteY29" fmla="*/ 116973 h 226625"/>
              <a:gd name="connsiteX30" fmla="*/ 135731 w 185737"/>
              <a:gd name="connsiteY30" fmla="*/ 95541 h 226625"/>
              <a:gd name="connsiteX31" fmla="*/ 126206 w 185737"/>
              <a:gd name="connsiteY31" fmla="*/ 81254 h 226625"/>
              <a:gd name="connsiteX32" fmla="*/ 119062 w 185737"/>
              <a:gd name="connsiteY32" fmla="*/ 76491 h 226625"/>
              <a:gd name="connsiteX33" fmla="*/ 95250 w 185737"/>
              <a:gd name="connsiteY33" fmla="*/ 69348 h 226625"/>
              <a:gd name="connsiteX34" fmla="*/ 90487 w 185737"/>
              <a:gd name="connsiteY34" fmla="*/ 62204 h 226625"/>
              <a:gd name="connsiteX35" fmla="*/ 61912 w 185737"/>
              <a:gd name="connsiteY35" fmla="*/ 24104 h 226625"/>
              <a:gd name="connsiteX36" fmla="*/ 47625 w 185737"/>
              <a:gd name="connsiteY36" fmla="*/ 19341 h 226625"/>
              <a:gd name="connsiteX37" fmla="*/ 38100 w 185737"/>
              <a:gd name="connsiteY37" fmla="*/ 5054 h 226625"/>
              <a:gd name="connsiteX38" fmla="*/ 23812 w 185737"/>
              <a:gd name="connsiteY38" fmla="*/ 291 h 22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85737" h="226625">
                <a:moveTo>
                  <a:pt x="23812" y="291"/>
                </a:moveTo>
                <a:lnTo>
                  <a:pt x="23812" y="291"/>
                </a:lnTo>
                <a:cubicBezTo>
                  <a:pt x="21431" y="6641"/>
                  <a:pt x="18987" y="12968"/>
                  <a:pt x="16669" y="19341"/>
                </a:cubicBezTo>
                <a:cubicBezTo>
                  <a:pt x="15811" y="21700"/>
                  <a:pt x="14832" y="24035"/>
                  <a:pt x="14287" y="26485"/>
                </a:cubicBezTo>
                <a:cubicBezTo>
                  <a:pt x="7873" y="55345"/>
                  <a:pt x="16768" y="26191"/>
                  <a:pt x="7144" y="55060"/>
                </a:cubicBezTo>
                <a:lnTo>
                  <a:pt x="2381" y="69348"/>
                </a:lnTo>
                <a:lnTo>
                  <a:pt x="0" y="76491"/>
                </a:lnTo>
                <a:cubicBezTo>
                  <a:pt x="794" y="81254"/>
                  <a:pt x="524" y="86322"/>
                  <a:pt x="2381" y="90779"/>
                </a:cubicBezTo>
                <a:cubicBezTo>
                  <a:pt x="4582" y="96062"/>
                  <a:pt x="11906" y="105066"/>
                  <a:pt x="11906" y="105066"/>
                </a:cubicBezTo>
                <a:cubicBezTo>
                  <a:pt x="12700" y="107447"/>
                  <a:pt x="13068" y="110016"/>
                  <a:pt x="14287" y="112210"/>
                </a:cubicBezTo>
                <a:cubicBezTo>
                  <a:pt x="27937" y="136781"/>
                  <a:pt x="20803" y="117475"/>
                  <a:pt x="26194" y="133641"/>
                </a:cubicBezTo>
                <a:cubicBezTo>
                  <a:pt x="22827" y="150471"/>
                  <a:pt x="25092" y="141707"/>
                  <a:pt x="19050" y="159835"/>
                </a:cubicBezTo>
                <a:lnTo>
                  <a:pt x="16669" y="166979"/>
                </a:lnTo>
                <a:lnTo>
                  <a:pt x="26194" y="181266"/>
                </a:lnTo>
                <a:cubicBezTo>
                  <a:pt x="27781" y="183647"/>
                  <a:pt x="30051" y="185695"/>
                  <a:pt x="30956" y="188410"/>
                </a:cubicBezTo>
                <a:cubicBezTo>
                  <a:pt x="31750" y="190791"/>
                  <a:pt x="31769" y="193594"/>
                  <a:pt x="33337" y="195554"/>
                </a:cubicBezTo>
                <a:cubicBezTo>
                  <a:pt x="35125" y="197789"/>
                  <a:pt x="38100" y="198729"/>
                  <a:pt x="40481" y="200316"/>
                </a:cubicBezTo>
                <a:cubicBezTo>
                  <a:pt x="51593" y="216985"/>
                  <a:pt x="45243" y="211429"/>
                  <a:pt x="57150" y="219366"/>
                </a:cubicBezTo>
                <a:cubicBezTo>
                  <a:pt x="58737" y="221747"/>
                  <a:pt x="59118" y="225889"/>
                  <a:pt x="61912" y="226510"/>
                </a:cubicBezTo>
                <a:cubicBezTo>
                  <a:pt x="65705" y="227353"/>
                  <a:pt x="82533" y="223340"/>
                  <a:pt x="88106" y="221748"/>
                </a:cubicBezTo>
                <a:cubicBezTo>
                  <a:pt x="106337" y="216539"/>
                  <a:pt x="83617" y="222950"/>
                  <a:pt x="102394" y="214604"/>
                </a:cubicBezTo>
                <a:cubicBezTo>
                  <a:pt x="102408" y="214598"/>
                  <a:pt x="120246" y="208653"/>
                  <a:pt x="123825" y="207460"/>
                </a:cubicBezTo>
                <a:cubicBezTo>
                  <a:pt x="126206" y="206666"/>
                  <a:pt x="128464" y="205246"/>
                  <a:pt x="130969" y="205079"/>
                </a:cubicBezTo>
                <a:lnTo>
                  <a:pt x="166687" y="202698"/>
                </a:lnTo>
                <a:cubicBezTo>
                  <a:pt x="188428" y="198349"/>
                  <a:pt x="175547" y="204883"/>
                  <a:pt x="180975" y="174123"/>
                </a:cubicBezTo>
                <a:cubicBezTo>
                  <a:pt x="181847" y="169179"/>
                  <a:pt x="185737" y="159835"/>
                  <a:pt x="185737" y="159835"/>
                </a:cubicBezTo>
                <a:cubicBezTo>
                  <a:pt x="181546" y="147261"/>
                  <a:pt x="185444" y="154083"/>
                  <a:pt x="169069" y="143166"/>
                </a:cubicBezTo>
                <a:lnTo>
                  <a:pt x="161925" y="138404"/>
                </a:lnTo>
                <a:cubicBezTo>
                  <a:pt x="158750" y="133641"/>
                  <a:pt x="154210" y="129546"/>
                  <a:pt x="152400" y="124116"/>
                </a:cubicBezTo>
                <a:cubicBezTo>
                  <a:pt x="151606" y="121735"/>
                  <a:pt x="151238" y="119167"/>
                  <a:pt x="150019" y="116973"/>
                </a:cubicBezTo>
                <a:cubicBezTo>
                  <a:pt x="150012" y="116961"/>
                  <a:pt x="138116" y="99119"/>
                  <a:pt x="135731" y="95541"/>
                </a:cubicBezTo>
                <a:cubicBezTo>
                  <a:pt x="135730" y="95539"/>
                  <a:pt x="126207" y="81255"/>
                  <a:pt x="126206" y="81254"/>
                </a:cubicBezTo>
                <a:cubicBezTo>
                  <a:pt x="123825" y="79666"/>
                  <a:pt x="121677" y="77653"/>
                  <a:pt x="119062" y="76491"/>
                </a:cubicBezTo>
                <a:cubicBezTo>
                  <a:pt x="111609" y="73179"/>
                  <a:pt x="103165" y="71327"/>
                  <a:pt x="95250" y="69348"/>
                </a:cubicBezTo>
                <a:cubicBezTo>
                  <a:pt x="93662" y="66967"/>
                  <a:pt x="91253" y="64962"/>
                  <a:pt x="90487" y="62204"/>
                </a:cubicBezTo>
                <a:cubicBezTo>
                  <a:pt x="78502" y="19055"/>
                  <a:pt x="97444" y="28051"/>
                  <a:pt x="61912" y="24104"/>
                </a:cubicBezTo>
                <a:cubicBezTo>
                  <a:pt x="57150" y="22516"/>
                  <a:pt x="51545" y="22477"/>
                  <a:pt x="47625" y="19341"/>
                </a:cubicBezTo>
                <a:cubicBezTo>
                  <a:pt x="43156" y="15765"/>
                  <a:pt x="39910" y="10484"/>
                  <a:pt x="38100" y="5054"/>
                </a:cubicBezTo>
                <a:cubicBezTo>
                  <a:pt x="35468" y="-2843"/>
                  <a:pt x="26193" y="1085"/>
                  <a:pt x="23812" y="291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pic>
        <p:nvPicPr>
          <p:cNvPr id="431" name="Picture 4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439" y="2200837"/>
            <a:ext cx="6830913" cy="3539887"/>
          </a:xfrm>
          <a:prstGeom prst="rect">
            <a:avLst/>
          </a:prstGeom>
          <a:noFill/>
          <a:ln w="3175">
            <a:noFill/>
          </a:ln>
          <a:effectLst/>
        </p:spPr>
      </p:pic>
      <p:sp>
        <p:nvSpPr>
          <p:cNvPr id="434" name="Freeform 433"/>
          <p:cNvSpPr/>
          <p:nvPr/>
        </p:nvSpPr>
        <p:spPr>
          <a:xfrm>
            <a:off x="6637820" y="4504886"/>
            <a:ext cx="750260" cy="854710"/>
          </a:xfrm>
          <a:custGeom>
            <a:avLst/>
            <a:gdLst>
              <a:gd name="connsiteX0" fmla="*/ 661987 w 966787"/>
              <a:gd name="connsiteY0" fmla="*/ 9534 h 1147772"/>
              <a:gd name="connsiteX1" fmla="*/ 661987 w 966787"/>
              <a:gd name="connsiteY1" fmla="*/ 9534 h 1147772"/>
              <a:gd name="connsiteX2" fmla="*/ 595312 w 966787"/>
              <a:gd name="connsiteY2" fmla="*/ 4772 h 1147772"/>
              <a:gd name="connsiteX3" fmla="*/ 581025 w 966787"/>
              <a:gd name="connsiteY3" fmla="*/ 14297 h 1147772"/>
              <a:gd name="connsiteX4" fmla="*/ 576262 w 966787"/>
              <a:gd name="connsiteY4" fmla="*/ 28584 h 1147772"/>
              <a:gd name="connsiteX5" fmla="*/ 566737 w 966787"/>
              <a:gd name="connsiteY5" fmla="*/ 42872 h 1147772"/>
              <a:gd name="connsiteX6" fmla="*/ 571500 w 966787"/>
              <a:gd name="connsiteY6" fmla="*/ 61922 h 1147772"/>
              <a:gd name="connsiteX7" fmla="*/ 581025 w 966787"/>
              <a:gd name="connsiteY7" fmla="*/ 161934 h 1147772"/>
              <a:gd name="connsiteX8" fmla="*/ 590550 w 966787"/>
              <a:gd name="connsiteY8" fmla="*/ 176222 h 1147772"/>
              <a:gd name="connsiteX9" fmla="*/ 585787 w 966787"/>
              <a:gd name="connsiteY9" fmla="*/ 204797 h 1147772"/>
              <a:gd name="connsiteX10" fmla="*/ 566737 w 966787"/>
              <a:gd name="connsiteY10" fmla="*/ 214322 h 1147772"/>
              <a:gd name="connsiteX11" fmla="*/ 481012 w 966787"/>
              <a:gd name="connsiteY11" fmla="*/ 219084 h 1147772"/>
              <a:gd name="connsiteX12" fmla="*/ 466725 w 966787"/>
              <a:gd name="connsiteY12" fmla="*/ 228609 h 1147772"/>
              <a:gd name="connsiteX13" fmla="*/ 457200 w 966787"/>
              <a:gd name="connsiteY13" fmla="*/ 257184 h 1147772"/>
              <a:gd name="connsiteX14" fmla="*/ 471487 w 966787"/>
              <a:gd name="connsiteY14" fmla="*/ 300047 h 1147772"/>
              <a:gd name="connsiteX15" fmla="*/ 476250 w 966787"/>
              <a:gd name="connsiteY15" fmla="*/ 314334 h 1147772"/>
              <a:gd name="connsiteX16" fmla="*/ 500062 w 966787"/>
              <a:gd name="connsiteY16" fmla="*/ 342909 h 1147772"/>
              <a:gd name="connsiteX17" fmla="*/ 509587 w 966787"/>
              <a:gd name="connsiteY17" fmla="*/ 371484 h 1147772"/>
              <a:gd name="connsiteX18" fmla="*/ 523875 w 966787"/>
              <a:gd name="connsiteY18" fmla="*/ 400059 h 1147772"/>
              <a:gd name="connsiteX19" fmla="*/ 538162 w 966787"/>
              <a:gd name="connsiteY19" fmla="*/ 409584 h 1147772"/>
              <a:gd name="connsiteX20" fmla="*/ 542925 w 966787"/>
              <a:gd name="connsiteY20" fmla="*/ 423872 h 1147772"/>
              <a:gd name="connsiteX21" fmla="*/ 566737 w 966787"/>
              <a:gd name="connsiteY21" fmla="*/ 442922 h 1147772"/>
              <a:gd name="connsiteX22" fmla="*/ 576262 w 966787"/>
              <a:gd name="connsiteY22" fmla="*/ 471497 h 1147772"/>
              <a:gd name="connsiteX23" fmla="*/ 571500 w 966787"/>
              <a:gd name="connsiteY23" fmla="*/ 509597 h 1147772"/>
              <a:gd name="connsiteX24" fmla="*/ 528637 w 966787"/>
              <a:gd name="connsiteY24" fmla="*/ 514359 h 1147772"/>
              <a:gd name="connsiteX25" fmla="*/ 514350 w 966787"/>
              <a:gd name="connsiteY25" fmla="*/ 519122 h 1147772"/>
              <a:gd name="connsiteX26" fmla="*/ 495300 w 966787"/>
              <a:gd name="connsiteY26" fmla="*/ 533409 h 1147772"/>
              <a:gd name="connsiteX27" fmla="*/ 476250 w 966787"/>
              <a:gd name="connsiteY27" fmla="*/ 557222 h 1147772"/>
              <a:gd name="connsiteX28" fmla="*/ 442912 w 966787"/>
              <a:gd name="connsiteY28" fmla="*/ 590559 h 1147772"/>
              <a:gd name="connsiteX29" fmla="*/ 414337 w 966787"/>
              <a:gd name="connsiteY29" fmla="*/ 619134 h 1147772"/>
              <a:gd name="connsiteX30" fmla="*/ 409575 w 966787"/>
              <a:gd name="connsiteY30" fmla="*/ 638184 h 1147772"/>
              <a:gd name="connsiteX31" fmla="*/ 414337 w 966787"/>
              <a:gd name="connsiteY31" fmla="*/ 661997 h 1147772"/>
              <a:gd name="connsiteX32" fmla="*/ 419100 w 966787"/>
              <a:gd name="connsiteY32" fmla="*/ 690572 h 1147772"/>
              <a:gd name="connsiteX33" fmla="*/ 414337 w 966787"/>
              <a:gd name="connsiteY33" fmla="*/ 709622 h 1147772"/>
              <a:gd name="connsiteX34" fmla="*/ 390525 w 966787"/>
              <a:gd name="connsiteY34" fmla="*/ 738197 h 1147772"/>
              <a:gd name="connsiteX35" fmla="*/ 361950 w 966787"/>
              <a:gd name="connsiteY35" fmla="*/ 747722 h 1147772"/>
              <a:gd name="connsiteX36" fmla="*/ 333375 w 966787"/>
              <a:gd name="connsiteY36" fmla="*/ 762009 h 1147772"/>
              <a:gd name="connsiteX37" fmla="*/ 319087 w 966787"/>
              <a:gd name="connsiteY37" fmla="*/ 771534 h 1147772"/>
              <a:gd name="connsiteX38" fmla="*/ 290512 w 966787"/>
              <a:gd name="connsiteY38" fmla="*/ 781059 h 1147772"/>
              <a:gd name="connsiteX39" fmla="*/ 257175 w 966787"/>
              <a:gd name="connsiteY39" fmla="*/ 819159 h 1147772"/>
              <a:gd name="connsiteX40" fmla="*/ 233362 w 966787"/>
              <a:gd name="connsiteY40" fmla="*/ 838209 h 1147772"/>
              <a:gd name="connsiteX41" fmla="*/ 223837 w 966787"/>
              <a:gd name="connsiteY41" fmla="*/ 852497 h 1147772"/>
              <a:gd name="connsiteX42" fmla="*/ 209550 w 966787"/>
              <a:gd name="connsiteY42" fmla="*/ 857259 h 1147772"/>
              <a:gd name="connsiteX43" fmla="*/ 171450 w 966787"/>
              <a:gd name="connsiteY43" fmla="*/ 866784 h 1147772"/>
              <a:gd name="connsiteX44" fmla="*/ 128587 w 966787"/>
              <a:gd name="connsiteY44" fmla="*/ 890597 h 1147772"/>
              <a:gd name="connsiteX45" fmla="*/ 47625 w 966787"/>
              <a:gd name="connsiteY45" fmla="*/ 895359 h 1147772"/>
              <a:gd name="connsiteX46" fmla="*/ 42862 w 966787"/>
              <a:gd name="connsiteY46" fmla="*/ 928697 h 1147772"/>
              <a:gd name="connsiteX47" fmla="*/ 33337 w 966787"/>
              <a:gd name="connsiteY47" fmla="*/ 957272 h 1147772"/>
              <a:gd name="connsiteX48" fmla="*/ 28575 w 966787"/>
              <a:gd name="connsiteY48" fmla="*/ 971559 h 1147772"/>
              <a:gd name="connsiteX49" fmla="*/ 19050 w 966787"/>
              <a:gd name="connsiteY49" fmla="*/ 1004897 h 1147772"/>
              <a:gd name="connsiteX50" fmla="*/ 4762 w 966787"/>
              <a:gd name="connsiteY50" fmla="*/ 1019184 h 1147772"/>
              <a:gd name="connsiteX51" fmla="*/ 0 w 966787"/>
              <a:gd name="connsiteY51" fmla="*/ 1033472 h 1147772"/>
              <a:gd name="connsiteX52" fmla="*/ 14287 w 966787"/>
              <a:gd name="connsiteY52" fmla="*/ 1076334 h 1147772"/>
              <a:gd name="connsiteX53" fmla="*/ 19050 w 966787"/>
              <a:gd name="connsiteY53" fmla="*/ 1095384 h 1147772"/>
              <a:gd name="connsiteX54" fmla="*/ 76200 w 966787"/>
              <a:gd name="connsiteY54" fmla="*/ 1133484 h 1147772"/>
              <a:gd name="connsiteX55" fmla="*/ 104775 w 966787"/>
              <a:gd name="connsiteY55" fmla="*/ 1143009 h 1147772"/>
              <a:gd name="connsiteX56" fmla="*/ 119062 w 966787"/>
              <a:gd name="connsiteY56" fmla="*/ 1147772 h 1147772"/>
              <a:gd name="connsiteX57" fmla="*/ 247650 w 966787"/>
              <a:gd name="connsiteY57" fmla="*/ 1143009 h 1147772"/>
              <a:gd name="connsiteX58" fmla="*/ 285750 w 966787"/>
              <a:gd name="connsiteY58" fmla="*/ 1133484 h 1147772"/>
              <a:gd name="connsiteX59" fmla="*/ 304800 w 966787"/>
              <a:gd name="connsiteY59" fmla="*/ 1128722 h 1147772"/>
              <a:gd name="connsiteX60" fmla="*/ 333375 w 966787"/>
              <a:gd name="connsiteY60" fmla="*/ 1119197 h 1147772"/>
              <a:gd name="connsiteX61" fmla="*/ 361950 w 966787"/>
              <a:gd name="connsiteY61" fmla="*/ 1109672 h 1147772"/>
              <a:gd name="connsiteX62" fmla="*/ 376237 w 966787"/>
              <a:gd name="connsiteY62" fmla="*/ 1104909 h 1147772"/>
              <a:gd name="connsiteX63" fmla="*/ 390525 w 966787"/>
              <a:gd name="connsiteY63" fmla="*/ 1100147 h 1147772"/>
              <a:gd name="connsiteX64" fmla="*/ 419100 w 966787"/>
              <a:gd name="connsiteY64" fmla="*/ 1071572 h 1147772"/>
              <a:gd name="connsiteX65" fmla="*/ 452437 w 966787"/>
              <a:gd name="connsiteY65" fmla="*/ 1033472 h 1147772"/>
              <a:gd name="connsiteX66" fmla="*/ 457200 w 966787"/>
              <a:gd name="connsiteY66" fmla="*/ 1019184 h 1147772"/>
              <a:gd name="connsiteX67" fmla="*/ 485775 w 966787"/>
              <a:gd name="connsiteY67" fmla="*/ 1004897 h 1147772"/>
              <a:gd name="connsiteX68" fmla="*/ 547687 w 966787"/>
              <a:gd name="connsiteY68" fmla="*/ 1009659 h 1147772"/>
              <a:gd name="connsiteX69" fmla="*/ 581025 w 966787"/>
              <a:gd name="connsiteY69" fmla="*/ 1019184 h 1147772"/>
              <a:gd name="connsiteX70" fmla="*/ 623887 w 966787"/>
              <a:gd name="connsiteY70" fmla="*/ 1023947 h 1147772"/>
              <a:gd name="connsiteX71" fmla="*/ 647700 w 966787"/>
              <a:gd name="connsiteY71" fmla="*/ 1028709 h 1147772"/>
              <a:gd name="connsiteX72" fmla="*/ 695325 w 966787"/>
              <a:gd name="connsiteY72" fmla="*/ 1033472 h 1147772"/>
              <a:gd name="connsiteX73" fmla="*/ 752475 w 966787"/>
              <a:gd name="connsiteY73" fmla="*/ 1038234 h 1147772"/>
              <a:gd name="connsiteX74" fmla="*/ 766762 w 966787"/>
              <a:gd name="connsiteY74" fmla="*/ 1033472 h 1147772"/>
              <a:gd name="connsiteX75" fmla="*/ 809625 w 966787"/>
              <a:gd name="connsiteY75" fmla="*/ 1014422 h 1147772"/>
              <a:gd name="connsiteX76" fmla="*/ 823912 w 966787"/>
              <a:gd name="connsiteY76" fmla="*/ 1009659 h 1147772"/>
              <a:gd name="connsiteX77" fmla="*/ 838200 w 966787"/>
              <a:gd name="connsiteY77" fmla="*/ 1000134 h 1147772"/>
              <a:gd name="connsiteX78" fmla="*/ 852487 w 966787"/>
              <a:gd name="connsiteY78" fmla="*/ 842972 h 1147772"/>
              <a:gd name="connsiteX79" fmla="*/ 866775 w 966787"/>
              <a:gd name="connsiteY79" fmla="*/ 790584 h 1147772"/>
              <a:gd name="connsiteX80" fmla="*/ 871537 w 966787"/>
              <a:gd name="connsiteY80" fmla="*/ 776297 h 1147772"/>
              <a:gd name="connsiteX81" fmla="*/ 881062 w 966787"/>
              <a:gd name="connsiteY81" fmla="*/ 762009 h 1147772"/>
              <a:gd name="connsiteX82" fmla="*/ 895350 w 966787"/>
              <a:gd name="connsiteY82" fmla="*/ 733434 h 1147772"/>
              <a:gd name="connsiteX83" fmla="*/ 904875 w 966787"/>
              <a:gd name="connsiteY83" fmla="*/ 700097 h 1147772"/>
              <a:gd name="connsiteX84" fmla="*/ 900112 w 966787"/>
              <a:gd name="connsiteY84" fmla="*/ 671522 h 1147772"/>
              <a:gd name="connsiteX85" fmla="*/ 881062 w 966787"/>
              <a:gd name="connsiteY85" fmla="*/ 642947 h 1147772"/>
              <a:gd name="connsiteX86" fmla="*/ 885825 w 966787"/>
              <a:gd name="connsiteY86" fmla="*/ 595322 h 1147772"/>
              <a:gd name="connsiteX87" fmla="*/ 900112 w 966787"/>
              <a:gd name="connsiteY87" fmla="*/ 585797 h 1147772"/>
              <a:gd name="connsiteX88" fmla="*/ 914400 w 966787"/>
              <a:gd name="connsiteY88" fmla="*/ 571509 h 1147772"/>
              <a:gd name="connsiteX89" fmla="*/ 942975 w 966787"/>
              <a:gd name="connsiteY89" fmla="*/ 561984 h 1147772"/>
              <a:gd name="connsiteX90" fmla="*/ 966787 w 966787"/>
              <a:gd name="connsiteY90" fmla="*/ 519122 h 1147772"/>
              <a:gd name="connsiteX91" fmla="*/ 942975 w 966787"/>
              <a:gd name="connsiteY91" fmla="*/ 495309 h 1147772"/>
              <a:gd name="connsiteX92" fmla="*/ 928687 w 966787"/>
              <a:gd name="connsiteY92" fmla="*/ 466734 h 1147772"/>
              <a:gd name="connsiteX93" fmla="*/ 933450 w 966787"/>
              <a:gd name="connsiteY93" fmla="*/ 447684 h 1147772"/>
              <a:gd name="connsiteX94" fmla="*/ 942975 w 966787"/>
              <a:gd name="connsiteY94" fmla="*/ 433397 h 1147772"/>
              <a:gd name="connsiteX95" fmla="*/ 947737 w 966787"/>
              <a:gd name="connsiteY95" fmla="*/ 419109 h 1147772"/>
              <a:gd name="connsiteX96" fmla="*/ 938212 w 966787"/>
              <a:gd name="connsiteY96" fmla="*/ 404822 h 1147772"/>
              <a:gd name="connsiteX97" fmla="*/ 923925 w 966787"/>
              <a:gd name="connsiteY97" fmla="*/ 395297 h 1147772"/>
              <a:gd name="connsiteX98" fmla="*/ 909637 w 966787"/>
              <a:gd name="connsiteY98" fmla="*/ 304809 h 1147772"/>
              <a:gd name="connsiteX99" fmla="*/ 895350 w 966787"/>
              <a:gd name="connsiteY99" fmla="*/ 295284 h 1147772"/>
              <a:gd name="connsiteX100" fmla="*/ 881062 w 966787"/>
              <a:gd name="connsiteY100" fmla="*/ 290522 h 1147772"/>
              <a:gd name="connsiteX101" fmla="*/ 866775 w 966787"/>
              <a:gd name="connsiteY101" fmla="*/ 261947 h 1147772"/>
              <a:gd name="connsiteX102" fmla="*/ 852487 w 966787"/>
              <a:gd name="connsiteY102" fmla="*/ 252422 h 1147772"/>
              <a:gd name="connsiteX103" fmla="*/ 819150 w 966787"/>
              <a:gd name="connsiteY103" fmla="*/ 257184 h 1147772"/>
              <a:gd name="connsiteX104" fmla="*/ 804862 w 966787"/>
              <a:gd name="connsiteY104" fmla="*/ 266709 h 1147772"/>
              <a:gd name="connsiteX105" fmla="*/ 790575 w 966787"/>
              <a:gd name="connsiteY105" fmla="*/ 271472 h 1147772"/>
              <a:gd name="connsiteX106" fmla="*/ 771525 w 966787"/>
              <a:gd name="connsiteY106" fmla="*/ 228609 h 1147772"/>
              <a:gd name="connsiteX107" fmla="*/ 766762 w 966787"/>
              <a:gd name="connsiteY107" fmla="*/ 214322 h 1147772"/>
              <a:gd name="connsiteX108" fmla="*/ 757237 w 966787"/>
              <a:gd name="connsiteY108" fmla="*/ 200034 h 1147772"/>
              <a:gd name="connsiteX109" fmla="*/ 742950 w 966787"/>
              <a:gd name="connsiteY109" fmla="*/ 157172 h 1147772"/>
              <a:gd name="connsiteX110" fmla="*/ 738187 w 966787"/>
              <a:gd name="connsiteY110" fmla="*/ 142884 h 1147772"/>
              <a:gd name="connsiteX111" fmla="*/ 733425 w 966787"/>
              <a:gd name="connsiteY111" fmla="*/ 128597 h 1147772"/>
              <a:gd name="connsiteX112" fmla="*/ 723900 w 966787"/>
              <a:gd name="connsiteY112" fmla="*/ 114309 h 1147772"/>
              <a:gd name="connsiteX113" fmla="*/ 695325 w 966787"/>
              <a:gd name="connsiteY113" fmla="*/ 90497 h 1147772"/>
              <a:gd name="connsiteX114" fmla="*/ 681037 w 966787"/>
              <a:gd name="connsiteY114" fmla="*/ 61922 h 1147772"/>
              <a:gd name="connsiteX115" fmla="*/ 671512 w 966787"/>
              <a:gd name="connsiteY115" fmla="*/ 47634 h 1147772"/>
              <a:gd name="connsiteX116" fmla="*/ 661987 w 966787"/>
              <a:gd name="connsiteY116" fmla="*/ 9534 h 1147772"/>
              <a:gd name="connsiteX117" fmla="*/ 661987 w 966787"/>
              <a:gd name="connsiteY117" fmla="*/ 9534 h 114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966787" h="1147772">
                <a:moveTo>
                  <a:pt x="661987" y="9534"/>
                </a:moveTo>
                <a:lnTo>
                  <a:pt x="661987" y="9534"/>
                </a:lnTo>
                <a:cubicBezTo>
                  <a:pt x="631441" y="2746"/>
                  <a:pt x="622294" y="-5347"/>
                  <a:pt x="595312" y="4772"/>
                </a:cubicBezTo>
                <a:cubicBezTo>
                  <a:pt x="589953" y="6782"/>
                  <a:pt x="585787" y="11122"/>
                  <a:pt x="581025" y="14297"/>
                </a:cubicBezTo>
                <a:cubicBezTo>
                  <a:pt x="579437" y="19059"/>
                  <a:pt x="578507" y="24094"/>
                  <a:pt x="576262" y="28584"/>
                </a:cubicBezTo>
                <a:cubicBezTo>
                  <a:pt x="573702" y="33704"/>
                  <a:pt x="567546" y="37206"/>
                  <a:pt x="566737" y="42872"/>
                </a:cubicBezTo>
                <a:cubicBezTo>
                  <a:pt x="565811" y="49352"/>
                  <a:pt x="569912" y="55572"/>
                  <a:pt x="571500" y="61922"/>
                </a:cubicBezTo>
                <a:cubicBezTo>
                  <a:pt x="571621" y="64092"/>
                  <a:pt x="568074" y="136032"/>
                  <a:pt x="581025" y="161934"/>
                </a:cubicBezTo>
                <a:cubicBezTo>
                  <a:pt x="583585" y="167054"/>
                  <a:pt x="587375" y="171459"/>
                  <a:pt x="590550" y="176222"/>
                </a:cubicBezTo>
                <a:cubicBezTo>
                  <a:pt x="588962" y="185747"/>
                  <a:pt x="590905" y="196608"/>
                  <a:pt x="585787" y="204797"/>
                </a:cubicBezTo>
                <a:cubicBezTo>
                  <a:pt x="582024" y="210817"/>
                  <a:pt x="573771" y="213363"/>
                  <a:pt x="566737" y="214322"/>
                </a:cubicBezTo>
                <a:cubicBezTo>
                  <a:pt x="538380" y="218189"/>
                  <a:pt x="509587" y="217497"/>
                  <a:pt x="481012" y="219084"/>
                </a:cubicBezTo>
                <a:cubicBezTo>
                  <a:pt x="476250" y="222259"/>
                  <a:pt x="469758" y="223755"/>
                  <a:pt x="466725" y="228609"/>
                </a:cubicBezTo>
                <a:cubicBezTo>
                  <a:pt x="461404" y="237123"/>
                  <a:pt x="457200" y="257184"/>
                  <a:pt x="457200" y="257184"/>
                </a:cubicBezTo>
                <a:lnTo>
                  <a:pt x="471487" y="300047"/>
                </a:lnTo>
                <a:cubicBezTo>
                  <a:pt x="473074" y="304809"/>
                  <a:pt x="473465" y="310157"/>
                  <a:pt x="476250" y="314334"/>
                </a:cubicBezTo>
                <a:cubicBezTo>
                  <a:pt x="489511" y="334226"/>
                  <a:pt x="481728" y="324575"/>
                  <a:pt x="500062" y="342909"/>
                </a:cubicBezTo>
                <a:lnTo>
                  <a:pt x="509587" y="371484"/>
                </a:lnTo>
                <a:cubicBezTo>
                  <a:pt x="513461" y="383104"/>
                  <a:pt x="514643" y="390827"/>
                  <a:pt x="523875" y="400059"/>
                </a:cubicBezTo>
                <a:cubicBezTo>
                  <a:pt x="527922" y="404106"/>
                  <a:pt x="533400" y="406409"/>
                  <a:pt x="538162" y="409584"/>
                </a:cubicBezTo>
                <a:cubicBezTo>
                  <a:pt x="539750" y="414347"/>
                  <a:pt x="539375" y="420322"/>
                  <a:pt x="542925" y="423872"/>
                </a:cubicBezTo>
                <a:cubicBezTo>
                  <a:pt x="566681" y="447628"/>
                  <a:pt x="549822" y="404863"/>
                  <a:pt x="566737" y="442922"/>
                </a:cubicBezTo>
                <a:cubicBezTo>
                  <a:pt x="570815" y="452097"/>
                  <a:pt x="576262" y="471497"/>
                  <a:pt x="576262" y="471497"/>
                </a:cubicBezTo>
                <a:cubicBezTo>
                  <a:pt x="574675" y="484197"/>
                  <a:pt x="581013" y="501035"/>
                  <a:pt x="571500" y="509597"/>
                </a:cubicBezTo>
                <a:cubicBezTo>
                  <a:pt x="560815" y="519214"/>
                  <a:pt x="542817" y="511996"/>
                  <a:pt x="528637" y="514359"/>
                </a:cubicBezTo>
                <a:cubicBezTo>
                  <a:pt x="523685" y="515184"/>
                  <a:pt x="519112" y="517534"/>
                  <a:pt x="514350" y="519122"/>
                </a:cubicBezTo>
                <a:cubicBezTo>
                  <a:pt x="508000" y="523884"/>
                  <a:pt x="500381" y="527311"/>
                  <a:pt x="495300" y="533409"/>
                </a:cubicBezTo>
                <a:cubicBezTo>
                  <a:pt x="466543" y="567917"/>
                  <a:pt x="520006" y="528050"/>
                  <a:pt x="476250" y="557222"/>
                </a:cubicBezTo>
                <a:cubicBezTo>
                  <a:pt x="465472" y="589551"/>
                  <a:pt x="481124" y="552347"/>
                  <a:pt x="442912" y="590559"/>
                </a:cubicBezTo>
                <a:lnTo>
                  <a:pt x="414337" y="619134"/>
                </a:lnTo>
                <a:cubicBezTo>
                  <a:pt x="412750" y="625484"/>
                  <a:pt x="409575" y="631639"/>
                  <a:pt x="409575" y="638184"/>
                </a:cubicBezTo>
                <a:cubicBezTo>
                  <a:pt x="409575" y="646279"/>
                  <a:pt x="412889" y="654033"/>
                  <a:pt x="414337" y="661997"/>
                </a:cubicBezTo>
                <a:cubicBezTo>
                  <a:pt x="416064" y="671498"/>
                  <a:pt x="417512" y="681047"/>
                  <a:pt x="419100" y="690572"/>
                </a:cubicBezTo>
                <a:cubicBezTo>
                  <a:pt x="417512" y="696922"/>
                  <a:pt x="416915" y="703606"/>
                  <a:pt x="414337" y="709622"/>
                </a:cubicBezTo>
                <a:cubicBezTo>
                  <a:pt x="411188" y="716969"/>
                  <a:pt x="396960" y="734622"/>
                  <a:pt x="390525" y="738197"/>
                </a:cubicBezTo>
                <a:cubicBezTo>
                  <a:pt x="381748" y="743073"/>
                  <a:pt x="370304" y="742153"/>
                  <a:pt x="361950" y="747722"/>
                </a:cubicBezTo>
                <a:cubicBezTo>
                  <a:pt x="343485" y="760031"/>
                  <a:pt x="353092" y="755437"/>
                  <a:pt x="333375" y="762009"/>
                </a:cubicBezTo>
                <a:cubicBezTo>
                  <a:pt x="328612" y="765184"/>
                  <a:pt x="324318" y="769209"/>
                  <a:pt x="319087" y="771534"/>
                </a:cubicBezTo>
                <a:cubicBezTo>
                  <a:pt x="309912" y="775612"/>
                  <a:pt x="290512" y="781059"/>
                  <a:pt x="290512" y="781059"/>
                </a:cubicBezTo>
                <a:cubicBezTo>
                  <a:pt x="268287" y="814396"/>
                  <a:pt x="280987" y="803284"/>
                  <a:pt x="257175" y="819159"/>
                </a:cubicBezTo>
                <a:cubicBezTo>
                  <a:pt x="229878" y="860107"/>
                  <a:pt x="266225" y="811919"/>
                  <a:pt x="233362" y="838209"/>
                </a:cubicBezTo>
                <a:cubicBezTo>
                  <a:pt x="228892" y="841785"/>
                  <a:pt x="228307" y="848921"/>
                  <a:pt x="223837" y="852497"/>
                </a:cubicBezTo>
                <a:cubicBezTo>
                  <a:pt x="219917" y="855633"/>
                  <a:pt x="214420" y="856041"/>
                  <a:pt x="209550" y="857259"/>
                </a:cubicBezTo>
                <a:lnTo>
                  <a:pt x="171450" y="866784"/>
                </a:lnTo>
                <a:cubicBezTo>
                  <a:pt x="162312" y="872876"/>
                  <a:pt x="143379" y="889118"/>
                  <a:pt x="128587" y="890597"/>
                </a:cubicBezTo>
                <a:cubicBezTo>
                  <a:pt x="101687" y="893287"/>
                  <a:pt x="74612" y="893772"/>
                  <a:pt x="47625" y="895359"/>
                </a:cubicBezTo>
                <a:cubicBezTo>
                  <a:pt x="25610" y="928382"/>
                  <a:pt x="46842" y="888898"/>
                  <a:pt x="42862" y="928697"/>
                </a:cubicBezTo>
                <a:cubicBezTo>
                  <a:pt x="41863" y="938687"/>
                  <a:pt x="36512" y="947747"/>
                  <a:pt x="33337" y="957272"/>
                </a:cubicBezTo>
                <a:cubicBezTo>
                  <a:pt x="31750" y="962034"/>
                  <a:pt x="29954" y="966732"/>
                  <a:pt x="28575" y="971559"/>
                </a:cubicBezTo>
                <a:cubicBezTo>
                  <a:pt x="25400" y="982672"/>
                  <a:pt x="24219" y="994560"/>
                  <a:pt x="19050" y="1004897"/>
                </a:cubicBezTo>
                <a:cubicBezTo>
                  <a:pt x="16038" y="1010921"/>
                  <a:pt x="9525" y="1014422"/>
                  <a:pt x="4762" y="1019184"/>
                </a:cubicBezTo>
                <a:cubicBezTo>
                  <a:pt x="3175" y="1023947"/>
                  <a:pt x="0" y="1028452"/>
                  <a:pt x="0" y="1033472"/>
                </a:cubicBezTo>
                <a:cubicBezTo>
                  <a:pt x="0" y="1059139"/>
                  <a:pt x="2786" y="1059083"/>
                  <a:pt x="14287" y="1076334"/>
                </a:cubicBezTo>
                <a:cubicBezTo>
                  <a:pt x="15875" y="1082684"/>
                  <a:pt x="16752" y="1089255"/>
                  <a:pt x="19050" y="1095384"/>
                </a:cubicBezTo>
                <a:cubicBezTo>
                  <a:pt x="30673" y="1126376"/>
                  <a:pt x="35347" y="1119866"/>
                  <a:pt x="76200" y="1133484"/>
                </a:cubicBezTo>
                <a:lnTo>
                  <a:pt x="104775" y="1143009"/>
                </a:lnTo>
                <a:lnTo>
                  <a:pt x="119062" y="1147772"/>
                </a:lnTo>
                <a:cubicBezTo>
                  <a:pt x="161925" y="1146184"/>
                  <a:pt x="204841" y="1145685"/>
                  <a:pt x="247650" y="1143009"/>
                </a:cubicBezTo>
                <a:cubicBezTo>
                  <a:pt x="266246" y="1141847"/>
                  <a:pt x="270071" y="1137964"/>
                  <a:pt x="285750" y="1133484"/>
                </a:cubicBezTo>
                <a:cubicBezTo>
                  <a:pt x="292044" y="1131686"/>
                  <a:pt x="298531" y="1130603"/>
                  <a:pt x="304800" y="1128722"/>
                </a:cubicBezTo>
                <a:cubicBezTo>
                  <a:pt x="314417" y="1125837"/>
                  <a:pt x="323850" y="1122372"/>
                  <a:pt x="333375" y="1119197"/>
                </a:cubicBezTo>
                <a:lnTo>
                  <a:pt x="361950" y="1109672"/>
                </a:lnTo>
                <a:lnTo>
                  <a:pt x="376237" y="1104909"/>
                </a:lnTo>
                <a:lnTo>
                  <a:pt x="390525" y="1100147"/>
                </a:lnTo>
                <a:cubicBezTo>
                  <a:pt x="400050" y="1090622"/>
                  <a:pt x="411628" y="1082780"/>
                  <a:pt x="419100" y="1071572"/>
                </a:cubicBezTo>
                <a:cubicBezTo>
                  <a:pt x="441325" y="1038235"/>
                  <a:pt x="428625" y="1049347"/>
                  <a:pt x="452437" y="1033472"/>
                </a:cubicBezTo>
                <a:cubicBezTo>
                  <a:pt x="454025" y="1028709"/>
                  <a:pt x="454064" y="1023104"/>
                  <a:pt x="457200" y="1019184"/>
                </a:cubicBezTo>
                <a:cubicBezTo>
                  <a:pt x="463915" y="1010790"/>
                  <a:pt x="476362" y="1008034"/>
                  <a:pt x="485775" y="1004897"/>
                </a:cubicBezTo>
                <a:cubicBezTo>
                  <a:pt x="506412" y="1006484"/>
                  <a:pt x="527130" y="1007241"/>
                  <a:pt x="547687" y="1009659"/>
                </a:cubicBezTo>
                <a:cubicBezTo>
                  <a:pt x="597851" y="1015561"/>
                  <a:pt x="540399" y="1012413"/>
                  <a:pt x="581025" y="1019184"/>
                </a:cubicBezTo>
                <a:cubicBezTo>
                  <a:pt x="595205" y="1021547"/>
                  <a:pt x="609656" y="1021914"/>
                  <a:pt x="623887" y="1023947"/>
                </a:cubicBezTo>
                <a:cubicBezTo>
                  <a:pt x="631900" y="1025092"/>
                  <a:pt x="639676" y="1027639"/>
                  <a:pt x="647700" y="1028709"/>
                </a:cubicBezTo>
                <a:cubicBezTo>
                  <a:pt x="663514" y="1030818"/>
                  <a:pt x="679450" y="1031884"/>
                  <a:pt x="695325" y="1033472"/>
                </a:cubicBezTo>
                <a:cubicBezTo>
                  <a:pt x="729061" y="1044717"/>
                  <a:pt x="717843" y="1045930"/>
                  <a:pt x="752475" y="1038234"/>
                </a:cubicBezTo>
                <a:cubicBezTo>
                  <a:pt x="757375" y="1037145"/>
                  <a:pt x="762000" y="1035059"/>
                  <a:pt x="766762" y="1033472"/>
                </a:cubicBezTo>
                <a:cubicBezTo>
                  <a:pt x="789405" y="1018377"/>
                  <a:pt x="775618" y="1025758"/>
                  <a:pt x="809625" y="1014422"/>
                </a:cubicBezTo>
                <a:cubicBezTo>
                  <a:pt x="814387" y="1012834"/>
                  <a:pt x="819735" y="1012444"/>
                  <a:pt x="823912" y="1009659"/>
                </a:cubicBezTo>
                <a:lnTo>
                  <a:pt x="838200" y="1000134"/>
                </a:lnTo>
                <a:cubicBezTo>
                  <a:pt x="874623" y="945502"/>
                  <a:pt x="843664" y="997373"/>
                  <a:pt x="852487" y="842972"/>
                </a:cubicBezTo>
                <a:cubicBezTo>
                  <a:pt x="853415" y="826725"/>
                  <a:pt x="861889" y="805243"/>
                  <a:pt x="866775" y="790584"/>
                </a:cubicBezTo>
                <a:cubicBezTo>
                  <a:pt x="868362" y="785822"/>
                  <a:pt x="868753" y="780474"/>
                  <a:pt x="871537" y="776297"/>
                </a:cubicBezTo>
                <a:cubicBezTo>
                  <a:pt x="874712" y="771534"/>
                  <a:pt x="878502" y="767129"/>
                  <a:pt x="881062" y="762009"/>
                </a:cubicBezTo>
                <a:cubicBezTo>
                  <a:pt x="900781" y="722573"/>
                  <a:pt x="868052" y="774383"/>
                  <a:pt x="895350" y="733434"/>
                </a:cubicBezTo>
                <a:cubicBezTo>
                  <a:pt x="897595" y="726698"/>
                  <a:pt x="904875" y="706074"/>
                  <a:pt x="904875" y="700097"/>
                </a:cubicBezTo>
                <a:cubicBezTo>
                  <a:pt x="904875" y="690441"/>
                  <a:pt x="903826" y="680436"/>
                  <a:pt x="900112" y="671522"/>
                </a:cubicBezTo>
                <a:cubicBezTo>
                  <a:pt x="895709" y="660955"/>
                  <a:pt x="881062" y="642947"/>
                  <a:pt x="881062" y="642947"/>
                </a:cubicBezTo>
                <a:cubicBezTo>
                  <a:pt x="882650" y="627072"/>
                  <a:pt x="880780" y="610457"/>
                  <a:pt x="885825" y="595322"/>
                </a:cubicBezTo>
                <a:cubicBezTo>
                  <a:pt x="887635" y="589892"/>
                  <a:pt x="895715" y="589461"/>
                  <a:pt x="900112" y="585797"/>
                </a:cubicBezTo>
                <a:cubicBezTo>
                  <a:pt x="905286" y="581485"/>
                  <a:pt x="908512" y="574780"/>
                  <a:pt x="914400" y="571509"/>
                </a:cubicBezTo>
                <a:cubicBezTo>
                  <a:pt x="923177" y="566633"/>
                  <a:pt x="942975" y="561984"/>
                  <a:pt x="942975" y="561984"/>
                </a:cubicBezTo>
                <a:cubicBezTo>
                  <a:pt x="964810" y="529232"/>
                  <a:pt x="958405" y="544269"/>
                  <a:pt x="966787" y="519122"/>
                </a:cubicBezTo>
                <a:cubicBezTo>
                  <a:pt x="941389" y="481024"/>
                  <a:pt x="974722" y="527056"/>
                  <a:pt x="942975" y="495309"/>
                </a:cubicBezTo>
                <a:cubicBezTo>
                  <a:pt x="933743" y="486077"/>
                  <a:pt x="932561" y="478355"/>
                  <a:pt x="928687" y="466734"/>
                </a:cubicBezTo>
                <a:cubicBezTo>
                  <a:pt x="930275" y="460384"/>
                  <a:pt x="930872" y="453700"/>
                  <a:pt x="933450" y="447684"/>
                </a:cubicBezTo>
                <a:cubicBezTo>
                  <a:pt x="935705" y="442423"/>
                  <a:pt x="940415" y="438516"/>
                  <a:pt x="942975" y="433397"/>
                </a:cubicBezTo>
                <a:cubicBezTo>
                  <a:pt x="945220" y="428907"/>
                  <a:pt x="946150" y="423872"/>
                  <a:pt x="947737" y="419109"/>
                </a:cubicBezTo>
                <a:cubicBezTo>
                  <a:pt x="944562" y="414347"/>
                  <a:pt x="942259" y="408869"/>
                  <a:pt x="938212" y="404822"/>
                </a:cubicBezTo>
                <a:cubicBezTo>
                  <a:pt x="934165" y="400775"/>
                  <a:pt x="925167" y="400884"/>
                  <a:pt x="923925" y="395297"/>
                </a:cubicBezTo>
                <a:cubicBezTo>
                  <a:pt x="917001" y="364138"/>
                  <a:pt x="933684" y="328857"/>
                  <a:pt x="909637" y="304809"/>
                </a:cubicBezTo>
                <a:cubicBezTo>
                  <a:pt x="905590" y="300762"/>
                  <a:pt x="900469" y="297844"/>
                  <a:pt x="895350" y="295284"/>
                </a:cubicBezTo>
                <a:cubicBezTo>
                  <a:pt x="890860" y="293039"/>
                  <a:pt x="885825" y="292109"/>
                  <a:pt x="881062" y="290522"/>
                </a:cubicBezTo>
                <a:cubicBezTo>
                  <a:pt x="877189" y="278901"/>
                  <a:pt x="876008" y="271180"/>
                  <a:pt x="866775" y="261947"/>
                </a:cubicBezTo>
                <a:cubicBezTo>
                  <a:pt x="862727" y="257900"/>
                  <a:pt x="857250" y="255597"/>
                  <a:pt x="852487" y="252422"/>
                </a:cubicBezTo>
                <a:cubicBezTo>
                  <a:pt x="841375" y="254009"/>
                  <a:pt x="829902" y="253959"/>
                  <a:pt x="819150" y="257184"/>
                </a:cubicBezTo>
                <a:cubicBezTo>
                  <a:pt x="813667" y="258829"/>
                  <a:pt x="809982" y="264149"/>
                  <a:pt x="804862" y="266709"/>
                </a:cubicBezTo>
                <a:cubicBezTo>
                  <a:pt x="800372" y="268954"/>
                  <a:pt x="795337" y="269884"/>
                  <a:pt x="790575" y="271472"/>
                </a:cubicBezTo>
                <a:cubicBezTo>
                  <a:pt x="775480" y="248829"/>
                  <a:pt x="782861" y="262616"/>
                  <a:pt x="771525" y="228609"/>
                </a:cubicBezTo>
                <a:cubicBezTo>
                  <a:pt x="769937" y="223847"/>
                  <a:pt x="769547" y="218499"/>
                  <a:pt x="766762" y="214322"/>
                </a:cubicBezTo>
                <a:lnTo>
                  <a:pt x="757237" y="200034"/>
                </a:lnTo>
                <a:lnTo>
                  <a:pt x="742950" y="157172"/>
                </a:lnTo>
                <a:lnTo>
                  <a:pt x="738187" y="142884"/>
                </a:lnTo>
                <a:cubicBezTo>
                  <a:pt x="736600" y="138122"/>
                  <a:pt x="736209" y="132774"/>
                  <a:pt x="733425" y="128597"/>
                </a:cubicBezTo>
                <a:cubicBezTo>
                  <a:pt x="730250" y="123834"/>
                  <a:pt x="727564" y="118706"/>
                  <a:pt x="723900" y="114309"/>
                </a:cubicBezTo>
                <a:cubicBezTo>
                  <a:pt x="712443" y="100560"/>
                  <a:pt x="709371" y="99861"/>
                  <a:pt x="695325" y="90497"/>
                </a:cubicBezTo>
                <a:cubicBezTo>
                  <a:pt x="668027" y="49548"/>
                  <a:pt x="700756" y="101358"/>
                  <a:pt x="681037" y="61922"/>
                </a:cubicBezTo>
                <a:cubicBezTo>
                  <a:pt x="678477" y="56802"/>
                  <a:pt x="674687" y="52397"/>
                  <a:pt x="671512" y="47634"/>
                </a:cubicBezTo>
                <a:cubicBezTo>
                  <a:pt x="669700" y="38572"/>
                  <a:pt x="666870" y="19300"/>
                  <a:pt x="661987" y="9534"/>
                </a:cubicBezTo>
                <a:lnTo>
                  <a:pt x="661987" y="9534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35" name="Freeform 434"/>
          <p:cNvSpPr/>
          <p:nvPr/>
        </p:nvSpPr>
        <p:spPr>
          <a:xfrm>
            <a:off x="4952529" y="4441405"/>
            <a:ext cx="524813" cy="422032"/>
          </a:xfrm>
          <a:custGeom>
            <a:avLst/>
            <a:gdLst>
              <a:gd name="connsiteX0" fmla="*/ 0 w 676275"/>
              <a:gd name="connsiteY0" fmla="*/ 352425 h 566738"/>
              <a:gd name="connsiteX1" fmla="*/ 0 w 676275"/>
              <a:gd name="connsiteY1" fmla="*/ 352425 h 566738"/>
              <a:gd name="connsiteX2" fmla="*/ 19050 w 676275"/>
              <a:gd name="connsiteY2" fmla="*/ 314325 h 566738"/>
              <a:gd name="connsiteX3" fmla="*/ 28575 w 676275"/>
              <a:gd name="connsiteY3" fmla="*/ 285750 h 566738"/>
              <a:gd name="connsiteX4" fmla="*/ 33338 w 676275"/>
              <a:gd name="connsiteY4" fmla="*/ 271463 h 566738"/>
              <a:gd name="connsiteX5" fmla="*/ 28575 w 676275"/>
              <a:gd name="connsiteY5" fmla="*/ 147638 h 566738"/>
              <a:gd name="connsiteX6" fmla="*/ 47625 w 676275"/>
              <a:gd name="connsiteY6" fmla="*/ 142875 h 566738"/>
              <a:gd name="connsiteX7" fmla="*/ 90488 w 676275"/>
              <a:gd name="connsiteY7" fmla="*/ 128588 h 566738"/>
              <a:gd name="connsiteX8" fmla="*/ 104775 w 676275"/>
              <a:gd name="connsiteY8" fmla="*/ 123825 h 566738"/>
              <a:gd name="connsiteX9" fmla="*/ 119063 w 676275"/>
              <a:gd name="connsiteY9" fmla="*/ 76200 h 566738"/>
              <a:gd name="connsiteX10" fmla="*/ 138113 w 676275"/>
              <a:gd name="connsiteY10" fmla="*/ 47625 h 566738"/>
              <a:gd name="connsiteX11" fmla="*/ 147638 w 676275"/>
              <a:gd name="connsiteY11" fmla="*/ 33338 h 566738"/>
              <a:gd name="connsiteX12" fmla="*/ 152400 w 676275"/>
              <a:gd name="connsiteY12" fmla="*/ 19050 h 566738"/>
              <a:gd name="connsiteX13" fmla="*/ 171450 w 676275"/>
              <a:gd name="connsiteY13" fmla="*/ 0 h 566738"/>
              <a:gd name="connsiteX14" fmla="*/ 214313 w 676275"/>
              <a:gd name="connsiteY14" fmla="*/ 9525 h 566738"/>
              <a:gd name="connsiteX15" fmla="*/ 228600 w 676275"/>
              <a:gd name="connsiteY15" fmla="*/ 19050 h 566738"/>
              <a:gd name="connsiteX16" fmla="*/ 242888 w 676275"/>
              <a:gd name="connsiteY16" fmla="*/ 23813 h 566738"/>
              <a:gd name="connsiteX17" fmla="*/ 257175 w 676275"/>
              <a:gd name="connsiteY17" fmla="*/ 33338 h 566738"/>
              <a:gd name="connsiteX18" fmla="*/ 285750 w 676275"/>
              <a:gd name="connsiteY18" fmla="*/ 42863 h 566738"/>
              <a:gd name="connsiteX19" fmla="*/ 300038 w 676275"/>
              <a:gd name="connsiteY19" fmla="*/ 52388 h 566738"/>
              <a:gd name="connsiteX20" fmla="*/ 328613 w 676275"/>
              <a:gd name="connsiteY20" fmla="*/ 61913 h 566738"/>
              <a:gd name="connsiteX21" fmla="*/ 347663 w 676275"/>
              <a:gd name="connsiteY21" fmla="*/ 85725 h 566738"/>
              <a:gd name="connsiteX22" fmla="*/ 357188 w 676275"/>
              <a:gd name="connsiteY22" fmla="*/ 100013 h 566738"/>
              <a:gd name="connsiteX23" fmla="*/ 385763 w 676275"/>
              <a:gd name="connsiteY23" fmla="*/ 119063 h 566738"/>
              <a:gd name="connsiteX24" fmla="*/ 414338 w 676275"/>
              <a:gd name="connsiteY24" fmla="*/ 161925 h 566738"/>
              <a:gd name="connsiteX25" fmla="*/ 423863 w 676275"/>
              <a:gd name="connsiteY25" fmla="*/ 176213 h 566738"/>
              <a:gd name="connsiteX26" fmla="*/ 452438 w 676275"/>
              <a:gd name="connsiteY26" fmla="*/ 185738 h 566738"/>
              <a:gd name="connsiteX27" fmla="*/ 504825 w 676275"/>
              <a:gd name="connsiteY27" fmla="*/ 195263 h 566738"/>
              <a:gd name="connsiteX28" fmla="*/ 509588 w 676275"/>
              <a:gd name="connsiteY28" fmla="*/ 209550 h 566738"/>
              <a:gd name="connsiteX29" fmla="*/ 523875 w 676275"/>
              <a:gd name="connsiteY29" fmla="*/ 214313 h 566738"/>
              <a:gd name="connsiteX30" fmla="*/ 585788 w 676275"/>
              <a:gd name="connsiteY30" fmla="*/ 219075 h 566738"/>
              <a:gd name="connsiteX31" fmla="*/ 590550 w 676275"/>
              <a:gd name="connsiteY31" fmla="*/ 233363 h 566738"/>
              <a:gd name="connsiteX32" fmla="*/ 671513 w 676275"/>
              <a:gd name="connsiteY32" fmla="*/ 285750 h 566738"/>
              <a:gd name="connsiteX33" fmla="*/ 676275 w 676275"/>
              <a:gd name="connsiteY33" fmla="*/ 357188 h 566738"/>
              <a:gd name="connsiteX34" fmla="*/ 666750 w 676275"/>
              <a:gd name="connsiteY34" fmla="*/ 419100 h 566738"/>
              <a:gd name="connsiteX35" fmla="*/ 657225 w 676275"/>
              <a:gd name="connsiteY35" fmla="*/ 466725 h 566738"/>
              <a:gd name="connsiteX36" fmla="*/ 628650 w 676275"/>
              <a:gd name="connsiteY36" fmla="*/ 485775 h 566738"/>
              <a:gd name="connsiteX37" fmla="*/ 619125 w 676275"/>
              <a:gd name="connsiteY37" fmla="*/ 500063 h 566738"/>
              <a:gd name="connsiteX38" fmla="*/ 504825 w 676275"/>
              <a:gd name="connsiteY38" fmla="*/ 514350 h 566738"/>
              <a:gd name="connsiteX39" fmla="*/ 471488 w 676275"/>
              <a:gd name="connsiteY39" fmla="*/ 547688 h 566738"/>
              <a:gd name="connsiteX40" fmla="*/ 466725 w 676275"/>
              <a:gd name="connsiteY40" fmla="*/ 561975 h 566738"/>
              <a:gd name="connsiteX41" fmla="*/ 452438 w 676275"/>
              <a:gd name="connsiteY41" fmla="*/ 566738 h 566738"/>
              <a:gd name="connsiteX42" fmla="*/ 438150 w 676275"/>
              <a:gd name="connsiteY42" fmla="*/ 557213 h 566738"/>
              <a:gd name="connsiteX43" fmla="*/ 414338 w 676275"/>
              <a:gd name="connsiteY43" fmla="*/ 533400 h 566738"/>
              <a:gd name="connsiteX44" fmla="*/ 400050 w 676275"/>
              <a:gd name="connsiteY44" fmla="*/ 490538 h 566738"/>
              <a:gd name="connsiteX45" fmla="*/ 395288 w 676275"/>
              <a:gd name="connsiteY45" fmla="*/ 476250 h 566738"/>
              <a:gd name="connsiteX46" fmla="*/ 390525 w 676275"/>
              <a:gd name="connsiteY46" fmla="*/ 457200 h 566738"/>
              <a:gd name="connsiteX47" fmla="*/ 381000 w 676275"/>
              <a:gd name="connsiteY47" fmla="*/ 428625 h 566738"/>
              <a:gd name="connsiteX48" fmla="*/ 333375 w 676275"/>
              <a:gd name="connsiteY48" fmla="*/ 442913 h 566738"/>
              <a:gd name="connsiteX49" fmla="*/ 300038 w 676275"/>
              <a:gd name="connsiteY49" fmla="*/ 457200 h 566738"/>
              <a:gd name="connsiteX50" fmla="*/ 271463 w 676275"/>
              <a:gd name="connsiteY50" fmla="*/ 466725 h 566738"/>
              <a:gd name="connsiteX51" fmla="*/ 257175 w 676275"/>
              <a:gd name="connsiteY51" fmla="*/ 471488 h 566738"/>
              <a:gd name="connsiteX52" fmla="*/ 176213 w 676275"/>
              <a:gd name="connsiteY52" fmla="*/ 461963 h 566738"/>
              <a:gd name="connsiteX53" fmla="*/ 128588 w 676275"/>
              <a:gd name="connsiteY53" fmla="*/ 466725 h 566738"/>
              <a:gd name="connsiteX54" fmla="*/ 123825 w 676275"/>
              <a:gd name="connsiteY54" fmla="*/ 481013 h 566738"/>
              <a:gd name="connsiteX55" fmla="*/ 104775 w 676275"/>
              <a:gd name="connsiteY55" fmla="*/ 452438 h 566738"/>
              <a:gd name="connsiteX56" fmla="*/ 95250 w 676275"/>
              <a:gd name="connsiteY56" fmla="*/ 423863 h 566738"/>
              <a:gd name="connsiteX57" fmla="*/ 80963 w 676275"/>
              <a:gd name="connsiteY57" fmla="*/ 381000 h 566738"/>
              <a:gd name="connsiteX58" fmla="*/ 76200 w 676275"/>
              <a:gd name="connsiteY58" fmla="*/ 366713 h 566738"/>
              <a:gd name="connsiteX59" fmla="*/ 71438 w 676275"/>
              <a:gd name="connsiteY59" fmla="*/ 347663 h 566738"/>
              <a:gd name="connsiteX60" fmla="*/ 57150 w 676275"/>
              <a:gd name="connsiteY60" fmla="*/ 338138 h 566738"/>
              <a:gd name="connsiteX61" fmla="*/ 28575 w 676275"/>
              <a:gd name="connsiteY61" fmla="*/ 347663 h 566738"/>
              <a:gd name="connsiteX62" fmla="*/ 14288 w 676275"/>
              <a:gd name="connsiteY62" fmla="*/ 352425 h 566738"/>
              <a:gd name="connsiteX63" fmla="*/ 0 w 676275"/>
              <a:gd name="connsiteY63" fmla="*/ 352425 h 56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76275" h="566738">
                <a:moveTo>
                  <a:pt x="0" y="352425"/>
                </a:moveTo>
                <a:lnTo>
                  <a:pt x="0" y="352425"/>
                </a:lnTo>
                <a:cubicBezTo>
                  <a:pt x="6350" y="339725"/>
                  <a:pt x="13457" y="327376"/>
                  <a:pt x="19050" y="314325"/>
                </a:cubicBezTo>
                <a:cubicBezTo>
                  <a:pt x="23005" y="305097"/>
                  <a:pt x="25400" y="295275"/>
                  <a:pt x="28575" y="285750"/>
                </a:cubicBezTo>
                <a:lnTo>
                  <a:pt x="33338" y="271463"/>
                </a:lnTo>
                <a:cubicBezTo>
                  <a:pt x="21442" y="223881"/>
                  <a:pt x="13095" y="206465"/>
                  <a:pt x="28575" y="147638"/>
                </a:cubicBezTo>
                <a:cubicBezTo>
                  <a:pt x="30241" y="141308"/>
                  <a:pt x="41356" y="144756"/>
                  <a:pt x="47625" y="142875"/>
                </a:cubicBezTo>
                <a:cubicBezTo>
                  <a:pt x="62050" y="138547"/>
                  <a:pt x="76200" y="133351"/>
                  <a:pt x="90488" y="128588"/>
                </a:cubicBezTo>
                <a:lnTo>
                  <a:pt x="104775" y="123825"/>
                </a:lnTo>
                <a:cubicBezTo>
                  <a:pt x="131890" y="83153"/>
                  <a:pt x="91204" y="148633"/>
                  <a:pt x="119063" y="76200"/>
                </a:cubicBezTo>
                <a:cubicBezTo>
                  <a:pt x="123173" y="65515"/>
                  <a:pt x="131763" y="57150"/>
                  <a:pt x="138113" y="47625"/>
                </a:cubicBezTo>
                <a:lnTo>
                  <a:pt x="147638" y="33338"/>
                </a:lnTo>
                <a:cubicBezTo>
                  <a:pt x="149225" y="28575"/>
                  <a:pt x="148850" y="22600"/>
                  <a:pt x="152400" y="19050"/>
                </a:cubicBezTo>
                <a:cubicBezTo>
                  <a:pt x="177800" y="-6350"/>
                  <a:pt x="158751" y="38101"/>
                  <a:pt x="171450" y="0"/>
                </a:cubicBezTo>
                <a:cubicBezTo>
                  <a:pt x="182418" y="1828"/>
                  <a:pt x="202592" y="3665"/>
                  <a:pt x="214313" y="9525"/>
                </a:cubicBezTo>
                <a:cubicBezTo>
                  <a:pt x="219432" y="12085"/>
                  <a:pt x="223481" y="16490"/>
                  <a:pt x="228600" y="19050"/>
                </a:cubicBezTo>
                <a:cubicBezTo>
                  <a:pt x="233090" y="21295"/>
                  <a:pt x="238398" y="21568"/>
                  <a:pt x="242888" y="23813"/>
                </a:cubicBezTo>
                <a:cubicBezTo>
                  <a:pt x="248007" y="26373"/>
                  <a:pt x="251945" y="31013"/>
                  <a:pt x="257175" y="33338"/>
                </a:cubicBezTo>
                <a:cubicBezTo>
                  <a:pt x="266350" y="37416"/>
                  <a:pt x="277396" y="37294"/>
                  <a:pt x="285750" y="42863"/>
                </a:cubicBezTo>
                <a:cubicBezTo>
                  <a:pt x="290513" y="46038"/>
                  <a:pt x="294807" y="50063"/>
                  <a:pt x="300038" y="52388"/>
                </a:cubicBezTo>
                <a:cubicBezTo>
                  <a:pt x="309213" y="56466"/>
                  <a:pt x="328613" y="61913"/>
                  <a:pt x="328613" y="61913"/>
                </a:cubicBezTo>
                <a:cubicBezTo>
                  <a:pt x="337884" y="89727"/>
                  <a:pt x="326121" y="64183"/>
                  <a:pt x="347663" y="85725"/>
                </a:cubicBezTo>
                <a:cubicBezTo>
                  <a:pt x="351710" y="89772"/>
                  <a:pt x="352880" y="96244"/>
                  <a:pt x="357188" y="100013"/>
                </a:cubicBezTo>
                <a:cubicBezTo>
                  <a:pt x="365803" y="107551"/>
                  <a:pt x="385763" y="119063"/>
                  <a:pt x="385763" y="119063"/>
                </a:cubicBezTo>
                <a:lnTo>
                  <a:pt x="414338" y="161925"/>
                </a:lnTo>
                <a:cubicBezTo>
                  <a:pt x="417513" y="166688"/>
                  <a:pt x="418433" y="174403"/>
                  <a:pt x="423863" y="176213"/>
                </a:cubicBezTo>
                <a:cubicBezTo>
                  <a:pt x="433388" y="179388"/>
                  <a:pt x="442499" y="184318"/>
                  <a:pt x="452438" y="185738"/>
                </a:cubicBezTo>
                <a:cubicBezTo>
                  <a:pt x="492255" y="191426"/>
                  <a:pt x="474885" y="187777"/>
                  <a:pt x="504825" y="195263"/>
                </a:cubicBezTo>
                <a:cubicBezTo>
                  <a:pt x="506413" y="200025"/>
                  <a:pt x="506038" y="206000"/>
                  <a:pt x="509588" y="209550"/>
                </a:cubicBezTo>
                <a:cubicBezTo>
                  <a:pt x="513138" y="213100"/>
                  <a:pt x="518894" y="213690"/>
                  <a:pt x="523875" y="214313"/>
                </a:cubicBezTo>
                <a:cubicBezTo>
                  <a:pt x="544414" y="216880"/>
                  <a:pt x="565150" y="217488"/>
                  <a:pt x="585788" y="219075"/>
                </a:cubicBezTo>
                <a:cubicBezTo>
                  <a:pt x="587375" y="223838"/>
                  <a:pt x="589887" y="228387"/>
                  <a:pt x="590550" y="233363"/>
                </a:cubicBezTo>
                <a:cubicBezTo>
                  <a:pt x="601517" y="315619"/>
                  <a:pt x="570788" y="292046"/>
                  <a:pt x="671513" y="285750"/>
                </a:cubicBezTo>
                <a:cubicBezTo>
                  <a:pt x="673100" y="309563"/>
                  <a:pt x="676275" y="333322"/>
                  <a:pt x="676275" y="357188"/>
                </a:cubicBezTo>
                <a:cubicBezTo>
                  <a:pt x="676275" y="393044"/>
                  <a:pt x="672502" y="392256"/>
                  <a:pt x="666750" y="419100"/>
                </a:cubicBezTo>
                <a:cubicBezTo>
                  <a:pt x="663358" y="434930"/>
                  <a:pt x="670695" y="457745"/>
                  <a:pt x="657225" y="466725"/>
                </a:cubicBezTo>
                <a:lnTo>
                  <a:pt x="628650" y="485775"/>
                </a:lnTo>
                <a:cubicBezTo>
                  <a:pt x="625475" y="490538"/>
                  <a:pt x="623172" y="496015"/>
                  <a:pt x="619125" y="500063"/>
                </a:cubicBezTo>
                <a:cubicBezTo>
                  <a:pt x="591788" y="527401"/>
                  <a:pt x="524721" y="513403"/>
                  <a:pt x="504825" y="514350"/>
                </a:cubicBezTo>
                <a:cubicBezTo>
                  <a:pt x="485063" y="520938"/>
                  <a:pt x="481042" y="519030"/>
                  <a:pt x="471488" y="547688"/>
                </a:cubicBezTo>
                <a:cubicBezTo>
                  <a:pt x="469900" y="552450"/>
                  <a:pt x="470275" y="558425"/>
                  <a:pt x="466725" y="561975"/>
                </a:cubicBezTo>
                <a:cubicBezTo>
                  <a:pt x="463175" y="565525"/>
                  <a:pt x="457200" y="565150"/>
                  <a:pt x="452438" y="566738"/>
                </a:cubicBezTo>
                <a:cubicBezTo>
                  <a:pt x="447675" y="563563"/>
                  <a:pt x="442197" y="561260"/>
                  <a:pt x="438150" y="557213"/>
                </a:cubicBezTo>
                <a:cubicBezTo>
                  <a:pt x="406397" y="525460"/>
                  <a:pt x="452440" y="558802"/>
                  <a:pt x="414338" y="533400"/>
                </a:cubicBezTo>
                <a:lnTo>
                  <a:pt x="400050" y="490538"/>
                </a:lnTo>
                <a:cubicBezTo>
                  <a:pt x="398462" y="485775"/>
                  <a:pt x="396506" y="481120"/>
                  <a:pt x="395288" y="476250"/>
                </a:cubicBezTo>
                <a:cubicBezTo>
                  <a:pt x="393700" y="469900"/>
                  <a:pt x="392406" y="463469"/>
                  <a:pt x="390525" y="457200"/>
                </a:cubicBezTo>
                <a:cubicBezTo>
                  <a:pt x="387640" y="447583"/>
                  <a:pt x="381000" y="428625"/>
                  <a:pt x="381000" y="428625"/>
                </a:cubicBezTo>
                <a:cubicBezTo>
                  <a:pt x="370353" y="431287"/>
                  <a:pt x="340330" y="438276"/>
                  <a:pt x="333375" y="442913"/>
                </a:cubicBezTo>
                <a:cubicBezTo>
                  <a:pt x="310708" y="458025"/>
                  <a:pt x="327996" y="448813"/>
                  <a:pt x="300038" y="457200"/>
                </a:cubicBezTo>
                <a:cubicBezTo>
                  <a:pt x="290421" y="460085"/>
                  <a:pt x="280988" y="463550"/>
                  <a:pt x="271463" y="466725"/>
                </a:cubicBezTo>
                <a:lnTo>
                  <a:pt x="257175" y="471488"/>
                </a:lnTo>
                <a:cubicBezTo>
                  <a:pt x="236995" y="468605"/>
                  <a:pt x="193861" y="461963"/>
                  <a:pt x="176213" y="461963"/>
                </a:cubicBezTo>
                <a:cubicBezTo>
                  <a:pt x="160259" y="461963"/>
                  <a:pt x="144463" y="465138"/>
                  <a:pt x="128588" y="466725"/>
                </a:cubicBezTo>
                <a:cubicBezTo>
                  <a:pt x="127000" y="471488"/>
                  <a:pt x="128695" y="479795"/>
                  <a:pt x="123825" y="481013"/>
                </a:cubicBezTo>
                <a:cubicBezTo>
                  <a:pt x="108140" y="484935"/>
                  <a:pt x="106297" y="457511"/>
                  <a:pt x="104775" y="452438"/>
                </a:cubicBezTo>
                <a:cubicBezTo>
                  <a:pt x="101890" y="442821"/>
                  <a:pt x="98425" y="433388"/>
                  <a:pt x="95250" y="423863"/>
                </a:cubicBezTo>
                <a:lnTo>
                  <a:pt x="80963" y="381000"/>
                </a:lnTo>
                <a:cubicBezTo>
                  <a:pt x="79376" y="376238"/>
                  <a:pt x="77417" y="371583"/>
                  <a:pt x="76200" y="366713"/>
                </a:cubicBezTo>
                <a:cubicBezTo>
                  <a:pt x="74613" y="360363"/>
                  <a:pt x="75069" y="353109"/>
                  <a:pt x="71438" y="347663"/>
                </a:cubicBezTo>
                <a:cubicBezTo>
                  <a:pt x="68263" y="342900"/>
                  <a:pt x="61913" y="341313"/>
                  <a:pt x="57150" y="338138"/>
                </a:cubicBezTo>
                <a:lnTo>
                  <a:pt x="28575" y="347663"/>
                </a:lnTo>
                <a:cubicBezTo>
                  <a:pt x="23813" y="349250"/>
                  <a:pt x="19308" y="352425"/>
                  <a:pt x="14288" y="352425"/>
                </a:cubicBezTo>
                <a:lnTo>
                  <a:pt x="0" y="352425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48" name="Freeform 447"/>
          <p:cNvSpPr/>
          <p:nvPr/>
        </p:nvSpPr>
        <p:spPr>
          <a:xfrm>
            <a:off x="4101334" y="4176985"/>
            <a:ext cx="317844" cy="372472"/>
          </a:xfrm>
          <a:custGeom>
            <a:avLst/>
            <a:gdLst>
              <a:gd name="connsiteX0" fmla="*/ 142875 w 409575"/>
              <a:gd name="connsiteY0" fmla="*/ 476250 h 500185"/>
              <a:gd name="connsiteX1" fmla="*/ 142875 w 409575"/>
              <a:gd name="connsiteY1" fmla="*/ 476250 h 500185"/>
              <a:gd name="connsiteX2" fmla="*/ 104775 w 409575"/>
              <a:gd name="connsiteY2" fmla="*/ 495300 h 500185"/>
              <a:gd name="connsiteX3" fmla="*/ 90487 w 409575"/>
              <a:gd name="connsiteY3" fmla="*/ 500062 h 500185"/>
              <a:gd name="connsiteX4" fmla="*/ 76200 w 409575"/>
              <a:gd name="connsiteY4" fmla="*/ 490537 h 500185"/>
              <a:gd name="connsiteX5" fmla="*/ 57150 w 409575"/>
              <a:gd name="connsiteY5" fmla="*/ 457200 h 500185"/>
              <a:gd name="connsiteX6" fmla="*/ 52387 w 409575"/>
              <a:gd name="connsiteY6" fmla="*/ 442912 h 500185"/>
              <a:gd name="connsiteX7" fmla="*/ 61912 w 409575"/>
              <a:gd name="connsiteY7" fmla="*/ 428625 h 500185"/>
              <a:gd name="connsiteX8" fmla="*/ 42862 w 409575"/>
              <a:gd name="connsiteY8" fmla="*/ 423862 h 500185"/>
              <a:gd name="connsiteX9" fmla="*/ 14287 w 409575"/>
              <a:gd name="connsiteY9" fmla="*/ 419100 h 500185"/>
              <a:gd name="connsiteX10" fmla="*/ 0 w 409575"/>
              <a:gd name="connsiteY10" fmla="*/ 390525 h 500185"/>
              <a:gd name="connsiteX11" fmla="*/ 23812 w 409575"/>
              <a:gd name="connsiteY11" fmla="*/ 338137 h 500185"/>
              <a:gd name="connsiteX12" fmla="*/ 38100 w 409575"/>
              <a:gd name="connsiteY12" fmla="*/ 333375 h 500185"/>
              <a:gd name="connsiteX13" fmla="*/ 76200 w 409575"/>
              <a:gd name="connsiteY13" fmla="*/ 276225 h 500185"/>
              <a:gd name="connsiteX14" fmla="*/ 85725 w 409575"/>
              <a:gd name="connsiteY14" fmla="*/ 261937 h 500185"/>
              <a:gd name="connsiteX15" fmla="*/ 114300 w 409575"/>
              <a:gd name="connsiteY15" fmla="*/ 247650 h 500185"/>
              <a:gd name="connsiteX16" fmla="*/ 128587 w 409575"/>
              <a:gd name="connsiteY16" fmla="*/ 238125 h 500185"/>
              <a:gd name="connsiteX17" fmla="*/ 147637 w 409575"/>
              <a:gd name="connsiteY17" fmla="*/ 233362 h 500185"/>
              <a:gd name="connsiteX18" fmla="*/ 161925 w 409575"/>
              <a:gd name="connsiteY18" fmla="*/ 228600 h 500185"/>
              <a:gd name="connsiteX19" fmla="*/ 166687 w 409575"/>
              <a:gd name="connsiteY19" fmla="*/ 214312 h 500185"/>
              <a:gd name="connsiteX20" fmla="*/ 171450 w 409575"/>
              <a:gd name="connsiteY20" fmla="*/ 185737 h 500185"/>
              <a:gd name="connsiteX21" fmla="*/ 152400 w 409575"/>
              <a:gd name="connsiteY21" fmla="*/ 180975 h 500185"/>
              <a:gd name="connsiteX22" fmla="*/ 85725 w 409575"/>
              <a:gd name="connsiteY22" fmla="*/ 180975 h 500185"/>
              <a:gd name="connsiteX23" fmla="*/ 57150 w 409575"/>
              <a:gd name="connsiteY23" fmla="*/ 161925 h 500185"/>
              <a:gd name="connsiteX24" fmla="*/ 52387 w 409575"/>
              <a:gd name="connsiteY24" fmla="*/ 76200 h 500185"/>
              <a:gd name="connsiteX25" fmla="*/ 61912 w 409575"/>
              <a:gd name="connsiteY25" fmla="*/ 61912 h 500185"/>
              <a:gd name="connsiteX26" fmla="*/ 76200 w 409575"/>
              <a:gd name="connsiteY26" fmla="*/ 52387 h 500185"/>
              <a:gd name="connsiteX27" fmla="*/ 123825 w 409575"/>
              <a:gd name="connsiteY27" fmla="*/ 61912 h 500185"/>
              <a:gd name="connsiteX28" fmla="*/ 138112 w 409575"/>
              <a:gd name="connsiteY28" fmla="*/ 71437 h 500185"/>
              <a:gd name="connsiteX29" fmla="*/ 147637 w 409575"/>
              <a:gd name="connsiteY29" fmla="*/ 85725 h 500185"/>
              <a:gd name="connsiteX30" fmla="*/ 176212 w 409575"/>
              <a:gd name="connsiteY30" fmla="*/ 104775 h 500185"/>
              <a:gd name="connsiteX31" fmla="*/ 204787 w 409575"/>
              <a:gd name="connsiteY31" fmla="*/ 95250 h 500185"/>
              <a:gd name="connsiteX32" fmla="*/ 219075 w 409575"/>
              <a:gd name="connsiteY32" fmla="*/ 38100 h 500185"/>
              <a:gd name="connsiteX33" fmla="*/ 228600 w 409575"/>
              <a:gd name="connsiteY33" fmla="*/ 4762 h 500185"/>
              <a:gd name="connsiteX34" fmla="*/ 242887 w 409575"/>
              <a:gd name="connsiteY34" fmla="*/ 0 h 500185"/>
              <a:gd name="connsiteX35" fmla="*/ 271462 w 409575"/>
              <a:gd name="connsiteY35" fmla="*/ 9525 h 500185"/>
              <a:gd name="connsiteX36" fmla="*/ 285750 w 409575"/>
              <a:gd name="connsiteY36" fmla="*/ 14287 h 500185"/>
              <a:gd name="connsiteX37" fmla="*/ 300037 w 409575"/>
              <a:gd name="connsiteY37" fmla="*/ 28575 h 500185"/>
              <a:gd name="connsiteX38" fmla="*/ 328612 w 409575"/>
              <a:gd name="connsiteY38" fmla="*/ 47625 h 500185"/>
              <a:gd name="connsiteX39" fmla="*/ 347662 w 409575"/>
              <a:gd name="connsiteY39" fmla="*/ 71437 h 500185"/>
              <a:gd name="connsiteX40" fmla="*/ 376237 w 409575"/>
              <a:gd name="connsiteY40" fmla="*/ 80962 h 500185"/>
              <a:gd name="connsiteX41" fmla="*/ 400050 w 409575"/>
              <a:gd name="connsiteY41" fmla="*/ 152400 h 500185"/>
              <a:gd name="connsiteX42" fmla="*/ 404812 w 409575"/>
              <a:gd name="connsiteY42" fmla="*/ 166687 h 500185"/>
              <a:gd name="connsiteX43" fmla="*/ 409575 w 409575"/>
              <a:gd name="connsiteY43" fmla="*/ 180975 h 500185"/>
              <a:gd name="connsiteX44" fmla="*/ 404812 w 409575"/>
              <a:gd name="connsiteY44" fmla="*/ 200025 h 500185"/>
              <a:gd name="connsiteX45" fmla="*/ 376237 w 409575"/>
              <a:gd name="connsiteY45" fmla="*/ 214312 h 500185"/>
              <a:gd name="connsiteX46" fmla="*/ 352425 w 409575"/>
              <a:gd name="connsiteY46" fmla="*/ 257175 h 500185"/>
              <a:gd name="connsiteX47" fmla="*/ 357187 w 409575"/>
              <a:gd name="connsiteY47" fmla="*/ 271462 h 500185"/>
              <a:gd name="connsiteX48" fmla="*/ 371475 w 409575"/>
              <a:gd name="connsiteY48" fmla="*/ 276225 h 500185"/>
              <a:gd name="connsiteX49" fmla="*/ 385762 w 409575"/>
              <a:gd name="connsiteY49" fmla="*/ 285750 h 500185"/>
              <a:gd name="connsiteX50" fmla="*/ 376237 w 409575"/>
              <a:gd name="connsiteY50" fmla="*/ 342900 h 500185"/>
              <a:gd name="connsiteX51" fmla="*/ 371475 w 409575"/>
              <a:gd name="connsiteY51" fmla="*/ 366712 h 500185"/>
              <a:gd name="connsiteX52" fmla="*/ 357187 w 409575"/>
              <a:gd name="connsiteY52" fmla="*/ 376237 h 500185"/>
              <a:gd name="connsiteX53" fmla="*/ 309562 w 409575"/>
              <a:gd name="connsiteY53" fmla="*/ 371475 h 500185"/>
              <a:gd name="connsiteX54" fmla="*/ 285750 w 409575"/>
              <a:gd name="connsiteY54" fmla="*/ 347662 h 500185"/>
              <a:gd name="connsiteX55" fmla="*/ 242887 w 409575"/>
              <a:gd name="connsiteY55" fmla="*/ 323850 h 500185"/>
              <a:gd name="connsiteX56" fmla="*/ 238125 w 409575"/>
              <a:gd name="connsiteY56" fmla="*/ 338137 h 500185"/>
              <a:gd name="connsiteX57" fmla="*/ 247650 w 409575"/>
              <a:gd name="connsiteY57" fmla="*/ 371475 h 500185"/>
              <a:gd name="connsiteX58" fmla="*/ 238125 w 409575"/>
              <a:gd name="connsiteY58" fmla="*/ 385762 h 500185"/>
              <a:gd name="connsiteX59" fmla="*/ 247650 w 409575"/>
              <a:gd name="connsiteY59" fmla="*/ 419100 h 500185"/>
              <a:gd name="connsiteX60" fmla="*/ 252412 w 409575"/>
              <a:gd name="connsiteY60" fmla="*/ 447675 h 500185"/>
              <a:gd name="connsiteX61" fmla="*/ 238125 w 409575"/>
              <a:gd name="connsiteY61" fmla="*/ 452437 h 500185"/>
              <a:gd name="connsiteX62" fmla="*/ 195262 w 409575"/>
              <a:gd name="connsiteY62" fmla="*/ 433387 h 500185"/>
              <a:gd name="connsiteX63" fmla="*/ 185737 w 409575"/>
              <a:gd name="connsiteY63" fmla="*/ 419100 h 500185"/>
              <a:gd name="connsiteX64" fmla="*/ 166687 w 409575"/>
              <a:gd name="connsiteY64" fmla="*/ 447675 h 500185"/>
              <a:gd name="connsiteX65" fmla="*/ 152400 w 409575"/>
              <a:gd name="connsiteY65" fmla="*/ 452437 h 500185"/>
              <a:gd name="connsiteX66" fmla="*/ 142875 w 409575"/>
              <a:gd name="connsiteY66" fmla="*/ 476250 h 500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09575" h="500185">
                <a:moveTo>
                  <a:pt x="142875" y="476250"/>
                </a:moveTo>
                <a:lnTo>
                  <a:pt x="142875" y="476250"/>
                </a:lnTo>
                <a:cubicBezTo>
                  <a:pt x="130175" y="482600"/>
                  <a:pt x="117701" y="489425"/>
                  <a:pt x="104775" y="495300"/>
                </a:cubicBezTo>
                <a:cubicBezTo>
                  <a:pt x="100205" y="497377"/>
                  <a:pt x="95439" y="500887"/>
                  <a:pt x="90487" y="500062"/>
                </a:cubicBezTo>
                <a:cubicBezTo>
                  <a:pt x="84841" y="499121"/>
                  <a:pt x="80962" y="493712"/>
                  <a:pt x="76200" y="490537"/>
                </a:cubicBezTo>
                <a:cubicBezTo>
                  <a:pt x="66633" y="476188"/>
                  <a:pt x="64402" y="474120"/>
                  <a:pt x="57150" y="457200"/>
                </a:cubicBezTo>
                <a:cubicBezTo>
                  <a:pt x="55172" y="452586"/>
                  <a:pt x="53975" y="447675"/>
                  <a:pt x="52387" y="442912"/>
                </a:cubicBezTo>
                <a:cubicBezTo>
                  <a:pt x="55562" y="438150"/>
                  <a:pt x="64472" y="433744"/>
                  <a:pt x="61912" y="428625"/>
                </a:cubicBezTo>
                <a:cubicBezTo>
                  <a:pt x="58985" y="422771"/>
                  <a:pt x="49280" y="425146"/>
                  <a:pt x="42862" y="423862"/>
                </a:cubicBezTo>
                <a:cubicBezTo>
                  <a:pt x="33393" y="421968"/>
                  <a:pt x="23812" y="420687"/>
                  <a:pt x="14287" y="419100"/>
                </a:cubicBezTo>
                <a:cubicBezTo>
                  <a:pt x="9471" y="411876"/>
                  <a:pt x="0" y="400384"/>
                  <a:pt x="0" y="390525"/>
                </a:cubicBezTo>
                <a:cubicBezTo>
                  <a:pt x="0" y="377243"/>
                  <a:pt x="10181" y="342680"/>
                  <a:pt x="23812" y="338137"/>
                </a:cubicBezTo>
                <a:lnTo>
                  <a:pt x="38100" y="333375"/>
                </a:lnTo>
                <a:lnTo>
                  <a:pt x="76200" y="276225"/>
                </a:lnTo>
                <a:cubicBezTo>
                  <a:pt x="79375" y="271462"/>
                  <a:pt x="80962" y="265112"/>
                  <a:pt x="85725" y="261937"/>
                </a:cubicBezTo>
                <a:cubicBezTo>
                  <a:pt x="104189" y="249627"/>
                  <a:pt x="94582" y="254222"/>
                  <a:pt x="114300" y="247650"/>
                </a:cubicBezTo>
                <a:cubicBezTo>
                  <a:pt x="119062" y="244475"/>
                  <a:pt x="123326" y="240380"/>
                  <a:pt x="128587" y="238125"/>
                </a:cubicBezTo>
                <a:cubicBezTo>
                  <a:pt x="134603" y="235547"/>
                  <a:pt x="141343" y="235160"/>
                  <a:pt x="147637" y="233362"/>
                </a:cubicBezTo>
                <a:cubicBezTo>
                  <a:pt x="152464" y="231983"/>
                  <a:pt x="157162" y="230187"/>
                  <a:pt x="161925" y="228600"/>
                </a:cubicBezTo>
                <a:cubicBezTo>
                  <a:pt x="163512" y="223837"/>
                  <a:pt x="164442" y="218802"/>
                  <a:pt x="166687" y="214312"/>
                </a:cubicBezTo>
                <a:cubicBezTo>
                  <a:pt x="170910" y="205865"/>
                  <a:pt x="185114" y="196669"/>
                  <a:pt x="171450" y="185737"/>
                </a:cubicBezTo>
                <a:cubicBezTo>
                  <a:pt x="166339" y="181648"/>
                  <a:pt x="158750" y="182562"/>
                  <a:pt x="152400" y="180975"/>
                </a:cubicBezTo>
                <a:cubicBezTo>
                  <a:pt x="131790" y="183265"/>
                  <a:pt x="106573" y="190451"/>
                  <a:pt x="85725" y="180975"/>
                </a:cubicBezTo>
                <a:cubicBezTo>
                  <a:pt x="75303" y="176238"/>
                  <a:pt x="57150" y="161925"/>
                  <a:pt x="57150" y="161925"/>
                </a:cubicBezTo>
                <a:cubicBezTo>
                  <a:pt x="44152" y="122931"/>
                  <a:pt x="41894" y="128665"/>
                  <a:pt x="52387" y="76200"/>
                </a:cubicBezTo>
                <a:cubicBezTo>
                  <a:pt x="53510" y="70587"/>
                  <a:pt x="57865" y="65959"/>
                  <a:pt x="61912" y="61912"/>
                </a:cubicBezTo>
                <a:cubicBezTo>
                  <a:pt x="65959" y="57865"/>
                  <a:pt x="71437" y="55562"/>
                  <a:pt x="76200" y="52387"/>
                </a:cubicBezTo>
                <a:cubicBezTo>
                  <a:pt x="88479" y="54141"/>
                  <a:pt x="110528" y="55264"/>
                  <a:pt x="123825" y="61912"/>
                </a:cubicBezTo>
                <a:cubicBezTo>
                  <a:pt x="128944" y="64472"/>
                  <a:pt x="133350" y="68262"/>
                  <a:pt x="138112" y="71437"/>
                </a:cubicBezTo>
                <a:cubicBezTo>
                  <a:pt x="141287" y="76200"/>
                  <a:pt x="143329" y="81956"/>
                  <a:pt x="147637" y="85725"/>
                </a:cubicBezTo>
                <a:cubicBezTo>
                  <a:pt x="156252" y="93263"/>
                  <a:pt x="176212" y="104775"/>
                  <a:pt x="176212" y="104775"/>
                </a:cubicBezTo>
                <a:cubicBezTo>
                  <a:pt x="185737" y="101600"/>
                  <a:pt x="203136" y="105154"/>
                  <a:pt x="204787" y="95250"/>
                </a:cubicBezTo>
                <a:cubicBezTo>
                  <a:pt x="217255" y="20448"/>
                  <a:pt x="200201" y="113603"/>
                  <a:pt x="219075" y="38100"/>
                </a:cubicBezTo>
                <a:cubicBezTo>
                  <a:pt x="219117" y="37933"/>
                  <a:pt x="226321" y="7041"/>
                  <a:pt x="228600" y="4762"/>
                </a:cubicBezTo>
                <a:cubicBezTo>
                  <a:pt x="232150" y="1212"/>
                  <a:pt x="238125" y="1587"/>
                  <a:pt x="242887" y="0"/>
                </a:cubicBezTo>
                <a:lnTo>
                  <a:pt x="271462" y="9525"/>
                </a:lnTo>
                <a:lnTo>
                  <a:pt x="285750" y="14287"/>
                </a:lnTo>
                <a:cubicBezTo>
                  <a:pt x="290512" y="19050"/>
                  <a:pt x="294721" y="24440"/>
                  <a:pt x="300037" y="28575"/>
                </a:cubicBezTo>
                <a:cubicBezTo>
                  <a:pt x="309073" y="35603"/>
                  <a:pt x="328612" y="47625"/>
                  <a:pt x="328612" y="47625"/>
                </a:cubicBezTo>
                <a:cubicBezTo>
                  <a:pt x="333777" y="63117"/>
                  <a:pt x="330804" y="63945"/>
                  <a:pt x="347662" y="71437"/>
                </a:cubicBezTo>
                <a:cubicBezTo>
                  <a:pt x="356837" y="75515"/>
                  <a:pt x="376237" y="80962"/>
                  <a:pt x="376237" y="80962"/>
                </a:cubicBezTo>
                <a:lnTo>
                  <a:pt x="400050" y="152400"/>
                </a:lnTo>
                <a:lnTo>
                  <a:pt x="404812" y="166687"/>
                </a:lnTo>
                <a:lnTo>
                  <a:pt x="409575" y="180975"/>
                </a:lnTo>
                <a:cubicBezTo>
                  <a:pt x="407987" y="187325"/>
                  <a:pt x="408443" y="194579"/>
                  <a:pt x="404812" y="200025"/>
                </a:cubicBezTo>
                <a:cubicBezTo>
                  <a:pt x="399536" y="207940"/>
                  <a:pt x="384388" y="211595"/>
                  <a:pt x="376237" y="214312"/>
                </a:cubicBezTo>
                <a:cubicBezTo>
                  <a:pt x="354402" y="247064"/>
                  <a:pt x="360807" y="232027"/>
                  <a:pt x="352425" y="257175"/>
                </a:cubicBezTo>
                <a:cubicBezTo>
                  <a:pt x="354012" y="261937"/>
                  <a:pt x="353637" y="267912"/>
                  <a:pt x="357187" y="271462"/>
                </a:cubicBezTo>
                <a:cubicBezTo>
                  <a:pt x="360737" y="275012"/>
                  <a:pt x="366985" y="273980"/>
                  <a:pt x="371475" y="276225"/>
                </a:cubicBezTo>
                <a:cubicBezTo>
                  <a:pt x="376594" y="278785"/>
                  <a:pt x="381000" y="282575"/>
                  <a:pt x="385762" y="285750"/>
                </a:cubicBezTo>
                <a:cubicBezTo>
                  <a:pt x="377989" y="347937"/>
                  <a:pt x="385229" y="302437"/>
                  <a:pt x="376237" y="342900"/>
                </a:cubicBezTo>
                <a:cubicBezTo>
                  <a:pt x="374481" y="350802"/>
                  <a:pt x="375491" y="359684"/>
                  <a:pt x="371475" y="366712"/>
                </a:cubicBezTo>
                <a:cubicBezTo>
                  <a:pt x="368635" y="371682"/>
                  <a:pt x="361950" y="373062"/>
                  <a:pt x="357187" y="376237"/>
                </a:cubicBezTo>
                <a:cubicBezTo>
                  <a:pt x="341312" y="374650"/>
                  <a:pt x="325108" y="375062"/>
                  <a:pt x="309562" y="371475"/>
                </a:cubicBezTo>
                <a:cubicBezTo>
                  <a:pt x="291082" y="367210"/>
                  <a:pt x="297881" y="358276"/>
                  <a:pt x="285750" y="347662"/>
                </a:cubicBezTo>
                <a:cubicBezTo>
                  <a:pt x="265594" y="330025"/>
                  <a:pt x="262511" y="330391"/>
                  <a:pt x="242887" y="323850"/>
                </a:cubicBezTo>
                <a:cubicBezTo>
                  <a:pt x="241300" y="328612"/>
                  <a:pt x="238125" y="333117"/>
                  <a:pt x="238125" y="338137"/>
                </a:cubicBezTo>
                <a:cubicBezTo>
                  <a:pt x="238125" y="344120"/>
                  <a:pt x="245403" y="364735"/>
                  <a:pt x="247650" y="371475"/>
                </a:cubicBezTo>
                <a:cubicBezTo>
                  <a:pt x="244475" y="376237"/>
                  <a:pt x="238935" y="380096"/>
                  <a:pt x="238125" y="385762"/>
                </a:cubicBezTo>
                <a:cubicBezTo>
                  <a:pt x="237527" y="389950"/>
                  <a:pt x="245862" y="413737"/>
                  <a:pt x="247650" y="419100"/>
                </a:cubicBezTo>
                <a:cubicBezTo>
                  <a:pt x="249237" y="428625"/>
                  <a:pt x="255065" y="438390"/>
                  <a:pt x="252412" y="447675"/>
                </a:cubicBezTo>
                <a:cubicBezTo>
                  <a:pt x="251033" y="452502"/>
                  <a:pt x="243114" y="452991"/>
                  <a:pt x="238125" y="452437"/>
                </a:cubicBezTo>
                <a:cubicBezTo>
                  <a:pt x="217722" y="450170"/>
                  <a:pt x="210149" y="443312"/>
                  <a:pt x="195262" y="433387"/>
                </a:cubicBezTo>
                <a:cubicBezTo>
                  <a:pt x="192087" y="428625"/>
                  <a:pt x="190856" y="416540"/>
                  <a:pt x="185737" y="419100"/>
                </a:cubicBezTo>
                <a:cubicBezTo>
                  <a:pt x="175498" y="424220"/>
                  <a:pt x="177547" y="444055"/>
                  <a:pt x="166687" y="447675"/>
                </a:cubicBezTo>
                <a:lnTo>
                  <a:pt x="152400" y="452437"/>
                </a:lnTo>
                <a:lnTo>
                  <a:pt x="142875" y="47625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49" name="Freeform 448"/>
          <p:cNvSpPr/>
          <p:nvPr/>
        </p:nvSpPr>
        <p:spPr>
          <a:xfrm>
            <a:off x="4211045" y="3769137"/>
            <a:ext cx="478545" cy="525190"/>
          </a:xfrm>
          <a:custGeom>
            <a:avLst/>
            <a:gdLst>
              <a:gd name="connsiteX0" fmla="*/ 72938 w 616655"/>
              <a:gd name="connsiteY0" fmla="*/ 576263 h 705265"/>
              <a:gd name="connsiteX1" fmla="*/ 72938 w 616655"/>
              <a:gd name="connsiteY1" fmla="*/ 576263 h 705265"/>
              <a:gd name="connsiteX2" fmla="*/ 11026 w 616655"/>
              <a:gd name="connsiteY2" fmla="*/ 538163 h 705265"/>
              <a:gd name="connsiteX3" fmla="*/ 6263 w 616655"/>
              <a:gd name="connsiteY3" fmla="*/ 500063 h 705265"/>
              <a:gd name="connsiteX4" fmla="*/ 20551 w 616655"/>
              <a:gd name="connsiteY4" fmla="*/ 490538 h 705265"/>
              <a:gd name="connsiteX5" fmla="*/ 34838 w 616655"/>
              <a:gd name="connsiteY5" fmla="*/ 461963 h 705265"/>
              <a:gd name="connsiteX6" fmla="*/ 49126 w 616655"/>
              <a:gd name="connsiteY6" fmla="*/ 447675 h 705265"/>
              <a:gd name="connsiteX7" fmla="*/ 77701 w 616655"/>
              <a:gd name="connsiteY7" fmla="*/ 438150 h 705265"/>
              <a:gd name="connsiteX8" fmla="*/ 91988 w 616655"/>
              <a:gd name="connsiteY8" fmla="*/ 433388 h 705265"/>
              <a:gd name="connsiteX9" fmla="*/ 106276 w 616655"/>
              <a:gd name="connsiteY9" fmla="*/ 423863 h 705265"/>
              <a:gd name="connsiteX10" fmla="*/ 115801 w 616655"/>
              <a:gd name="connsiteY10" fmla="*/ 409575 h 705265"/>
              <a:gd name="connsiteX11" fmla="*/ 168188 w 616655"/>
              <a:gd name="connsiteY11" fmla="*/ 385763 h 705265"/>
              <a:gd name="connsiteX12" fmla="*/ 177713 w 616655"/>
              <a:gd name="connsiteY12" fmla="*/ 371475 h 705265"/>
              <a:gd name="connsiteX13" fmla="*/ 192001 w 616655"/>
              <a:gd name="connsiteY13" fmla="*/ 366713 h 705265"/>
              <a:gd name="connsiteX14" fmla="*/ 211051 w 616655"/>
              <a:gd name="connsiteY14" fmla="*/ 357188 h 705265"/>
              <a:gd name="connsiteX15" fmla="*/ 239626 w 616655"/>
              <a:gd name="connsiteY15" fmla="*/ 347663 h 705265"/>
              <a:gd name="connsiteX16" fmla="*/ 249151 w 616655"/>
              <a:gd name="connsiteY16" fmla="*/ 333375 h 705265"/>
              <a:gd name="connsiteX17" fmla="*/ 258676 w 616655"/>
              <a:gd name="connsiteY17" fmla="*/ 304800 h 705265"/>
              <a:gd name="connsiteX18" fmla="*/ 253913 w 616655"/>
              <a:gd name="connsiteY18" fmla="*/ 223838 h 705265"/>
              <a:gd name="connsiteX19" fmla="*/ 258676 w 616655"/>
              <a:gd name="connsiteY19" fmla="*/ 195263 h 705265"/>
              <a:gd name="connsiteX20" fmla="*/ 287251 w 616655"/>
              <a:gd name="connsiteY20" fmla="*/ 176213 h 705265"/>
              <a:gd name="connsiteX21" fmla="*/ 315826 w 616655"/>
              <a:gd name="connsiteY21" fmla="*/ 161925 h 705265"/>
              <a:gd name="connsiteX22" fmla="*/ 330113 w 616655"/>
              <a:gd name="connsiteY22" fmla="*/ 147638 h 705265"/>
              <a:gd name="connsiteX23" fmla="*/ 358688 w 616655"/>
              <a:gd name="connsiteY23" fmla="*/ 128588 h 705265"/>
              <a:gd name="connsiteX24" fmla="*/ 368213 w 616655"/>
              <a:gd name="connsiteY24" fmla="*/ 114300 h 705265"/>
              <a:gd name="connsiteX25" fmla="*/ 382501 w 616655"/>
              <a:gd name="connsiteY25" fmla="*/ 100013 h 705265"/>
              <a:gd name="connsiteX26" fmla="*/ 387263 w 616655"/>
              <a:gd name="connsiteY26" fmla="*/ 85725 h 705265"/>
              <a:gd name="connsiteX27" fmla="*/ 411076 w 616655"/>
              <a:gd name="connsiteY27" fmla="*/ 57150 h 705265"/>
              <a:gd name="connsiteX28" fmla="*/ 430126 w 616655"/>
              <a:gd name="connsiteY28" fmla="*/ 28575 h 705265"/>
              <a:gd name="connsiteX29" fmla="*/ 434888 w 616655"/>
              <a:gd name="connsiteY29" fmla="*/ 14288 h 705265"/>
              <a:gd name="connsiteX30" fmla="*/ 449176 w 616655"/>
              <a:gd name="connsiteY30" fmla="*/ 9525 h 705265"/>
              <a:gd name="connsiteX31" fmla="*/ 463463 w 616655"/>
              <a:gd name="connsiteY31" fmla="*/ 0 h 705265"/>
              <a:gd name="connsiteX32" fmla="*/ 477751 w 616655"/>
              <a:gd name="connsiteY32" fmla="*/ 4763 h 705265"/>
              <a:gd name="connsiteX33" fmla="*/ 482513 w 616655"/>
              <a:gd name="connsiteY33" fmla="*/ 19050 h 705265"/>
              <a:gd name="connsiteX34" fmla="*/ 506326 w 616655"/>
              <a:gd name="connsiteY34" fmla="*/ 42863 h 705265"/>
              <a:gd name="connsiteX35" fmla="*/ 515851 w 616655"/>
              <a:gd name="connsiteY35" fmla="*/ 57150 h 705265"/>
              <a:gd name="connsiteX36" fmla="*/ 530138 w 616655"/>
              <a:gd name="connsiteY36" fmla="*/ 66675 h 705265"/>
              <a:gd name="connsiteX37" fmla="*/ 534901 w 616655"/>
              <a:gd name="connsiteY37" fmla="*/ 80963 h 705265"/>
              <a:gd name="connsiteX38" fmla="*/ 544426 w 616655"/>
              <a:gd name="connsiteY38" fmla="*/ 95250 h 705265"/>
              <a:gd name="connsiteX39" fmla="*/ 568238 w 616655"/>
              <a:gd name="connsiteY39" fmla="*/ 138113 h 705265"/>
              <a:gd name="connsiteX40" fmla="*/ 577763 w 616655"/>
              <a:gd name="connsiteY40" fmla="*/ 152400 h 705265"/>
              <a:gd name="connsiteX41" fmla="*/ 573001 w 616655"/>
              <a:gd name="connsiteY41" fmla="*/ 209550 h 705265"/>
              <a:gd name="connsiteX42" fmla="*/ 568238 w 616655"/>
              <a:gd name="connsiteY42" fmla="*/ 233363 h 705265"/>
              <a:gd name="connsiteX43" fmla="*/ 563476 w 616655"/>
              <a:gd name="connsiteY43" fmla="*/ 342900 h 705265"/>
              <a:gd name="connsiteX44" fmla="*/ 568238 w 616655"/>
              <a:gd name="connsiteY44" fmla="*/ 390525 h 705265"/>
              <a:gd name="connsiteX45" fmla="*/ 573001 w 616655"/>
              <a:gd name="connsiteY45" fmla="*/ 404813 h 705265"/>
              <a:gd name="connsiteX46" fmla="*/ 587288 w 616655"/>
              <a:gd name="connsiteY46" fmla="*/ 414338 h 705265"/>
              <a:gd name="connsiteX47" fmla="*/ 596813 w 616655"/>
              <a:gd name="connsiteY47" fmla="*/ 428625 h 705265"/>
              <a:gd name="connsiteX48" fmla="*/ 606338 w 616655"/>
              <a:gd name="connsiteY48" fmla="*/ 461963 h 705265"/>
              <a:gd name="connsiteX49" fmla="*/ 611101 w 616655"/>
              <a:gd name="connsiteY49" fmla="*/ 495300 h 705265"/>
              <a:gd name="connsiteX50" fmla="*/ 615863 w 616655"/>
              <a:gd name="connsiteY50" fmla="*/ 523875 h 705265"/>
              <a:gd name="connsiteX51" fmla="*/ 596813 w 616655"/>
              <a:gd name="connsiteY51" fmla="*/ 595313 h 705265"/>
              <a:gd name="connsiteX52" fmla="*/ 582526 w 616655"/>
              <a:gd name="connsiteY52" fmla="*/ 600075 h 705265"/>
              <a:gd name="connsiteX53" fmla="*/ 553951 w 616655"/>
              <a:gd name="connsiteY53" fmla="*/ 595313 h 705265"/>
              <a:gd name="connsiteX54" fmla="*/ 539663 w 616655"/>
              <a:gd name="connsiteY54" fmla="*/ 590550 h 705265"/>
              <a:gd name="connsiteX55" fmla="*/ 520613 w 616655"/>
              <a:gd name="connsiteY55" fmla="*/ 595313 h 705265"/>
              <a:gd name="connsiteX56" fmla="*/ 506326 w 616655"/>
              <a:gd name="connsiteY56" fmla="*/ 604838 h 705265"/>
              <a:gd name="connsiteX57" fmla="*/ 501563 w 616655"/>
              <a:gd name="connsiteY57" fmla="*/ 619125 h 705265"/>
              <a:gd name="connsiteX58" fmla="*/ 492038 w 616655"/>
              <a:gd name="connsiteY58" fmla="*/ 633413 h 705265"/>
              <a:gd name="connsiteX59" fmla="*/ 482513 w 616655"/>
              <a:gd name="connsiteY59" fmla="*/ 661988 h 705265"/>
              <a:gd name="connsiteX60" fmla="*/ 477751 w 616655"/>
              <a:gd name="connsiteY60" fmla="*/ 676275 h 705265"/>
              <a:gd name="connsiteX61" fmla="*/ 449176 w 616655"/>
              <a:gd name="connsiteY61" fmla="*/ 690563 h 705265"/>
              <a:gd name="connsiteX62" fmla="*/ 434888 w 616655"/>
              <a:gd name="connsiteY62" fmla="*/ 695325 h 705265"/>
              <a:gd name="connsiteX63" fmla="*/ 420601 w 616655"/>
              <a:gd name="connsiteY63" fmla="*/ 704850 h 705265"/>
              <a:gd name="connsiteX64" fmla="*/ 382501 w 616655"/>
              <a:gd name="connsiteY64" fmla="*/ 700088 h 705265"/>
              <a:gd name="connsiteX65" fmla="*/ 372976 w 616655"/>
              <a:gd name="connsiteY65" fmla="*/ 685800 h 705265"/>
              <a:gd name="connsiteX66" fmla="*/ 358688 w 616655"/>
              <a:gd name="connsiteY66" fmla="*/ 657225 h 705265"/>
              <a:gd name="connsiteX67" fmla="*/ 325351 w 616655"/>
              <a:gd name="connsiteY67" fmla="*/ 642938 h 705265"/>
              <a:gd name="connsiteX68" fmla="*/ 272963 w 616655"/>
              <a:gd name="connsiteY68" fmla="*/ 647700 h 705265"/>
              <a:gd name="connsiteX69" fmla="*/ 268201 w 616655"/>
              <a:gd name="connsiteY69" fmla="*/ 661988 h 705265"/>
              <a:gd name="connsiteX70" fmla="*/ 249151 w 616655"/>
              <a:gd name="connsiteY70" fmla="*/ 671513 h 705265"/>
              <a:gd name="connsiteX71" fmla="*/ 225338 w 616655"/>
              <a:gd name="connsiteY71" fmla="*/ 666750 h 705265"/>
              <a:gd name="connsiteX72" fmla="*/ 215813 w 616655"/>
              <a:gd name="connsiteY72" fmla="*/ 638175 h 705265"/>
              <a:gd name="connsiteX73" fmla="*/ 201526 w 616655"/>
              <a:gd name="connsiteY73" fmla="*/ 609600 h 705265"/>
              <a:gd name="connsiteX74" fmla="*/ 187238 w 616655"/>
              <a:gd name="connsiteY74" fmla="*/ 604838 h 705265"/>
              <a:gd name="connsiteX75" fmla="*/ 172951 w 616655"/>
              <a:gd name="connsiteY75" fmla="*/ 595313 h 705265"/>
              <a:gd name="connsiteX76" fmla="*/ 158663 w 616655"/>
              <a:gd name="connsiteY76" fmla="*/ 590550 h 705265"/>
              <a:gd name="connsiteX77" fmla="*/ 149138 w 616655"/>
              <a:gd name="connsiteY77" fmla="*/ 576263 h 705265"/>
              <a:gd name="connsiteX78" fmla="*/ 120563 w 616655"/>
              <a:gd name="connsiteY78" fmla="*/ 557213 h 705265"/>
              <a:gd name="connsiteX79" fmla="*/ 91988 w 616655"/>
              <a:gd name="connsiteY79" fmla="*/ 561975 h 705265"/>
              <a:gd name="connsiteX80" fmla="*/ 87226 w 616655"/>
              <a:gd name="connsiteY80" fmla="*/ 576263 h 705265"/>
              <a:gd name="connsiteX81" fmla="*/ 72938 w 616655"/>
              <a:gd name="connsiteY81" fmla="*/ 576263 h 705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16655" h="705265">
                <a:moveTo>
                  <a:pt x="72938" y="576263"/>
                </a:moveTo>
                <a:lnTo>
                  <a:pt x="72938" y="576263"/>
                </a:lnTo>
                <a:cubicBezTo>
                  <a:pt x="21201" y="540046"/>
                  <a:pt x="43697" y="549052"/>
                  <a:pt x="11026" y="538163"/>
                </a:cubicBezTo>
                <a:cubicBezTo>
                  <a:pt x="1173" y="523383"/>
                  <a:pt x="-5507" y="520660"/>
                  <a:pt x="6263" y="500063"/>
                </a:cubicBezTo>
                <a:cubicBezTo>
                  <a:pt x="9103" y="495093"/>
                  <a:pt x="15788" y="493713"/>
                  <a:pt x="20551" y="490538"/>
                </a:cubicBezTo>
                <a:cubicBezTo>
                  <a:pt x="25324" y="476217"/>
                  <a:pt x="24579" y="474273"/>
                  <a:pt x="34838" y="461963"/>
                </a:cubicBezTo>
                <a:cubicBezTo>
                  <a:pt x="39150" y="456789"/>
                  <a:pt x="43238" y="450946"/>
                  <a:pt x="49126" y="447675"/>
                </a:cubicBezTo>
                <a:cubicBezTo>
                  <a:pt x="57903" y="442799"/>
                  <a:pt x="68176" y="441325"/>
                  <a:pt x="77701" y="438150"/>
                </a:cubicBezTo>
                <a:lnTo>
                  <a:pt x="91988" y="433388"/>
                </a:lnTo>
                <a:cubicBezTo>
                  <a:pt x="96751" y="430213"/>
                  <a:pt x="102229" y="427910"/>
                  <a:pt x="106276" y="423863"/>
                </a:cubicBezTo>
                <a:cubicBezTo>
                  <a:pt x="110323" y="419816"/>
                  <a:pt x="111493" y="413344"/>
                  <a:pt x="115801" y="409575"/>
                </a:cubicBezTo>
                <a:cubicBezTo>
                  <a:pt x="140213" y="388214"/>
                  <a:pt x="140857" y="391229"/>
                  <a:pt x="168188" y="385763"/>
                </a:cubicBezTo>
                <a:cubicBezTo>
                  <a:pt x="171363" y="381000"/>
                  <a:pt x="173243" y="375051"/>
                  <a:pt x="177713" y="371475"/>
                </a:cubicBezTo>
                <a:cubicBezTo>
                  <a:pt x="181633" y="368339"/>
                  <a:pt x="187387" y="368690"/>
                  <a:pt x="192001" y="366713"/>
                </a:cubicBezTo>
                <a:cubicBezTo>
                  <a:pt x="198527" y="363916"/>
                  <a:pt x="204459" y="359825"/>
                  <a:pt x="211051" y="357188"/>
                </a:cubicBezTo>
                <a:cubicBezTo>
                  <a:pt x="220373" y="353459"/>
                  <a:pt x="239626" y="347663"/>
                  <a:pt x="239626" y="347663"/>
                </a:cubicBezTo>
                <a:cubicBezTo>
                  <a:pt x="242801" y="342900"/>
                  <a:pt x="246826" y="338606"/>
                  <a:pt x="249151" y="333375"/>
                </a:cubicBezTo>
                <a:cubicBezTo>
                  <a:pt x="253229" y="324200"/>
                  <a:pt x="258676" y="304800"/>
                  <a:pt x="258676" y="304800"/>
                </a:cubicBezTo>
                <a:cubicBezTo>
                  <a:pt x="257088" y="277813"/>
                  <a:pt x="253913" y="250872"/>
                  <a:pt x="253913" y="223838"/>
                </a:cubicBezTo>
                <a:cubicBezTo>
                  <a:pt x="253913" y="214182"/>
                  <a:pt x="253138" y="203174"/>
                  <a:pt x="258676" y="195263"/>
                </a:cubicBezTo>
                <a:cubicBezTo>
                  <a:pt x="265241" y="185885"/>
                  <a:pt x="277726" y="182563"/>
                  <a:pt x="287251" y="176213"/>
                </a:cubicBezTo>
                <a:cubicBezTo>
                  <a:pt x="305716" y="163903"/>
                  <a:pt x="296107" y="168498"/>
                  <a:pt x="315826" y="161925"/>
                </a:cubicBezTo>
                <a:cubicBezTo>
                  <a:pt x="320588" y="157163"/>
                  <a:pt x="324797" y="151773"/>
                  <a:pt x="330113" y="147638"/>
                </a:cubicBezTo>
                <a:cubicBezTo>
                  <a:pt x="339149" y="140610"/>
                  <a:pt x="358688" y="128588"/>
                  <a:pt x="358688" y="128588"/>
                </a:cubicBezTo>
                <a:cubicBezTo>
                  <a:pt x="361863" y="123825"/>
                  <a:pt x="364549" y="118697"/>
                  <a:pt x="368213" y="114300"/>
                </a:cubicBezTo>
                <a:cubicBezTo>
                  <a:pt x="372525" y="109126"/>
                  <a:pt x="378765" y="105617"/>
                  <a:pt x="382501" y="100013"/>
                </a:cubicBezTo>
                <a:cubicBezTo>
                  <a:pt x="385286" y="95836"/>
                  <a:pt x="385018" y="90215"/>
                  <a:pt x="387263" y="85725"/>
                </a:cubicBezTo>
                <a:cubicBezTo>
                  <a:pt x="397472" y="65307"/>
                  <a:pt x="396333" y="76105"/>
                  <a:pt x="411076" y="57150"/>
                </a:cubicBezTo>
                <a:cubicBezTo>
                  <a:pt x="418104" y="48114"/>
                  <a:pt x="430126" y="28575"/>
                  <a:pt x="430126" y="28575"/>
                </a:cubicBezTo>
                <a:cubicBezTo>
                  <a:pt x="431713" y="23813"/>
                  <a:pt x="431338" y="17838"/>
                  <a:pt x="434888" y="14288"/>
                </a:cubicBezTo>
                <a:cubicBezTo>
                  <a:pt x="438438" y="10738"/>
                  <a:pt x="444686" y="11770"/>
                  <a:pt x="449176" y="9525"/>
                </a:cubicBezTo>
                <a:cubicBezTo>
                  <a:pt x="454295" y="6965"/>
                  <a:pt x="458701" y="3175"/>
                  <a:pt x="463463" y="0"/>
                </a:cubicBezTo>
                <a:cubicBezTo>
                  <a:pt x="468226" y="1588"/>
                  <a:pt x="474201" y="1213"/>
                  <a:pt x="477751" y="4763"/>
                </a:cubicBezTo>
                <a:cubicBezTo>
                  <a:pt x="481301" y="8313"/>
                  <a:pt x="480268" y="14560"/>
                  <a:pt x="482513" y="19050"/>
                </a:cubicBezTo>
                <a:cubicBezTo>
                  <a:pt x="490451" y="34926"/>
                  <a:pt x="492038" y="33338"/>
                  <a:pt x="506326" y="42863"/>
                </a:cubicBezTo>
                <a:cubicBezTo>
                  <a:pt x="509501" y="47625"/>
                  <a:pt x="511804" y="53103"/>
                  <a:pt x="515851" y="57150"/>
                </a:cubicBezTo>
                <a:cubicBezTo>
                  <a:pt x="519898" y="61197"/>
                  <a:pt x="526562" y="62206"/>
                  <a:pt x="530138" y="66675"/>
                </a:cubicBezTo>
                <a:cubicBezTo>
                  <a:pt x="533274" y="70595"/>
                  <a:pt x="532656" y="76473"/>
                  <a:pt x="534901" y="80963"/>
                </a:cubicBezTo>
                <a:cubicBezTo>
                  <a:pt x="537461" y="86082"/>
                  <a:pt x="541251" y="90488"/>
                  <a:pt x="544426" y="95250"/>
                </a:cubicBezTo>
                <a:cubicBezTo>
                  <a:pt x="552807" y="120398"/>
                  <a:pt x="546404" y="105362"/>
                  <a:pt x="568238" y="138113"/>
                </a:cubicBezTo>
                <a:lnTo>
                  <a:pt x="577763" y="152400"/>
                </a:lnTo>
                <a:cubicBezTo>
                  <a:pt x="576176" y="171450"/>
                  <a:pt x="575235" y="190565"/>
                  <a:pt x="573001" y="209550"/>
                </a:cubicBezTo>
                <a:cubicBezTo>
                  <a:pt x="572055" y="217589"/>
                  <a:pt x="568815" y="225289"/>
                  <a:pt x="568238" y="233363"/>
                </a:cubicBezTo>
                <a:cubicBezTo>
                  <a:pt x="565634" y="269817"/>
                  <a:pt x="565063" y="306388"/>
                  <a:pt x="563476" y="342900"/>
                </a:cubicBezTo>
                <a:cubicBezTo>
                  <a:pt x="565063" y="358775"/>
                  <a:pt x="565812" y="374756"/>
                  <a:pt x="568238" y="390525"/>
                </a:cubicBezTo>
                <a:cubicBezTo>
                  <a:pt x="569001" y="395487"/>
                  <a:pt x="569865" y="400893"/>
                  <a:pt x="573001" y="404813"/>
                </a:cubicBezTo>
                <a:cubicBezTo>
                  <a:pt x="576577" y="409282"/>
                  <a:pt x="582526" y="411163"/>
                  <a:pt x="587288" y="414338"/>
                </a:cubicBezTo>
                <a:cubicBezTo>
                  <a:pt x="590463" y="419100"/>
                  <a:pt x="594253" y="423506"/>
                  <a:pt x="596813" y="428625"/>
                </a:cubicBezTo>
                <a:cubicBezTo>
                  <a:pt x="599729" y="434457"/>
                  <a:pt x="605465" y="457163"/>
                  <a:pt x="606338" y="461963"/>
                </a:cubicBezTo>
                <a:cubicBezTo>
                  <a:pt x="608346" y="473007"/>
                  <a:pt x="609394" y="484205"/>
                  <a:pt x="611101" y="495300"/>
                </a:cubicBezTo>
                <a:cubicBezTo>
                  <a:pt x="612569" y="504844"/>
                  <a:pt x="614276" y="514350"/>
                  <a:pt x="615863" y="523875"/>
                </a:cubicBezTo>
                <a:cubicBezTo>
                  <a:pt x="612181" y="571745"/>
                  <a:pt x="627903" y="579768"/>
                  <a:pt x="596813" y="595313"/>
                </a:cubicBezTo>
                <a:cubicBezTo>
                  <a:pt x="592323" y="597558"/>
                  <a:pt x="587288" y="598488"/>
                  <a:pt x="582526" y="600075"/>
                </a:cubicBezTo>
                <a:cubicBezTo>
                  <a:pt x="573001" y="598488"/>
                  <a:pt x="563377" y="597408"/>
                  <a:pt x="553951" y="595313"/>
                </a:cubicBezTo>
                <a:cubicBezTo>
                  <a:pt x="549050" y="594224"/>
                  <a:pt x="544683" y="590550"/>
                  <a:pt x="539663" y="590550"/>
                </a:cubicBezTo>
                <a:cubicBezTo>
                  <a:pt x="533118" y="590550"/>
                  <a:pt x="526963" y="593725"/>
                  <a:pt x="520613" y="595313"/>
                </a:cubicBezTo>
                <a:cubicBezTo>
                  <a:pt x="515851" y="598488"/>
                  <a:pt x="509902" y="600369"/>
                  <a:pt x="506326" y="604838"/>
                </a:cubicBezTo>
                <a:cubicBezTo>
                  <a:pt x="503190" y="608758"/>
                  <a:pt x="503808" y="614635"/>
                  <a:pt x="501563" y="619125"/>
                </a:cubicBezTo>
                <a:cubicBezTo>
                  <a:pt x="499003" y="624245"/>
                  <a:pt x="495213" y="628650"/>
                  <a:pt x="492038" y="633413"/>
                </a:cubicBezTo>
                <a:lnTo>
                  <a:pt x="482513" y="661988"/>
                </a:lnTo>
                <a:cubicBezTo>
                  <a:pt x="480926" y="666750"/>
                  <a:pt x="482513" y="674687"/>
                  <a:pt x="477751" y="676275"/>
                </a:cubicBezTo>
                <a:cubicBezTo>
                  <a:pt x="441830" y="688250"/>
                  <a:pt x="486113" y="672095"/>
                  <a:pt x="449176" y="690563"/>
                </a:cubicBezTo>
                <a:cubicBezTo>
                  <a:pt x="444686" y="692808"/>
                  <a:pt x="439651" y="693738"/>
                  <a:pt x="434888" y="695325"/>
                </a:cubicBezTo>
                <a:cubicBezTo>
                  <a:pt x="430126" y="698500"/>
                  <a:pt x="426301" y="704332"/>
                  <a:pt x="420601" y="704850"/>
                </a:cubicBezTo>
                <a:cubicBezTo>
                  <a:pt x="407855" y="706009"/>
                  <a:pt x="394384" y="704841"/>
                  <a:pt x="382501" y="700088"/>
                </a:cubicBezTo>
                <a:cubicBezTo>
                  <a:pt x="377186" y="697962"/>
                  <a:pt x="375536" y="690920"/>
                  <a:pt x="372976" y="685800"/>
                </a:cubicBezTo>
                <a:cubicBezTo>
                  <a:pt x="366940" y="673728"/>
                  <a:pt x="370385" y="666973"/>
                  <a:pt x="358688" y="657225"/>
                </a:cubicBezTo>
                <a:cubicBezTo>
                  <a:pt x="350841" y="650686"/>
                  <a:pt x="335277" y="646247"/>
                  <a:pt x="325351" y="642938"/>
                </a:cubicBezTo>
                <a:cubicBezTo>
                  <a:pt x="307888" y="644525"/>
                  <a:pt x="289598" y="642155"/>
                  <a:pt x="272963" y="647700"/>
                </a:cubicBezTo>
                <a:cubicBezTo>
                  <a:pt x="268200" y="649288"/>
                  <a:pt x="271751" y="658438"/>
                  <a:pt x="268201" y="661988"/>
                </a:cubicBezTo>
                <a:cubicBezTo>
                  <a:pt x="263181" y="667008"/>
                  <a:pt x="255501" y="668338"/>
                  <a:pt x="249151" y="671513"/>
                </a:cubicBezTo>
                <a:cubicBezTo>
                  <a:pt x="241213" y="669925"/>
                  <a:pt x="231062" y="672474"/>
                  <a:pt x="225338" y="666750"/>
                </a:cubicBezTo>
                <a:cubicBezTo>
                  <a:pt x="218238" y="659650"/>
                  <a:pt x="218988" y="647700"/>
                  <a:pt x="215813" y="638175"/>
                </a:cubicBezTo>
                <a:cubicBezTo>
                  <a:pt x="212676" y="628763"/>
                  <a:pt x="209919" y="616314"/>
                  <a:pt x="201526" y="609600"/>
                </a:cubicBezTo>
                <a:cubicBezTo>
                  <a:pt x="197606" y="606464"/>
                  <a:pt x="192001" y="606425"/>
                  <a:pt x="187238" y="604838"/>
                </a:cubicBezTo>
                <a:cubicBezTo>
                  <a:pt x="182476" y="601663"/>
                  <a:pt x="178070" y="597873"/>
                  <a:pt x="172951" y="595313"/>
                </a:cubicBezTo>
                <a:cubicBezTo>
                  <a:pt x="168461" y="593068"/>
                  <a:pt x="162583" y="593686"/>
                  <a:pt x="158663" y="590550"/>
                </a:cubicBezTo>
                <a:cubicBezTo>
                  <a:pt x="154194" y="586974"/>
                  <a:pt x="152802" y="580660"/>
                  <a:pt x="149138" y="576263"/>
                </a:cubicBezTo>
                <a:cubicBezTo>
                  <a:pt x="135416" y="559796"/>
                  <a:pt x="138174" y="563082"/>
                  <a:pt x="120563" y="557213"/>
                </a:cubicBezTo>
                <a:cubicBezTo>
                  <a:pt x="111038" y="558800"/>
                  <a:pt x="100372" y="557184"/>
                  <a:pt x="91988" y="561975"/>
                </a:cubicBezTo>
                <a:cubicBezTo>
                  <a:pt x="87629" y="564466"/>
                  <a:pt x="90362" y="572343"/>
                  <a:pt x="87226" y="576263"/>
                </a:cubicBezTo>
                <a:cubicBezTo>
                  <a:pt x="83650" y="580733"/>
                  <a:pt x="75319" y="576263"/>
                  <a:pt x="72938" y="57626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50" name="Freeform 449"/>
          <p:cNvSpPr/>
          <p:nvPr/>
        </p:nvSpPr>
        <p:spPr>
          <a:xfrm>
            <a:off x="4563316" y="3517337"/>
            <a:ext cx="1086585" cy="790866"/>
          </a:xfrm>
          <a:custGeom>
            <a:avLst/>
            <a:gdLst>
              <a:gd name="connsiteX0" fmla="*/ 0 w 1400175"/>
              <a:gd name="connsiteY0" fmla="*/ 357187 h 1062037"/>
              <a:gd name="connsiteX1" fmla="*/ 0 w 1400175"/>
              <a:gd name="connsiteY1" fmla="*/ 357187 h 1062037"/>
              <a:gd name="connsiteX2" fmla="*/ 9525 w 1400175"/>
              <a:gd name="connsiteY2" fmla="*/ 314325 h 1062037"/>
              <a:gd name="connsiteX3" fmla="*/ 28575 w 1400175"/>
              <a:gd name="connsiteY3" fmla="*/ 285750 h 1062037"/>
              <a:gd name="connsiteX4" fmla="*/ 42863 w 1400175"/>
              <a:gd name="connsiteY4" fmla="*/ 242887 h 1062037"/>
              <a:gd name="connsiteX5" fmla="*/ 47625 w 1400175"/>
              <a:gd name="connsiteY5" fmla="*/ 228600 h 1062037"/>
              <a:gd name="connsiteX6" fmla="*/ 66675 w 1400175"/>
              <a:gd name="connsiteY6" fmla="*/ 200025 h 1062037"/>
              <a:gd name="connsiteX7" fmla="*/ 76200 w 1400175"/>
              <a:gd name="connsiteY7" fmla="*/ 185737 h 1062037"/>
              <a:gd name="connsiteX8" fmla="*/ 90488 w 1400175"/>
              <a:gd name="connsiteY8" fmla="*/ 176212 h 1062037"/>
              <a:gd name="connsiteX9" fmla="*/ 109538 w 1400175"/>
              <a:gd name="connsiteY9" fmla="*/ 147637 h 1062037"/>
              <a:gd name="connsiteX10" fmla="*/ 142875 w 1400175"/>
              <a:gd name="connsiteY10" fmla="*/ 109537 h 1062037"/>
              <a:gd name="connsiteX11" fmla="*/ 157163 w 1400175"/>
              <a:gd name="connsiteY11" fmla="*/ 80962 h 1062037"/>
              <a:gd name="connsiteX12" fmla="*/ 171450 w 1400175"/>
              <a:gd name="connsiteY12" fmla="*/ 52387 h 1062037"/>
              <a:gd name="connsiteX13" fmla="*/ 185738 w 1400175"/>
              <a:gd name="connsiteY13" fmla="*/ 47625 h 1062037"/>
              <a:gd name="connsiteX14" fmla="*/ 228600 w 1400175"/>
              <a:gd name="connsiteY14" fmla="*/ 28575 h 1062037"/>
              <a:gd name="connsiteX15" fmla="*/ 242888 w 1400175"/>
              <a:gd name="connsiteY15" fmla="*/ 23812 h 1062037"/>
              <a:gd name="connsiteX16" fmla="*/ 266700 w 1400175"/>
              <a:gd name="connsiteY16" fmla="*/ 28575 h 1062037"/>
              <a:gd name="connsiteX17" fmla="*/ 319088 w 1400175"/>
              <a:gd name="connsiteY17" fmla="*/ 14287 h 1062037"/>
              <a:gd name="connsiteX18" fmla="*/ 347663 w 1400175"/>
              <a:gd name="connsiteY18" fmla="*/ 0 h 1062037"/>
              <a:gd name="connsiteX19" fmla="*/ 366713 w 1400175"/>
              <a:gd name="connsiteY19" fmla="*/ 4762 h 1062037"/>
              <a:gd name="connsiteX20" fmla="*/ 371475 w 1400175"/>
              <a:gd name="connsiteY20" fmla="*/ 23812 h 1062037"/>
              <a:gd name="connsiteX21" fmla="*/ 361950 w 1400175"/>
              <a:gd name="connsiteY21" fmla="*/ 100012 h 1062037"/>
              <a:gd name="connsiteX22" fmla="*/ 352425 w 1400175"/>
              <a:gd name="connsiteY22" fmla="*/ 128587 h 1062037"/>
              <a:gd name="connsiteX23" fmla="*/ 347663 w 1400175"/>
              <a:gd name="connsiteY23" fmla="*/ 142875 h 1062037"/>
              <a:gd name="connsiteX24" fmla="*/ 352425 w 1400175"/>
              <a:gd name="connsiteY24" fmla="*/ 176212 h 1062037"/>
              <a:gd name="connsiteX25" fmla="*/ 395288 w 1400175"/>
              <a:gd name="connsiteY25" fmla="*/ 195262 h 1062037"/>
              <a:gd name="connsiteX26" fmla="*/ 457200 w 1400175"/>
              <a:gd name="connsiteY26" fmla="*/ 209550 h 1062037"/>
              <a:gd name="connsiteX27" fmla="*/ 485775 w 1400175"/>
              <a:gd name="connsiteY27" fmla="*/ 219075 h 1062037"/>
              <a:gd name="connsiteX28" fmla="*/ 500063 w 1400175"/>
              <a:gd name="connsiteY28" fmla="*/ 228600 h 1062037"/>
              <a:gd name="connsiteX29" fmla="*/ 504825 w 1400175"/>
              <a:gd name="connsiteY29" fmla="*/ 242887 h 1062037"/>
              <a:gd name="connsiteX30" fmla="*/ 523875 w 1400175"/>
              <a:gd name="connsiteY30" fmla="*/ 271462 h 1062037"/>
              <a:gd name="connsiteX31" fmla="*/ 566738 w 1400175"/>
              <a:gd name="connsiteY31" fmla="*/ 295275 h 1062037"/>
              <a:gd name="connsiteX32" fmla="*/ 609600 w 1400175"/>
              <a:gd name="connsiteY32" fmla="*/ 295275 h 1062037"/>
              <a:gd name="connsiteX33" fmla="*/ 619125 w 1400175"/>
              <a:gd name="connsiteY33" fmla="*/ 309562 h 1062037"/>
              <a:gd name="connsiteX34" fmla="*/ 633413 w 1400175"/>
              <a:gd name="connsiteY34" fmla="*/ 319087 h 1062037"/>
              <a:gd name="connsiteX35" fmla="*/ 642938 w 1400175"/>
              <a:gd name="connsiteY35" fmla="*/ 333375 h 1062037"/>
              <a:gd name="connsiteX36" fmla="*/ 666750 w 1400175"/>
              <a:gd name="connsiteY36" fmla="*/ 357187 h 1062037"/>
              <a:gd name="connsiteX37" fmla="*/ 676275 w 1400175"/>
              <a:gd name="connsiteY37" fmla="*/ 404812 h 1062037"/>
              <a:gd name="connsiteX38" fmla="*/ 681038 w 1400175"/>
              <a:gd name="connsiteY38" fmla="*/ 419100 h 1062037"/>
              <a:gd name="connsiteX39" fmla="*/ 690563 w 1400175"/>
              <a:gd name="connsiteY39" fmla="*/ 433387 h 1062037"/>
              <a:gd name="connsiteX40" fmla="*/ 695325 w 1400175"/>
              <a:gd name="connsiteY40" fmla="*/ 452437 h 1062037"/>
              <a:gd name="connsiteX41" fmla="*/ 700088 w 1400175"/>
              <a:gd name="connsiteY41" fmla="*/ 481012 h 1062037"/>
              <a:gd name="connsiteX42" fmla="*/ 704850 w 1400175"/>
              <a:gd name="connsiteY42" fmla="*/ 495300 h 1062037"/>
              <a:gd name="connsiteX43" fmla="*/ 733425 w 1400175"/>
              <a:gd name="connsiteY43" fmla="*/ 490537 h 1062037"/>
              <a:gd name="connsiteX44" fmla="*/ 747713 w 1400175"/>
              <a:gd name="connsiteY44" fmla="*/ 485775 h 1062037"/>
              <a:gd name="connsiteX45" fmla="*/ 766763 w 1400175"/>
              <a:gd name="connsiteY45" fmla="*/ 495300 h 1062037"/>
              <a:gd name="connsiteX46" fmla="*/ 776288 w 1400175"/>
              <a:gd name="connsiteY46" fmla="*/ 523875 h 1062037"/>
              <a:gd name="connsiteX47" fmla="*/ 781050 w 1400175"/>
              <a:gd name="connsiteY47" fmla="*/ 538162 h 1062037"/>
              <a:gd name="connsiteX48" fmla="*/ 795338 w 1400175"/>
              <a:gd name="connsiteY48" fmla="*/ 552450 h 1062037"/>
              <a:gd name="connsiteX49" fmla="*/ 804863 w 1400175"/>
              <a:gd name="connsiteY49" fmla="*/ 566737 h 1062037"/>
              <a:gd name="connsiteX50" fmla="*/ 833438 w 1400175"/>
              <a:gd name="connsiteY50" fmla="*/ 576262 h 1062037"/>
              <a:gd name="connsiteX51" fmla="*/ 847725 w 1400175"/>
              <a:gd name="connsiteY51" fmla="*/ 581025 h 1062037"/>
              <a:gd name="connsiteX52" fmla="*/ 862013 w 1400175"/>
              <a:gd name="connsiteY52" fmla="*/ 585787 h 1062037"/>
              <a:gd name="connsiteX53" fmla="*/ 890588 w 1400175"/>
              <a:gd name="connsiteY53" fmla="*/ 604837 h 1062037"/>
              <a:gd name="connsiteX54" fmla="*/ 904875 w 1400175"/>
              <a:gd name="connsiteY54" fmla="*/ 614362 h 1062037"/>
              <a:gd name="connsiteX55" fmla="*/ 933450 w 1400175"/>
              <a:gd name="connsiteY55" fmla="*/ 623887 h 1062037"/>
              <a:gd name="connsiteX56" fmla="*/ 947738 w 1400175"/>
              <a:gd name="connsiteY56" fmla="*/ 633412 h 1062037"/>
              <a:gd name="connsiteX57" fmla="*/ 966788 w 1400175"/>
              <a:gd name="connsiteY57" fmla="*/ 652462 h 1062037"/>
              <a:gd name="connsiteX58" fmla="*/ 1009650 w 1400175"/>
              <a:gd name="connsiteY58" fmla="*/ 671512 h 1062037"/>
              <a:gd name="connsiteX59" fmla="*/ 1023938 w 1400175"/>
              <a:gd name="connsiteY59" fmla="*/ 676275 h 1062037"/>
              <a:gd name="connsiteX60" fmla="*/ 1081088 w 1400175"/>
              <a:gd name="connsiteY60" fmla="*/ 671512 h 1062037"/>
              <a:gd name="connsiteX61" fmla="*/ 1128713 w 1400175"/>
              <a:gd name="connsiteY61" fmla="*/ 652462 h 1062037"/>
              <a:gd name="connsiteX62" fmla="*/ 1152525 w 1400175"/>
              <a:gd name="connsiteY62" fmla="*/ 647700 h 1062037"/>
              <a:gd name="connsiteX63" fmla="*/ 1166813 w 1400175"/>
              <a:gd name="connsiteY63" fmla="*/ 657225 h 1062037"/>
              <a:gd name="connsiteX64" fmla="*/ 1181100 w 1400175"/>
              <a:gd name="connsiteY64" fmla="*/ 685800 h 1062037"/>
              <a:gd name="connsiteX65" fmla="*/ 1195388 w 1400175"/>
              <a:gd name="connsiteY65" fmla="*/ 695325 h 1062037"/>
              <a:gd name="connsiteX66" fmla="*/ 1223963 w 1400175"/>
              <a:gd name="connsiteY66" fmla="*/ 704850 h 1062037"/>
              <a:gd name="connsiteX67" fmla="*/ 1247775 w 1400175"/>
              <a:gd name="connsiteY67" fmla="*/ 733425 h 1062037"/>
              <a:gd name="connsiteX68" fmla="*/ 1271588 w 1400175"/>
              <a:gd name="connsiteY68" fmla="*/ 757237 h 1062037"/>
              <a:gd name="connsiteX69" fmla="*/ 1281113 w 1400175"/>
              <a:gd name="connsiteY69" fmla="*/ 771525 h 1062037"/>
              <a:gd name="connsiteX70" fmla="*/ 1309688 w 1400175"/>
              <a:gd name="connsiteY70" fmla="*/ 781050 h 1062037"/>
              <a:gd name="connsiteX71" fmla="*/ 1319213 w 1400175"/>
              <a:gd name="connsiteY71" fmla="*/ 809625 h 1062037"/>
              <a:gd name="connsiteX72" fmla="*/ 1323975 w 1400175"/>
              <a:gd name="connsiteY72" fmla="*/ 823912 h 1062037"/>
              <a:gd name="connsiteX73" fmla="*/ 1333500 w 1400175"/>
              <a:gd name="connsiteY73" fmla="*/ 838200 h 1062037"/>
              <a:gd name="connsiteX74" fmla="*/ 1347788 w 1400175"/>
              <a:gd name="connsiteY74" fmla="*/ 866775 h 1062037"/>
              <a:gd name="connsiteX75" fmla="*/ 1362075 w 1400175"/>
              <a:gd name="connsiteY75" fmla="*/ 876300 h 1062037"/>
              <a:gd name="connsiteX76" fmla="*/ 1371600 w 1400175"/>
              <a:gd name="connsiteY76" fmla="*/ 890587 h 1062037"/>
              <a:gd name="connsiteX77" fmla="*/ 1385888 w 1400175"/>
              <a:gd name="connsiteY77" fmla="*/ 895350 h 1062037"/>
              <a:gd name="connsiteX78" fmla="*/ 1400175 w 1400175"/>
              <a:gd name="connsiteY78" fmla="*/ 904875 h 1062037"/>
              <a:gd name="connsiteX79" fmla="*/ 1395413 w 1400175"/>
              <a:gd name="connsiteY79" fmla="*/ 919162 h 1062037"/>
              <a:gd name="connsiteX80" fmla="*/ 1366838 w 1400175"/>
              <a:gd name="connsiteY80" fmla="*/ 928687 h 1062037"/>
              <a:gd name="connsiteX81" fmla="*/ 1338263 w 1400175"/>
              <a:gd name="connsiteY81" fmla="*/ 942975 h 1062037"/>
              <a:gd name="connsiteX82" fmla="*/ 1323975 w 1400175"/>
              <a:gd name="connsiteY82" fmla="*/ 947737 h 1062037"/>
              <a:gd name="connsiteX83" fmla="*/ 1309688 w 1400175"/>
              <a:gd name="connsiteY83" fmla="*/ 962025 h 1062037"/>
              <a:gd name="connsiteX84" fmla="*/ 1295400 w 1400175"/>
              <a:gd name="connsiteY84" fmla="*/ 966787 h 1062037"/>
              <a:gd name="connsiteX85" fmla="*/ 1276350 w 1400175"/>
              <a:gd name="connsiteY85" fmla="*/ 976312 h 1062037"/>
              <a:gd name="connsiteX86" fmla="*/ 1243013 w 1400175"/>
              <a:gd name="connsiteY86" fmla="*/ 966787 h 1062037"/>
              <a:gd name="connsiteX87" fmla="*/ 1228725 w 1400175"/>
              <a:gd name="connsiteY87" fmla="*/ 957262 h 1062037"/>
              <a:gd name="connsiteX88" fmla="*/ 1195388 w 1400175"/>
              <a:gd name="connsiteY88" fmla="*/ 966787 h 1062037"/>
              <a:gd name="connsiteX89" fmla="*/ 1162050 w 1400175"/>
              <a:gd name="connsiteY89" fmla="*/ 981075 h 1062037"/>
              <a:gd name="connsiteX90" fmla="*/ 1114425 w 1400175"/>
              <a:gd name="connsiteY90" fmla="*/ 971550 h 1062037"/>
              <a:gd name="connsiteX91" fmla="*/ 1085850 w 1400175"/>
              <a:gd name="connsiteY91" fmla="*/ 952500 h 1062037"/>
              <a:gd name="connsiteX92" fmla="*/ 1066800 w 1400175"/>
              <a:gd name="connsiteY92" fmla="*/ 923925 h 1062037"/>
              <a:gd name="connsiteX93" fmla="*/ 1033463 w 1400175"/>
              <a:gd name="connsiteY93" fmla="*/ 933450 h 1062037"/>
              <a:gd name="connsiteX94" fmla="*/ 1000125 w 1400175"/>
              <a:gd name="connsiteY94" fmla="*/ 942975 h 1062037"/>
              <a:gd name="connsiteX95" fmla="*/ 966788 w 1400175"/>
              <a:gd name="connsiteY95" fmla="*/ 909637 h 1062037"/>
              <a:gd name="connsiteX96" fmla="*/ 942975 w 1400175"/>
              <a:gd name="connsiteY96" fmla="*/ 914400 h 1062037"/>
              <a:gd name="connsiteX97" fmla="*/ 928688 w 1400175"/>
              <a:gd name="connsiteY97" fmla="*/ 904875 h 1062037"/>
              <a:gd name="connsiteX98" fmla="*/ 909638 w 1400175"/>
              <a:gd name="connsiteY98" fmla="*/ 895350 h 1062037"/>
              <a:gd name="connsiteX99" fmla="*/ 900113 w 1400175"/>
              <a:gd name="connsiteY99" fmla="*/ 881062 h 1062037"/>
              <a:gd name="connsiteX100" fmla="*/ 871538 w 1400175"/>
              <a:gd name="connsiteY100" fmla="*/ 871537 h 1062037"/>
              <a:gd name="connsiteX101" fmla="*/ 862013 w 1400175"/>
              <a:gd name="connsiteY101" fmla="*/ 900112 h 1062037"/>
              <a:gd name="connsiteX102" fmla="*/ 857250 w 1400175"/>
              <a:gd name="connsiteY102" fmla="*/ 914400 h 1062037"/>
              <a:gd name="connsiteX103" fmla="*/ 842963 w 1400175"/>
              <a:gd name="connsiteY103" fmla="*/ 923925 h 1062037"/>
              <a:gd name="connsiteX104" fmla="*/ 828675 w 1400175"/>
              <a:gd name="connsiteY104" fmla="*/ 952500 h 1062037"/>
              <a:gd name="connsiteX105" fmla="*/ 819150 w 1400175"/>
              <a:gd name="connsiteY105" fmla="*/ 981075 h 1062037"/>
              <a:gd name="connsiteX106" fmla="*/ 804863 w 1400175"/>
              <a:gd name="connsiteY106" fmla="*/ 990600 h 1062037"/>
              <a:gd name="connsiteX107" fmla="*/ 785813 w 1400175"/>
              <a:gd name="connsiteY107" fmla="*/ 995362 h 1062037"/>
              <a:gd name="connsiteX108" fmla="*/ 747713 w 1400175"/>
              <a:gd name="connsiteY108" fmla="*/ 1004887 h 1062037"/>
              <a:gd name="connsiteX109" fmla="*/ 719138 w 1400175"/>
              <a:gd name="connsiteY109" fmla="*/ 1023937 h 1062037"/>
              <a:gd name="connsiteX110" fmla="*/ 685800 w 1400175"/>
              <a:gd name="connsiteY110" fmla="*/ 1042987 h 1062037"/>
              <a:gd name="connsiteX111" fmla="*/ 657225 w 1400175"/>
              <a:gd name="connsiteY111" fmla="*/ 1062037 h 1062037"/>
              <a:gd name="connsiteX112" fmla="*/ 628650 w 1400175"/>
              <a:gd name="connsiteY112" fmla="*/ 1052512 h 1062037"/>
              <a:gd name="connsiteX113" fmla="*/ 600075 w 1400175"/>
              <a:gd name="connsiteY113" fmla="*/ 1038225 h 1062037"/>
              <a:gd name="connsiteX114" fmla="*/ 585788 w 1400175"/>
              <a:gd name="connsiteY114" fmla="*/ 1028700 h 1062037"/>
              <a:gd name="connsiteX115" fmla="*/ 581025 w 1400175"/>
              <a:gd name="connsiteY115" fmla="*/ 1014412 h 1062037"/>
              <a:gd name="connsiteX116" fmla="*/ 571500 w 1400175"/>
              <a:gd name="connsiteY116" fmla="*/ 981075 h 1062037"/>
              <a:gd name="connsiteX117" fmla="*/ 557213 w 1400175"/>
              <a:gd name="connsiteY117" fmla="*/ 971550 h 1062037"/>
              <a:gd name="connsiteX118" fmla="*/ 542925 w 1400175"/>
              <a:gd name="connsiteY118" fmla="*/ 919162 h 1062037"/>
              <a:gd name="connsiteX119" fmla="*/ 528638 w 1400175"/>
              <a:gd name="connsiteY119" fmla="*/ 904875 h 1062037"/>
              <a:gd name="connsiteX120" fmla="*/ 509588 w 1400175"/>
              <a:gd name="connsiteY120" fmla="*/ 876300 h 1062037"/>
              <a:gd name="connsiteX121" fmla="*/ 495300 w 1400175"/>
              <a:gd name="connsiteY121" fmla="*/ 847725 h 1062037"/>
              <a:gd name="connsiteX122" fmla="*/ 466725 w 1400175"/>
              <a:gd name="connsiteY122" fmla="*/ 828675 h 1062037"/>
              <a:gd name="connsiteX123" fmla="*/ 447675 w 1400175"/>
              <a:gd name="connsiteY123" fmla="*/ 823912 h 1062037"/>
              <a:gd name="connsiteX124" fmla="*/ 433388 w 1400175"/>
              <a:gd name="connsiteY124" fmla="*/ 819150 h 1062037"/>
              <a:gd name="connsiteX125" fmla="*/ 409575 w 1400175"/>
              <a:gd name="connsiteY125" fmla="*/ 814387 h 1062037"/>
              <a:gd name="connsiteX126" fmla="*/ 381000 w 1400175"/>
              <a:gd name="connsiteY126" fmla="*/ 833437 h 1062037"/>
              <a:gd name="connsiteX127" fmla="*/ 366713 w 1400175"/>
              <a:gd name="connsiteY127" fmla="*/ 842962 h 1062037"/>
              <a:gd name="connsiteX128" fmla="*/ 333375 w 1400175"/>
              <a:gd name="connsiteY128" fmla="*/ 857250 h 1062037"/>
              <a:gd name="connsiteX129" fmla="*/ 233363 w 1400175"/>
              <a:gd name="connsiteY129" fmla="*/ 862012 h 1062037"/>
              <a:gd name="connsiteX130" fmla="*/ 219075 w 1400175"/>
              <a:gd name="connsiteY130" fmla="*/ 871537 h 1062037"/>
              <a:gd name="connsiteX131" fmla="*/ 204788 w 1400175"/>
              <a:gd name="connsiteY131" fmla="*/ 876300 h 1062037"/>
              <a:gd name="connsiteX132" fmla="*/ 147638 w 1400175"/>
              <a:gd name="connsiteY132" fmla="*/ 871537 h 1062037"/>
              <a:gd name="connsiteX133" fmla="*/ 138113 w 1400175"/>
              <a:gd name="connsiteY133" fmla="*/ 857250 h 1062037"/>
              <a:gd name="connsiteX134" fmla="*/ 133350 w 1400175"/>
              <a:gd name="connsiteY134" fmla="*/ 823912 h 1062037"/>
              <a:gd name="connsiteX135" fmla="*/ 123825 w 1400175"/>
              <a:gd name="connsiteY135" fmla="*/ 795337 h 1062037"/>
              <a:gd name="connsiteX136" fmla="*/ 109538 w 1400175"/>
              <a:gd name="connsiteY136" fmla="*/ 752475 h 1062037"/>
              <a:gd name="connsiteX137" fmla="*/ 104775 w 1400175"/>
              <a:gd name="connsiteY137" fmla="*/ 738187 h 1062037"/>
              <a:gd name="connsiteX138" fmla="*/ 100013 w 1400175"/>
              <a:gd name="connsiteY138" fmla="*/ 723900 h 1062037"/>
              <a:gd name="connsiteX139" fmla="*/ 104775 w 1400175"/>
              <a:gd name="connsiteY139" fmla="*/ 500062 h 1062037"/>
              <a:gd name="connsiteX140" fmla="*/ 95250 w 1400175"/>
              <a:gd name="connsiteY140" fmla="*/ 438150 h 1062037"/>
              <a:gd name="connsiteX141" fmla="*/ 85725 w 1400175"/>
              <a:gd name="connsiteY141" fmla="*/ 423862 h 1062037"/>
              <a:gd name="connsiteX142" fmla="*/ 71438 w 1400175"/>
              <a:gd name="connsiteY142" fmla="*/ 419100 h 1062037"/>
              <a:gd name="connsiteX143" fmla="*/ 42863 w 1400175"/>
              <a:gd name="connsiteY143" fmla="*/ 395287 h 1062037"/>
              <a:gd name="connsiteX144" fmla="*/ 19050 w 1400175"/>
              <a:gd name="connsiteY144" fmla="*/ 366712 h 1062037"/>
              <a:gd name="connsiteX145" fmla="*/ 4763 w 1400175"/>
              <a:gd name="connsiteY145" fmla="*/ 357187 h 1062037"/>
              <a:gd name="connsiteX146" fmla="*/ 0 w 1400175"/>
              <a:gd name="connsiteY146" fmla="*/ 357187 h 106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1400175" h="1062037">
                <a:moveTo>
                  <a:pt x="0" y="357187"/>
                </a:moveTo>
                <a:lnTo>
                  <a:pt x="0" y="357187"/>
                </a:lnTo>
                <a:cubicBezTo>
                  <a:pt x="3175" y="342900"/>
                  <a:pt x="4089" y="327914"/>
                  <a:pt x="9525" y="314325"/>
                </a:cubicBezTo>
                <a:cubicBezTo>
                  <a:pt x="13777" y="303696"/>
                  <a:pt x="24955" y="296610"/>
                  <a:pt x="28575" y="285750"/>
                </a:cubicBezTo>
                <a:lnTo>
                  <a:pt x="42863" y="242887"/>
                </a:lnTo>
                <a:cubicBezTo>
                  <a:pt x="44450" y="238125"/>
                  <a:pt x="44840" y="232777"/>
                  <a:pt x="47625" y="228600"/>
                </a:cubicBezTo>
                <a:lnTo>
                  <a:pt x="66675" y="200025"/>
                </a:lnTo>
                <a:cubicBezTo>
                  <a:pt x="69850" y="195262"/>
                  <a:pt x="71437" y="188912"/>
                  <a:pt x="76200" y="185737"/>
                </a:cubicBezTo>
                <a:lnTo>
                  <a:pt x="90488" y="176212"/>
                </a:lnTo>
                <a:cubicBezTo>
                  <a:pt x="99595" y="148888"/>
                  <a:pt x="88728" y="174393"/>
                  <a:pt x="109538" y="147637"/>
                </a:cubicBezTo>
                <a:cubicBezTo>
                  <a:pt x="139457" y="109170"/>
                  <a:pt x="115216" y="127977"/>
                  <a:pt x="142875" y="109537"/>
                </a:cubicBezTo>
                <a:cubicBezTo>
                  <a:pt x="154849" y="73620"/>
                  <a:pt x="138695" y="117898"/>
                  <a:pt x="157163" y="80962"/>
                </a:cubicBezTo>
                <a:cubicBezTo>
                  <a:pt x="162914" y="69459"/>
                  <a:pt x="160076" y="61486"/>
                  <a:pt x="171450" y="52387"/>
                </a:cubicBezTo>
                <a:cubicBezTo>
                  <a:pt x="175370" y="49251"/>
                  <a:pt x="180975" y="49212"/>
                  <a:pt x="185738" y="47625"/>
                </a:cubicBezTo>
                <a:cubicBezTo>
                  <a:pt x="208379" y="32530"/>
                  <a:pt x="194594" y="39911"/>
                  <a:pt x="228600" y="28575"/>
                </a:cubicBezTo>
                <a:lnTo>
                  <a:pt x="242888" y="23812"/>
                </a:lnTo>
                <a:cubicBezTo>
                  <a:pt x="250825" y="25400"/>
                  <a:pt x="258605" y="28575"/>
                  <a:pt x="266700" y="28575"/>
                </a:cubicBezTo>
                <a:cubicBezTo>
                  <a:pt x="275645" y="28575"/>
                  <a:pt x="313486" y="18022"/>
                  <a:pt x="319088" y="14287"/>
                </a:cubicBezTo>
                <a:cubicBezTo>
                  <a:pt x="337552" y="1977"/>
                  <a:pt x="327945" y="6572"/>
                  <a:pt x="347663" y="0"/>
                </a:cubicBezTo>
                <a:cubicBezTo>
                  <a:pt x="354013" y="1587"/>
                  <a:pt x="362085" y="134"/>
                  <a:pt x="366713" y="4762"/>
                </a:cubicBezTo>
                <a:cubicBezTo>
                  <a:pt x="371341" y="9390"/>
                  <a:pt x="371475" y="17267"/>
                  <a:pt x="371475" y="23812"/>
                </a:cubicBezTo>
                <a:cubicBezTo>
                  <a:pt x="371475" y="51507"/>
                  <a:pt x="369533" y="74736"/>
                  <a:pt x="361950" y="100012"/>
                </a:cubicBezTo>
                <a:cubicBezTo>
                  <a:pt x="359065" y="109629"/>
                  <a:pt x="355600" y="119062"/>
                  <a:pt x="352425" y="128587"/>
                </a:cubicBezTo>
                <a:lnTo>
                  <a:pt x="347663" y="142875"/>
                </a:lnTo>
                <a:cubicBezTo>
                  <a:pt x="349250" y="153987"/>
                  <a:pt x="347866" y="165954"/>
                  <a:pt x="352425" y="176212"/>
                </a:cubicBezTo>
                <a:cubicBezTo>
                  <a:pt x="356318" y="184972"/>
                  <a:pt x="394170" y="195038"/>
                  <a:pt x="395288" y="195262"/>
                </a:cubicBezTo>
                <a:cubicBezTo>
                  <a:pt x="414174" y="199040"/>
                  <a:pt x="439973" y="203808"/>
                  <a:pt x="457200" y="209550"/>
                </a:cubicBezTo>
                <a:cubicBezTo>
                  <a:pt x="466725" y="212725"/>
                  <a:pt x="477421" y="213506"/>
                  <a:pt x="485775" y="219075"/>
                </a:cubicBezTo>
                <a:lnTo>
                  <a:pt x="500063" y="228600"/>
                </a:lnTo>
                <a:cubicBezTo>
                  <a:pt x="501650" y="233362"/>
                  <a:pt x="502387" y="238499"/>
                  <a:pt x="504825" y="242887"/>
                </a:cubicBezTo>
                <a:cubicBezTo>
                  <a:pt x="510384" y="252894"/>
                  <a:pt x="514350" y="265112"/>
                  <a:pt x="523875" y="271462"/>
                </a:cubicBezTo>
                <a:cubicBezTo>
                  <a:pt x="556627" y="293297"/>
                  <a:pt x="541590" y="286892"/>
                  <a:pt x="566738" y="295275"/>
                </a:cubicBezTo>
                <a:cubicBezTo>
                  <a:pt x="583215" y="289782"/>
                  <a:pt x="589483" y="285216"/>
                  <a:pt x="609600" y="295275"/>
                </a:cubicBezTo>
                <a:cubicBezTo>
                  <a:pt x="614719" y="297835"/>
                  <a:pt x="615078" y="305515"/>
                  <a:pt x="619125" y="309562"/>
                </a:cubicBezTo>
                <a:cubicBezTo>
                  <a:pt x="623173" y="313609"/>
                  <a:pt x="628650" y="315912"/>
                  <a:pt x="633413" y="319087"/>
                </a:cubicBezTo>
                <a:cubicBezTo>
                  <a:pt x="636588" y="323850"/>
                  <a:pt x="638891" y="329327"/>
                  <a:pt x="642938" y="333375"/>
                </a:cubicBezTo>
                <a:cubicBezTo>
                  <a:pt x="674690" y="365128"/>
                  <a:pt x="641347" y="319084"/>
                  <a:pt x="666750" y="357187"/>
                </a:cubicBezTo>
                <a:cubicBezTo>
                  <a:pt x="670491" y="379631"/>
                  <a:pt x="670593" y="384926"/>
                  <a:pt x="676275" y="404812"/>
                </a:cubicBezTo>
                <a:cubicBezTo>
                  <a:pt x="677654" y="409639"/>
                  <a:pt x="678793" y="414610"/>
                  <a:pt x="681038" y="419100"/>
                </a:cubicBezTo>
                <a:cubicBezTo>
                  <a:pt x="683598" y="424219"/>
                  <a:pt x="687388" y="428625"/>
                  <a:pt x="690563" y="433387"/>
                </a:cubicBezTo>
                <a:cubicBezTo>
                  <a:pt x="692150" y="439737"/>
                  <a:pt x="694041" y="446019"/>
                  <a:pt x="695325" y="452437"/>
                </a:cubicBezTo>
                <a:cubicBezTo>
                  <a:pt x="697219" y="461906"/>
                  <a:pt x="697993" y="471586"/>
                  <a:pt x="700088" y="481012"/>
                </a:cubicBezTo>
                <a:cubicBezTo>
                  <a:pt x="701177" y="485913"/>
                  <a:pt x="703263" y="490537"/>
                  <a:pt x="704850" y="495300"/>
                </a:cubicBezTo>
                <a:cubicBezTo>
                  <a:pt x="714375" y="493712"/>
                  <a:pt x="723999" y="492632"/>
                  <a:pt x="733425" y="490537"/>
                </a:cubicBezTo>
                <a:cubicBezTo>
                  <a:pt x="738326" y="489448"/>
                  <a:pt x="742743" y="485065"/>
                  <a:pt x="747713" y="485775"/>
                </a:cubicBezTo>
                <a:cubicBezTo>
                  <a:pt x="754741" y="486779"/>
                  <a:pt x="760413" y="492125"/>
                  <a:pt x="766763" y="495300"/>
                </a:cubicBezTo>
                <a:lnTo>
                  <a:pt x="776288" y="523875"/>
                </a:lnTo>
                <a:cubicBezTo>
                  <a:pt x="777875" y="528637"/>
                  <a:pt x="777500" y="534612"/>
                  <a:pt x="781050" y="538162"/>
                </a:cubicBezTo>
                <a:cubicBezTo>
                  <a:pt x="785813" y="542925"/>
                  <a:pt x="791026" y="547276"/>
                  <a:pt x="795338" y="552450"/>
                </a:cubicBezTo>
                <a:cubicBezTo>
                  <a:pt x="799002" y="556847"/>
                  <a:pt x="800009" y="563704"/>
                  <a:pt x="804863" y="566737"/>
                </a:cubicBezTo>
                <a:cubicBezTo>
                  <a:pt x="813377" y="572058"/>
                  <a:pt x="823913" y="573087"/>
                  <a:pt x="833438" y="576262"/>
                </a:cubicBezTo>
                <a:lnTo>
                  <a:pt x="847725" y="581025"/>
                </a:lnTo>
                <a:lnTo>
                  <a:pt x="862013" y="585787"/>
                </a:lnTo>
                <a:lnTo>
                  <a:pt x="890588" y="604837"/>
                </a:lnTo>
                <a:cubicBezTo>
                  <a:pt x="895350" y="608012"/>
                  <a:pt x="899445" y="612552"/>
                  <a:pt x="904875" y="614362"/>
                </a:cubicBezTo>
                <a:lnTo>
                  <a:pt x="933450" y="623887"/>
                </a:lnTo>
                <a:cubicBezTo>
                  <a:pt x="938213" y="627062"/>
                  <a:pt x="944162" y="628942"/>
                  <a:pt x="947738" y="633412"/>
                </a:cubicBezTo>
                <a:cubicBezTo>
                  <a:pt x="966211" y="656503"/>
                  <a:pt x="935614" y="642072"/>
                  <a:pt x="966788" y="652462"/>
                </a:cubicBezTo>
                <a:cubicBezTo>
                  <a:pt x="989429" y="667557"/>
                  <a:pt x="975644" y="660176"/>
                  <a:pt x="1009650" y="671512"/>
                </a:cubicBezTo>
                <a:lnTo>
                  <a:pt x="1023938" y="676275"/>
                </a:lnTo>
                <a:cubicBezTo>
                  <a:pt x="1042988" y="674687"/>
                  <a:pt x="1062232" y="674655"/>
                  <a:pt x="1081088" y="671512"/>
                </a:cubicBezTo>
                <a:cubicBezTo>
                  <a:pt x="1120732" y="664904"/>
                  <a:pt x="1097618" y="662827"/>
                  <a:pt x="1128713" y="652462"/>
                </a:cubicBezTo>
                <a:cubicBezTo>
                  <a:pt x="1136392" y="649902"/>
                  <a:pt x="1144588" y="649287"/>
                  <a:pt x="1152525" y="647700"/>
                </a:cubicBezTo>
                <a:cubicBezTo>
                  <a:pt x="1157288" y="650875"/>
                  <a:pt x="1163237" y="652755"/>
                  <a:pt x="1166813" y="657225"/>
                </a:cubicBezTo>
                <a:cubicBezTo>
                  <a:pt x="1197804" y="695963"/>
                  <a:pt x="1140946" y="645646"/>
                  <a:pt x="1181100" y="685800"/>
                </a:cubicBezTo>
                <a:cubicBezTo>
                  <a:pt x="1185147" y="689847"/>
                  <a:pt x="1190157" y="693000"/>
                  <a:pt x="1195388" y="695325"/>
                </a:cubicBezTo>
                <a:cubicBezTo>
                  <a:pt x="1204563" y="699403"/>
                  <a:pt x="1223963" y="704850"/>
                  <a:pt x="1223963" y="704850"/>
                </a:cubicBezTo>
                <a:cubicBezTo>
                  <a:pt x="1247612" y="740322"/>
                  <a:pt x="1217218" y="696756"/>
                  <a:pt x="1247775" y="733425"/>
                </a:cubicBezTo>
                <a:cubicBezTo>
                  <a:pt x="1267616" y="757235"/>
                  <a:pt x="1245396" y="739776"/>
                  <a:pt x="1271588" y="757237"/>
                </a:cubicBezTo>
                <a:cubicBezTo>
                  <a:pt x="1274763" y="762000"/>
                  <a:pt x="1276259" y="768491"/>
                  <a:pt x="1281113" y="771525"/>
                </a:cubicBezTo>
                <a:cubicBezTo>
                  <a:pt x="1289627" y="776846"/>
                  <a:pt x="1309688" y="781050"/>
                  <a:pt x="1309688" y="781050"/>
                </a:cubicBezTo>
                <a:lnTo>
                  <a:pt x="1319213" y="809625"/>
                </a:lnTo>
                <a:cubicBezTo>
                  <a:pt x="1320800" y="814387"/>
                  <a:pt x="1321191" y="819735"/>
                  <a:pt x="1323975" y="823912"/>
                </a:cubicBezTo>
                <a:cubicBezTo>
                  <a:pt x="1327150" y="828675"/>
                  <a:pt x="1330940" y="833080"/>
                  <a:pt x="1333500" y="838200"/>
                </a:cubicBezTo>
                <a:cubicBezTo>
                  <a:pt x="1341246" y="853692"/>
                  <a:pt x="1334141" y="853127"/>
                  <a:pt x="1347788" y="866775"/>
                </a:cubicBezTo>
                <a:cubicBezTo>
                  <a:pt x="1351835" y="870822"/>
                  <a:pt x="1357313" y="873125"/>
                  <a:pt x="1362075" y="876300"/>
                </a:cubicBezTo>
                <a:cubicBezTo>
                  <a:pt x="1365250" y="881062"/>
                  <a:pt x="1367131" y="887011"/>
                  <a:pt x="1371600" y="890587"/>
                </a:cubicBezTo>
                <a:cubicBezTo>
                  <a:pt x="1375520" y="893723"/>
                  <a:pt x="1381398" y="893105"/>
                  <a:pt x="1385888" y="895350"/>
                </a:cubicBezTo>
                <a:cubicBezTo>
                  <a:pt x="1391007" y="897910"/>
                  <a:pt x="1395413" y="901700"/>
                  <a:pt x="1400175" y="904875"/>
                </a:cubicBezTo>
                <a:cubicBezTo>
                  <a:pt x="1398588" y="909637"/>
                  <a:pt x="1399498" y="916244"/>
                  <a:pt x="1395413" y="919162"/>
                </a:cubicBezTo>
                <a:cubicBezTo>
                  <a:pt x="1387243" y="924998"/>
                  <a:pt x="1376363" y="925512"/>
                  <a:pt x="1366838" y="928687"/>
                </a:cubicBezTo>
                <a:cubicBezTo>
                  <a:pt x="1330920" y="940660"/>
                  <a:pt x="1375196" y="924509"/>
                  <a:pt x="1338263" y="942975"/>
                </a:cubicBezTo>
                <a:cubicBezTo>
                  <a:pt x="1333773" y="945220"/>
                  <a:pt x="1328738" y="946150"/>
                  <a:pt x="1323975" y="947737"/>
                </a:cubicBezTo>
                <a:cubicBezTo>
                  <a:pt x="1319213" y="952500"/>
                  <a:pt x="1315292" y="958289"/>
                  <a:pt x="1309688" y="962025"/>
                </a:cubicBezTo>
                <a:cubicBezTo>
                  <a:pt x="1305511" y="964810"/>
                  <a:pt x="1300014" y="964810"/>
                  <a:pt x="1295400" y="966787"/>
                </a:cubicBezTo>
                <a:cubicBezTo>
                  <a:pt x="1288874" y="969584"/>
                  <a:pt x="1282700" y="973137"/>
                  <a:pt x="1276350" y="976312"/>
                </a:cubicBezTo>
                <a:cubicBezTo>
                  <a:pt x="1270240" y="974785"/>
                  <a:pt x="1249850" y="970206"/>
                  <a:pt x="1243013" y="966787"/>
                </a:cubicBezTo>
                <a:cubicBezTo>
                  <a:pt x="1237893" y="964227"/>
                  <a:pt x="1233488" y="960437"/>
                  <a:pt x="1228725" y="957262"/>
                </a:cubicBezTo>
                <a:cubicBezTo>
                  <a:pt x="1219064" y="959678"/>
                  <a:pt x="1204949" y="962689"/>
                  <a:pt x="1195388" y="966787"/>
                </a:cubicBezTo>
                <a:cubicBezTo>
                  <a:pt x="1154184" y="984445"/>
                  <a:pt x="1195563" y="969903"/>
                  <a:pt x="1162050" y="981075"/>
                </a:cubicBezTo>
                <a:cubicBezTo>
                  <a:pt x="1159233" y="980672"/>
                  <a:pt x="1123490" y="977594"/>
                  <a:pt x="1114425" y="971550"/>
                </a:cubicBezTo>
                <a:cubicBezTo>
                  <a:pt x="1078750" y="947767"/>
                  <a:pt x="1119824" y="963823"/>
                  <a:pt x="1085850" y="952500"/>
                </a:cubicBezTo>
                <a:cubicBezTo>
                  <a:pt x="1079500" y="942975"/>
                  <a:pt x="1077906" y="921149"/>
                  <a:pt x="1066800" y="923925"/>
                </a:cubicBezTo>
                <a:cubicBezTo>
                  <a:pt x="1007246" y="938812"/>
                  <a:pt x="1081289" y="919785"/>
                  <a:pt x="1033463" y="933450"/>
                </a:cubicBezTo>
                <a:cubicBezTo>
                  <a:pt x="991594" y="945413"/>
                  <a:pt x="1034389" y="931553"/>
                  <a:pt x="1000125" y="942975"/>
                </a:cubicBezTo>
                <a:cubicBezTo>
                  <a:pt x="978290" y="910223"/>
                  <a:pt x="991935" y="918021"/>
                  <a:pt x="966788" y="909637"/>
                </a:cubicBezTo>
                <a:cubicBezTo>
                  <a:pt x="958850" y="911225"/>
                  <a:pt x="951007" y="915404"/>
                  <a:pt x="942975" y="914400"/>
                </a:cubicBezTo>
                <a:cubicBezTo>
                  <a:pt x="937296" y="913690"/>
                  <a:pt x="933658" y="907715"/>
                  <a:pt x="928688" y="904875"/>
                </a:cubicBezTo>
                <a:cubicBezTo>
                  <a:pt x="922524" y="901353"/>
                  <a:pt x="915988" y="898525"/>
                  <a:pt x="909638" y="895350"/>
                </a:cubicBezTo>
                <a:cubicBezTo>
                  <a:pt x="906463" y="890587"/>
                  <a:pt x="904967" y="884096"/>
                  <a:pt x="900113" y="881062"/>
                </a:cubicBezTo>
                <a:cubicBezTo>
                  <a:pt x="891599" y="875741"/>
                  <a:pt x="871538" y="871537"/>
                  <a:pt x="871538" y="871537"/>
                </a:cubicBezTo>
                <a:lnTo>
                  <a:pt x="862013" y="900112"/>
                </a:lnTo>
                <a:cubicBezTo>
                  <a:pt x="860425" y="904875"/>
                  <a:pt x="861427" y="911615"/>
                  <a:pt x="857250" y="914400"/>
                </a:cubicBezTo>
                <a:lnTo>
                  <a:pt x="842963" y="923925"/>
                </a:lnTo>
                <a:cubicBezTo>
                  <a:pt x="825588" y="976043"/>
                  <a:pt x="853301" y="897091"/>
                  <a:pt x="828675" y="952500"/>
                </a:cubicBezTo>
                <a:cubicBezTo>
                  <a:pt x="824597" y="961675"/>
                  <a:pt x="827504" y="975506"/>
                  <a:pt x="819150" y="981075"/>
                </a:cubicBezTo>
                <a:cubicBezTo>
                  <a:pt x="814388" y="984250"/>
                  <a:pt x="810124" y="988345"/>
                  <a:pt x="804863" y="990600"/>
                </a:cubicBezTo>
                <a:cubicBezTo>
                  <a:pt x="798847" y="993178"/>
                  <a:pt x="792107" y="993564"/>
                  <a:pt x="785813" y="995362"/>
                </a:cubicBezTo>
                <a:cubicBezTo>
                  <a:pt x="751637" y="1005127"/>
                  <a:pt x="796133" y="995204"/>
                  <a:pt x="747713" y="1004887"/>
                </a:cubicBezTo>
                <a:cubicBezTo>
                  <a:pt x="738188" y="1011237"/>
                  <a:pt x="729377" y="1018817"/>
                  <a:pt x="719138" y="1023937"/>
                </a:cubicBezTo>
                <a:cubicBezTo>
                  <a:pt x="707495" y="1029759"/>
                  <a:pt x="695896" y="1034574"/>
                  <a:pt x="685800" y="1042987"/>
                </a:cubicBezTo>
                <a:cubicBezTo>
                  <a:pt x="662017" y="1062807"/>
                  <a:pt x="682335" y="1053668"/>
                  <a:pt x="657225" y="1062037"/>
                </a:cubicBezTo>
                <a:cubicBezTo>
                  <a:pt x="647700" y="1058862"/>
                  <a:pt x="637004" y="1058081"/>
                  <a:pt x="628650" y="1052512"/>
                </a:cubicBezTo>
                <a:cubicBezTo>
                  <a:pt x="610186" y="1040202"/>
                  <a:pt x="619793" y="1044797"/>
                  <a:pt x="600075" y="1038225"/>
                </a:cubicBezTo>
                <a:cubicBezTo>
                  <a:pt x="595313" y="1035050"/>
                  <a:pt x="589364" y="1033169"/>
                  <a:pt x="585788" y="1028700"/>
                </a:cubicBezTo>
                <a:cubicBezTo>
                  <a:pt x="582652" y="1024780"/>
                  <a:pt x="582468" y="1019221"/>
                  <a:pt x="581025" y="1014412"/>
                </a:cubicBezTo>
                <a:cubicBezTo>
                  <a:pt x="577704" y="1003342"/>
                  <a:pt x="577113" y="991178"/>
                  <a:pt x="571500" y="981075"/>
                </a:cubicBezTo>
                <a:cubicBezTo>
                  <a:pt x="568720" y="976072"/>
                  <a:pt x="561975" y="974725"/>
                  <a:pt x="557213" y="971550"/>
                </a:cubicBezTo>
                <a:cubicBezTo>
                  <a:pt x="530309" y="931193"/>
                  <a:pt x="571383" y="997420"/>
                  <a:pt x="542925" y="919162"/>
                </a:cubicBezTo>
                <a:cubicBezTo>
                  <a:pt x="540623" y="912833"/>
                  <a:pt x="532773" y="910191"/>
                  <a:pt x="528638" y="904875"/>
                </a:cubicBezTo>
                <a:cubicBezTo>
                  <a:pt x="521610" y="895839"/>
                  <a:pt x="513208" y="887160"/>
                  <a:pt x="509588" y="876300"/>
                </a:cubicBezTo>
                <a:cubicBezTo>
                  <a:pt x="506191" y="866109"/>
                  <a:pt x="503989" y="855328"/>
                  <a:pt x="495300" y="847725"/>
                </a:cubicBezTo>
                <a:cubicBezTo>
                  <a:pt x="486685" y="840187"/>
                  <a:pt x="477831" y="831452"/>
                  <a:pt x="466725" y="828675"/>
                </a:cubicBezTo>
                <a:cubicBezTo>
                  <a:pt x="460375" y="827087"/>
                  <a:pt x="453969" y="825710"/>
                  <a:pt x="447675" y="823912"/>
                </a:cubicBezTo>
                <a:cubicBezTo>
                  <a:pt x="442848" y="822533"/>
                  <a:pt x="438258" y="820368"/>
                  <a:pt x="433388" y="819150"/>
                </a:cubicBezTo>
                <a:cubicBezTo>
                  <a:pt x="425535" y="817187"/>
                  <a:pt x="417513" y="815975"/>
                  <a:pt x="409575" y="814387"/>
                </a:cubicBezTo>
                <a:cubicBezTo>
                  <a:pt x="374943" y="823046"/>
                  <a:pt x="402926" y="811511"/>
                  <a:pt x="381000" y="833437"/>
                </a:cubicBezTo>
                <a:cubicBezTo>
                  <a:pt x="376953" y="837484"/>
                  <a:pt x="371683" y="840122"/>
                  <a:pt x="366713" y="842962"/>
                </a:cubicBezTo>
                <a:cubicBezTo>
                  <a:pt x="350236" y="852378"/>
                  <a:pt x="349403" y="851907"/>
                  <a:pt x="333375" y="857250"/>
                </a:cubicBezTo>
                <a:cubicBezTo>
                  <a:pt x="284574" y="852369"/>
                  <a:pt x="283109" y="847799"/>
                  <a:pt x="233363" y="862012"/>
                </a:cubicBezTo>
                <a:cubicBezTo>
                  <a:pt x="227859" y="863584"/>
                  <a:pt x="224195" y="868977"/>
                  <a:pt x="219075" y="871537"/>
                </a:cubicBezTo>
                <a:cubicBezTo>
                  <a:pt x="214585" y="873782"/>
                  <a:pt x="209550" y="874712"/>
                  <a:pt x="204788" y="876300"/>
                </a:cubicBezTo>
                <a:cubicBezTo>
                  <a:pt x="185738" y="874712"/>
                  <a:pt x="166019" y="876789"/>
                  <a:pt x="147638" y="871537"/>
                </a:cubicBezTo>
                <a:cubicBezTo>
                  <a:pt x="142135" y="869965"/>
                  <a:pt x="139758" y="862732"/>
                  <a:pt x="138113" y="857250"/>
                </a:cubicBezTo>
                <a:cubicBezTo>
                  <a:pt x="134887" y="846498"/>
                  <a:pt x="135874" y="834850"/>
                  <a:pt x="133350" y="823912"/>
                </a:cubicBezTo>
                <a:cubicBezTo>
                  <a:pt x="131092" y="814129"/>
                  <a:pt x="127000" y="804862"/>
                  <a:pt x="123825" y="795337"/>
                </a:cubicBezTo>
                <a:lnTo>
                  <a:pt x="109538" y="752475"/>
                </a:lnTo>
                <a:lnTo>
                  <a:pt x="104775" y="738187"/>
                </a:lnTo>
                <a:lnTo>
                  <a:pt x="100013" y="723900"/>
                </a:lnTo>
                <a:cubicBezTo>
                  <a:pt x="101600" y="649287"/>
                  <a:pt x="104775" y="574692"/>
                  <a:pt x="104775" y="500062"/>
                </a:cubicBezTo>
                <a:cubicBezTo>
                  <a:pt x="104775" y="489127"/>
                  <a:pt x="103403" y="454456"/>
                  <a:pt x="95250" y="438150"/>
                </a:cubicBezTo>
                <a:cubicBezTo>
                  <a:pt x="92690" y="433030"/>
                  <a:pt x="90195" y="427438"/>
                  <a:pt x="85725" y="423862"/>
                </a:cubicBezTo>
                <a:cubicBezTo>
                  <a:pt x="81805" y="420726"/>
                  <a:pt x="76200" y="420687"/>
                  <a:pt x="71438" y="419100"/>
                </a:cubicBezTo>
                <a:cubicBezTo>
                  <a:pt x="29704" y="377366"/>
                  <a:pt x="82638" y="428432"/>
                  <a:pt x="42863" y="395287"/>
                </a:cubicBezTo>
                <a:cubicBezTo>
                  <a:pt x="-3945" y="356281"/>
                  <a:pt x="56508" y="404172"/>
                  <a:pt x="19050" y="366712"/>
                </a:cubicBezTo>
                <a:cubicBezTo>
                  <a:pt x="15003" y="362665"/>
                  <a:pt x="9342" y="360621"/>
                  <a:pt x="4763" y="357187"/>
                </a:cubicBezTo>
                <a:cubicBezTo>
                  <a:pt x="2967" y="355840"/>
                  <a:pt x="794" y="357187"/>
                  <a:pt x="0" y="357187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37" name="Freeform 436"/>
          <p:cNvSpPr/>
          <p:nvPr/>
        </p:nvSpPr>
        <p:spPr>
          <a:xfrm>
            <a:off x="3281919" y="2971034"/>
            <a:ext cx="388805" cy="334912"/>
          </a:xfrm>
          <a:custGeom>
            <a:avLst/>
            <a:gdLst>
              <a:gd name="connsiteX0" fmla="*/ 271568 w 501015"/>
              <a:gd name="connsiteY0" fmla="*/ 9525 h 449745"/>
              <a:gd name="connsiteX1" fmla="*/ 271568 w 501015"/>
              <a:gd name="connsiteY1" fmla="*/ 9525 h 449745"/>
              <a:gd name="connsiteX2" fmla="*/ 200131 w 501015"/>
              <a:gd name="connsiteY2" fmla="*/ 4762 h 449745"/>
              <a:gd name="connsiteX3" fmla="*/ 171556 w 501015"/>
              <a:gd name="connsiteY3" fmla="*/ 0 h 449745"/>
              <a:gd name="connsiteX4" fmla="*/ 123931 w 501015"/>
              <a:gd name="connsiteY4" fmla="*/ 4762 h 449745"/>
              <a:gd name="connsiteX5" fmla="*/ 128693 w 501015"/>
              <a:gd name="connsiteY5" fmla="*/ 19050 h 449745"/>
              <a:gd name="connsiteX6" fmla="*/ 147743 w 501015"/>
              <a:gd name="connsiteY6" fmla="*/ 47625 h 449745"/>
              <a:gd name="connsiteX7" fmla="*/ 142981 w 501015"/>
              <a:gd name="connsiteY7" fmla="*/ 95250 h 449745"/>
              <a:gd name="connsiteX8" fmla="*/ 119168 w 501015"/>
              <a:gd name="connsiteY8" fmla="*/ 90487 h 449745"/>
              <a:gd name="connsiteX9" fmla="*/ 90593 w 501015"/>
              <a:gd name="connsiteY9" fmla="*/ 80962 h 449745"/>
              <a:gd name="connsiteX10" fmla="*/ 57256 w 501015"/>
              <a:gd name="connsiteY10" fmla="*/ 90487 h 449745"/>
              <a:gd name="connsiteX11" fmla="*/ 42968 w 501015"/>
              <a:gd name="connsiteY11" fmla="*/ 100012 h 449745"/>
              <a:gd name="connsiteX12" fmla="*/ 23918 w 501015"/>
              <a:gd name="connsiteY12" fmla="*/ 104775 h 449745"/>
              <a:gd name="connsiteX13" fmla="*/ 9631 w 501015"/>
              <a:gd name="connsiteY13" fmla="*/ 109537 h 449745"/>
              <a:gd name="connsiteX14" fmla="*/ 106 w 501015"/>
              <a:gd name="connsiteY14" fmla="*/ 123825 h 449745"/>
              <a:gd name="connsiteX15" fmla="*/ 4868 w 501015"/>
              <a:gd name="connsiteY15" fmla="*/ 138112 h 449745"/>
              <a:gd name="connsiteX16" fmla="*/ 14393 w 501015"/>
              <a:gd name="connsiteY16" fmla="*/ 180975 h 449745"/>
              <a:gd name="connsiteX17" fmla="*/ 19156 w 501015"/>
              <a:gd name="connsiteY17" fmla="*/ 195262 h 449745"/>
              <a:gd name="connsiteX18" fmla="*/ 23918 w 501015"/>
              <a:gd name="connsiteY18" fmla="*/ 233362 h 449745"/>
              <a:gd name="connsiteX19" fmla="*/ 28681 w 501015"/>
              <a:gd name="connsiteY19" fmla="*/ 276225 h 449745"/>
              <a:gd name="connsiteX20" fmla="*/ 42968 w 501015"/>
              <a:gd name="connsiteY20" fmla="*/ 280987 h 449745"/>
              <a:gd name="connsiteX21" fmla="*/ 66781 w 501015"/>
              <a:gd name="connsiteY21" fmla="*/ 290512 h 449745"/>
              <a:gd name="connsiteX22" fmla="*/ 76306 w 501015"/>
              <a:gd name="connsiteY22" fmla="*/ 304800 h 449745"/>
              <a:gd name="connsiteX23" fmla="*/ 119168 w 501015"/>
              <a:gd name="connsiteY23" fmla="*/ 304800 h 449745"/>
              <a:gd name="connsiteX24" fmla="*/ 133456 w 501015"/>
              <a:gd name="connsiteY24" fmla="*/ 300037 h 449745"/>
              <a:gd name="connsiteX25" fmla="*/ 152506 w 501015"/>
              <a:gd name="connsiteY25" fmla="*/ 319087 h 449745"/>
              <a:gd name="connsiteX26" fmla="*/ 166793 w 501015"/>
              <a:gd name="connsiteY26" fmla="*/ 323850 h 449745"/>
              <a:gd name="connsiteX27" fmla="*/ 195368 w 501015"/>
              <a:gd name="connsiteY27" fmla="*/ 309562 h 449745"/>
              <a:gd name="connsiteX28" fmla="*/ 200131 w 501015"/>
              <a:gd name="connsiteY28" fmla="*/ 323850 h 449745"/>
              <a:gd name="connsiteX29" fmla="*/ 209656 w 501015"/>
              <a:gd name="connsiteY29" fmla="*/ 338137 h 449745"/>
              <a:gd name="connsiteX30" fmla="*/ 238231 w 501015"/>
              <a:gd name="connsiteY30" fmla="*/ 352425 h 449745"/>
              <a:gd name="connsiteX31" fmla="*/ 247756 w 501015"/>
              <a:gd name="connsiteY31" fmla="*/ 381000 h 449745"/>
              <a:gd name="connsiteX32" fmla="*/ 266806 w 501015"/>
              <a:gd name="connsiteY32" fmla="*/ 409575 h 449745"/>
              <a:gd name="connsiteX33" fmla="*/ 328718 w 501015"/>
              <a:gd name="connsiteY33" fmla="*/ 442912 h 449745"/>
              <a:gd name="connsiteX34" fmla="*/ 395393 w 501015"/>
              <a:gd name="connsiteY34" fmla="*/ 442912 h 449745"/>
              <a:gd name="connsiteX35" fmla="*/ 400156 w 501015"/>
              <a:gd name="connsiteY35" fmla="*/ 385762 h 449745"/>
              <a:gd name="connsiteX36" fmla="*/ 409681 w 501015"/>
              <a:gd name="connsiteY36" fmla="*/ 371475 h 449745"/>
              <a:gd name="connsiteX37" fmla="*/ 438256 w 501015"/>
              <a:gd name="connsiteY37" fmla="*/ 361950 h 449745"/>
              <a:gd name="connsiteX38" fmla="*/ 452543 w 501015"/>
              <a:gd name="connsiteY38" fmla="*/ 352425 h 449745"/>
              <a:gd name="connsiteX39" fmla="*/ 466831 w 501015"/>
              <a:gd name="connsiteY39" fmla="*/ 347662 h 449745"/>
              <a:gd name="connsiteX40" fmla="*/ 485881 w 501015"/>
              <a:gd name="connsiteY40" fmla="*/ 319087 h 449745"/>
              <a:gd name="connsiteX41" fmla="*/ 490643 w 501015"/>
              <a:gd name="connsiteY41" fmla="*/ 304800 h 449745"/>
              <a:gd name="connsiteX42" fmla="*/ 495406 w 501015"/>
              <a:gd name="connsiteY42" fmla="*/ 276225 h 449745"/>
              <a:gd name="connsiteX43" fmla="*/ 466831 w 501015"/>
              <a:gd name="connsiteY43" fmla="*/ 257175 h 449745"/>
              <a:gd name="connsiteX44" fmla="*/ 447781 w 501015"/>
              <a:gd name="connsiteY44" fmla="*/ 228600 h 449745"/>
              <a:gd name="connsiteX45" fmla="*/ 438256 w 501015"/>
              <a:gd name="connsiteY45" fmla="*/ 214312 h 449745"/>
              <a:gd name="connsiteX46" fmla="*/ 423968 w 501015"/>
              <a:gd name="connsiteY46" fmla="*/ 204787 h 449745"/>
              <a:gd name="connsiteX47" fmla="*/ 414443 w 501015"/>
              <a:gd name="connsiteY47" fmla="*/ 219075 h 449745"/>
              <a:gd name="connsiteX48" fmla="*/ 390631 w 501015"/>
              <a:gd name="connsiteY48" fmla="*/ 223837 h 449745"/>
              <a:gd name="connsiteX49" fmla="*/ 266806 w 501015"/>
              <a:gd name="connsiteY49" fmla="*/ 219075 h 449745"/>
              <a:gd name="connsiteX50" fmla="*/ 262043 w 501015"/>
              <a:gd name="connsiteY50" fmla="*/ 204787 h 449745"/>
              <a:gd name="connsiteX51" fmla="*/ 257281 w 501015"/>
              <a:gd name="connsiteY51" fmla="*/ 171450 h 449745"/>
              <a:gd name="connsiteX52" fmla="*/ 276331 w 501015"/>
              <a:gd name="connsiteY52" fmla="*/ 142875 h 449745"/>
              <a:gd name="connsiteX53" fmla="*/ 290618 w 501015"/>
              <a:gd name="connsiteY53" fmla="*/ 114300 h 449745"/>
              <a:gd name="connsiteX54" fmla="*/ 304906 w 501015"/>
              <a:gd name="connsiteY54" fmla="*/ 85725 h 449745"/>
              <a:gd name="connsiteX55" fmla="*/ 295381 w 501015"/>
              <a:gd name="connsiteY55" fmla="*/ 52387 h 449745"/>
              <a:gd name="connsiteX56" fmla="*/ 271568 w 501015"/>
              <a:gd name="connsiteY56" fmla="*/ 9525 h 449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1015" h="449745">
                <a:moveTo>
                  <a:pt x="271568" y="9525"/>
                </a:moveTo>
                <a:lnTo>
                  <a:pt x="271568" y="9525"/>
                </a:lnTo>
                <a:cubicBezTo>
                  <a:pt x="247756" y="7937"/>
                  <a:pt x="223889" y="7025"/>
                  <a:pt x="200131" y="4762"/>
                </a:cubicBezTo>
                <a:cubicBezTo>
                  <a:pt x="190518" y="3846"/>
                  <a:pt x="181212" y="0"/>
                  <a:pt x="171556" y="0"/>
                </a:cubicBezTo>
                <a:cubicBezTo>
                  <a:pt x="155602" y="0"/>
                  <a:pt x="139806" y="3175"/>
                  <a:pt x="123931" y="4762"/>
                </a:cubicBezTo>
                <a:cubicBezTo>
                  <a:pt x="125518" y="9525"/>
                  <a:pt x="126255" y="14662"/>
                  <a:pt x="128693" y="19050"/>
                </a:cubicBezTo>
                <a:cubicBezTo>
                  <a:pt x="134252" y="29057"/>
                  <a:pt x="147743" y="47625"/>
                  <a:pt x="147743" y="47625"/>
                </a:cubicBezTo>
                <a:cubicBezTo>
                  <a:pt x="146156" y="63500"/>
                  <a:pt x="151831" y="81975"/>
                  <a:pt x="142981" y="95250"/>
                </a:cubicBezTo>
                <a:cubicBezTo>
                  <a:pt x="138491" y="101985"/>
                  <a:pt x="126978" y="92617"/>
                  <a:pt x="119168" y="90487"/>
                </a:cubicBezTo>
                <a:cubicBezTo>
                  <a:pt x="109482" y="87845"/>
                  <a:pt x="90593" y="80962"/>
                  <a:pt x="90593" y="80962"/>
                </a:cubicBezTo>
                <a:cubicBezTo>
                  <a:pt x="84494" y="82487"/>
                  <a:pt x="64085" y="87072"/>
                  <a:pt x="57256" y="90487"/>
                </a:cubicBezTo>
                <a:cubicBezTo>
                  <a:pt x="52136" y="93047"/>
                  <a:pt x="48229" y="97757"/>
                  <a:pt x="42968" y="100012"/>
                </a:cubicBezTo>
                <a:cubicBezTo>
                  <a:pt x="36952" y="102590"/>
                  <a:pt x="30212" y="102977"/>
                  <a:pt x="23918" y="104775"/>
                </a:cubicBezTo>
                <a:cubicBezTo>
                  <a:pt x="19091" y="106154"/>
                  <a:pt x="14393" y="107950"/>
                  <a:pt x="9631" y="109537"/>
                </a:cubicBezTo>
                <a:cubicBezTo>
                  <a:pt x="6456" y="114300"/>
                  <a:pt x="1047" y="118179"/>
                  <a:pt x="106" y="123825"/>
                </a:cubicBezTo>
                <a:cubicBezTo>
                  <a:pt x="-719" y="128777"/>
                  <a:pt x="3489" y="133285"/>
                  <a:pt x="4868" y="138112"/>
                </a:cubicBezTo>
                <a:cubicBezTo>
                  <a:pt x="14656" y="172368"/>
                  <a:pt x="4562" y="141650"/>
                  <a:pt x="14393" y="180975"/>
                </a:cubicBezTo>
                <a:cubicBezTo>
                  <a:pt x="15611" y="185845"/>
                  <a:pt x="17568" y="190500"/>
                  <a:pt x="19156" y="195262"/>
                </a:cubicBezTo>
                <a:cubicBezTo>
                  <a:pt x="20743" y="207962"/>
                  <a:pt x="22423" y="220651"/>
                  <a:pt x="23918" y="233362"/>
                </a:cubicBezTo>
                <a:cubicBezTo>
                  <a:pt x="25598" y="247639"/>
                  <a:pt x="23342" y="262878"/>
                  <a:pt x="28681" y="276225"/>
                </a:cubicBezTo>
                <a:cubicBezTo>
                  <a:pt x="30545" y="280886"/>
                  <a:pt x="38268" y="279224"/>
                  <a:pt x="42968" y="280987"/>
                </a:cubicBezTo>
                <a:cubicBezTo>
                  <a:pt x="50973" y="283989"/>
                  <a:pt x="58843" y="287337"/>
                  <a:pt x="66781" y="290512"/>
                </a:cubicBezTo>
                <a:cubicBezTo>
                  <a:pt x="69956" y="295275"/>
                  <a:pt x="71836" y="301224"/>
                  <a:pt x="76306" y="304800"/>
                </a:cubicBezTo>
                <a:cubicBezTo>
                  <a:pt x="88433" y="314502"/>
                  <a:pt x="107418" y="306758"/>
                  <a:pt x="119168" y="304800"/>
                </a:cubicBezTo>
                <a:cubicBezTo>
                  <a:pt x="123931" y="303212"/>
                  <a:pt x="128436" y="300037"/>
                  <a:pt x="133456" y="300037"/>
                </a:cubicBezTo>
                <a:cubicBezTo>
                  <a:pt x="158853" y="300037"/>
                  <a:pt x="139807" y="306388"/>
                  <a:pt x="152506" y="319087"/>
                </a:cubicBezTo>
                <a:cubicBezTo>
                  <a:pt x="156056" y="322637"/>
                  <a:pt x="162031" y="322262"/>
                  <a:pt x="166793" y="323850"/>
                </a:cubicBezTo>
                <a:cubicBezTo>
                  <a:pt x="169198" y="322247"/>
                  <a:pt x="189736" y="306746"/>
                  <a:pt x="195368" y="309562"/>
                </a:cubicBezTo>
                <a:cubicBezTo>
                  <a:pt x="199858" y="311807"/>
                  <a:pt x="197886" y="319360"/>
                  <a:pt x="200131" y="323850"/>
                </a:cubicBezTo>
                <a:cubicBezTo>
                  <a:pt x="202691" y="328969"/>
                  <a:pt x="205609" y="334090"/>
                  <a:pt x="209656" y="338137"/>
                </a:cubicBezTo>
                <a:cubicBezTo>
                  <a:pt x="218888" y="347369"/>
                  <a:pt x="226610" y="348551"/>
                  <a:pt x="238231" y="352425"/>
                </a:cubicBezTo>
                <a:cubicBezTo>
                  <a:pt x="241406" y="361950"/>
                  <a:pt x="242187" y="372646"/>
                  <a:pt x="247756" y="381000"/>
                </a:cubicBezTo>
                <a:lnTo>
                  <a:pt x="266806" y="409575"/>
                </a:lnTo>
                <a:cubicBezTo>
                  <a:pt x="281876" y="454785"/>
                  <a:pt x="266332" y="437241"/>
                  <a:pt x="328718" y="442912"/>
                </a:cubicBezTo>
                <a:cubicBezTo>
                  <a:pt x="343907" y="445950"/>
                  <a:pt x="384834" y="456639"/>
                  <a:pt x="395393" y="442912"/>
                </a:cubicBezTo>
                <a:cubicBezTo>
                  <a:pt x="407048" y="427760"/>
                  <a:pt x="396407" y="404507"/>
                  <a:pt x="400156" y="385762"/>
                </a:cubicBezTo>
                <a:cubicBezTo>
                  <a:pt x="401279" y="380149"/>
                  <a:pt x="404827" y="374508"/>
                  <a:pt x="409681" y="371475"/>
                </a:cubicBezTo>
                <a:cubicBezTo>
                  <a:pt x="418195" y="366154"/>
                  <a:pt x="438256" y="361950"/>
                  <a:pt x="438256" y="361950"/>
                </a:cubicBezTo>
                <a:cubicBezTo>
                  <a:pt x="443018" y="358775"/>
                  <a:pt x="447424" y="354985"/>
                  <a:pt x="452543" y="352425"/>
                </a:cubicBezTo>
                <a:cubicBezTo>
                  <a:pt x="457033" y="350180"/>
                  <a:pt x="463281" y="351212"/>
                  <a:pt x="466831" y="347662"/>
                </a:cubicBezTo>
                <a:cubicBezTo>
                  <a:pt x="474926" y="339567"/>
                  <a:pt x="485881" y="319087"/>
                  <a:pt x="485881" y="319087"/>
                </a:cubicBezTo>
                <a:cubicBezTo>
                  <a:pt x="487468" y="314325"/>
                  <a:pt x="488398" y="309290"/>
                  <a:pt x="490643" y="304800"/>
                </a:cubicBezTo>
                <a:cubicBezTo>
                  <a:pt x="495905" y="294276"/>
                  <a:pt x="508159" y="288978"/>
                  <a:pt x="495406" y="276225"/>
                </a:cubicBezTo>
                <a:cubicBezTo>
                  <a:pt x="487311" y="268130"/>
                  <a:pt x="466831" y="257175"/>
                  <a:pt x="466831" y="257175"/>
                </a:cubicBezTo>
                <a:lnTo>
                  <a:pt x="447781" y="228600"/>
                </a:lnTo>
                <a:cubicBezTo>
                  <a:pt x="444606" y="223837"/>
                  <a:pt x="443019" y="217487"/>
                  <a:pt x="438256" y="214312"/>
                </a:cubicBezTo>
                <a:lnTo>
                  <a:pt x="423968" y="204787"/>
                </a:lnTo>
                <a:cubicBezTo>
                  <a:pt x="420793" y="209550"/>
                  <a:pt x="419413" y="216235"/>
                  <a:pt x="414443" y="219075"/>
                </a:cubicBezTo>
                <a:cubicBezTo>
                  <a:pt x="407415" y="223091"/>
                  <a:pt x="398725" y="223837"/>
                  <a:pt x="390631" y="223837"/>
                </a:cubicBezTo>
                <a:cubicBezTo>
                  <a:pt x="349325" y="223837"/>
                  <a:pt x="308081" y="220662"/>
                  <a:pt x="266806" y="219075"/>
                </a:cubicBezTo>
                <a:cubicBezTo>
                  <a:pt x="265218" y="214312"/>
                  <a:pt x="264288" y="209277"/>
                  <a:pt x="262043" y="204787"/>
                </a:cubicBezTo>
                <a:cubicBezTo>
                  <a:pt x="253221" y="187143"/>
                  <a:pt x="246174" y="193664"/>
                  <a:pt x="257281" y="171450"/>
                </a:cubicBezTo>
                <a:cubicBezTo>
                  <a:pt x="262401" y="161211"/>
                  <a:pt x="276331" y="142875"/>
                  <a:pt x="276331" y="142875"/>
                </a:cubicBezTo>
                <a:cubicBezTo>
                  <a:pt x="288298" y="106968"/>
                  <a:pt x="272157" y="151222"/>
                  <a:pt x="290618" y="114300"/>
                </a:cubicBezTo>
                <a:cubicBezTo>
                  <a:pt x="310336" y="74866"/>
                  <a:pt x="277610" y="126668"/>
                  <a:pt x="304906" y="85725"/>
                </a:cubicBezTo>
                <a:cubicBezTo>
                  <a:pt x="303786" y="81247"/>
                  <a:pt x="298484" y="57973"/>
                  <a:pt x="295381" y="52387"/>
                </a:cubicBezTo>
                <a:lnTo>
                  <a:pt x="271568" y="9525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38" name="Freeform 437"/>
          <p:cNvSpPr/>
          <p:nvPr/>
        </p:nvSpPr>
        <p:spPr>
          <a:xfrm>
            <a:off x="3500057" y="3206594"/>
            <a:ext cx="541594" cy="433141"/>
          </a:xfrm>
          <a:custGeom>
            <a:avLst/>
            <a:gdLst>
              <a:gd name="connsiteX0" fmla="*/ 11906 w 697900"/>
              <a:gd name="connsiteY0" fmla="*/ 109915 h 581655"/>
              <a:gd name="connsiteX1" fmla="*/ 11906 w 697900"/>
              <a:gd name="connsiteY1" fmla="*/ 109915 h 581655"/>
              <a:gd name="connsiteX2" fmla="*/ 7144 w 697900"/>
              <a:gd name="connsiteY2" fmla="*/ 145634 h 581655"/>
              <a:gd name="connsiteX3" fmla="*/ 2381 w 697900"/>
              <a:gd name="connsiteY3" fmla="*/ 159922 h 581655"/>
              <a:gd name="connsiteX4" fmla="*/ 0 w 697900"/>
              <a:gd name="connsiteY4" fmla="*/ 167065 h 581655"/>
              <a:gd name="connsiteX5" fmla="*/ 14288 w 697900"/>
              <a:gd name="connsiteY5" fmla="*/ 176590 h 581655"/>
              <a:gd name="connsiteX6" fmla="*/ 23813 w 697900"/>
              <a:gd name="connsiteY6" fmla="*/ 190878 h 581655"/>
              <a:gd name="connsiteX7" fmla="*/ 30956 w 697900"/>
              <a:gd name="connsiteY7" fmla="*/ 226597 h 581655"/>
              <a:gd name="connsiteX8" fmla="*/ 33338 w 697900"/>
              <a:gd name="connsiteY8" fmla="*/ 238503 h 581655"/>
              <a:gd name="connsiteX9" fmla="*/ 35719 w 697900"/>
              <a:gd name="connsiteY9" fmla="*/ 245647 h 581655"/>
              <a:gd name="connsiteX10" fmla="*/ 90488 w 697900"/>
              <a:gd name="connsiteY10" fmla="*/ 248028 h 581655"/>
              <a:gd name="connsiteX11" fmla="*/ 100013 w 697900"/>
              <a:gd name="connsiteY11" fmla="*/ 250409 h 581655"/>
              <a:gd name="connsiteX12" fmla="*/ 114300 w 697900"/>
              <a:gd name="connsiteY12" fmla="*/ 255172 h 581655"/>
              <a:gd name="connsiteX13" fmla="*/ 119063 w 697900"/>
              <a:gd name="connsiteY13" fmla="*/ 262315 h 581655"/>
              <a:gd name="connsiteX14" fmla="*/ 116681 w 697900"/>
              <a:gd name="connsiteY14" fmla="*/ 269459 h 581655"/>
              <a:gd name="connsiteX15" fmla="*/ 114300 w 697900"/>
              <a:gd name="connsiteY15" fmla="*/ 278984 h 581655"/>
              <a:gd name="connsiteX16" fmla="*/ 109538 w 697900"/>
              <a:gd name="connsiteY16" fmla="*/ 293272 h 581655"/>
              <a:gd name="connsiteX17" fmla="*/ 126206 w 697900"/>
              <a:gd name="connsiteY17" fmla="*/ 300415 h 581655"/>
              <a:gd name="connsiteX18" fmla="*/ 145256 w 697900"/>
              <a:gd name="connsiteY18" fmla="*/ 307559 h 581655"/>
              <a:gd name="connsiteX19" fmla="*/ 152400 w 697900"/>
              <a:gd name="connsiteY19" fmla="*/ 312322 h 581655"/>
              <a:gd name="connsiteX20" fmla="*/ 164306 w 697900"/>
              <a:gd name="connsiteY20" fmla="*/ 324228 h 581655"/>
              <a:gd name="connsiteX21" fmla="*/ 166688 w 697900"/>
              <a:gd name="connsiteY21" fmla="*/ 331372 h 581655"/>
              <a:gd name="connsiteX22" fmla="*/ 200025 w 697900"/>
              <a:gd name="connsiteY22" fmla="*/ 343278 h 581655"/>
              <a:gd name="connsiteX23" fmla="*/ 204788 w 697900"/>
              <a:gd name="connsiteY23" fmla="*/ 357565 h 581655"/>
              <a:gd name="connsiteX24" fmla="*/ 209550 w 697900"/>
              <a:gd name="connsiteY24" fmla="*/ 364709 h 581655"/>
              <a:gd name="connsiteX25" fmla="*/ 214313 w 697900"/>
              <a:gd name="connsiteY25" fmla="*/ 378997 h 581655"/>
              <a:gd name="connsiteX26" fmla="*/ 216694 w 697900"/>
              <a:gd name="connsiteY26" fmla="*/ 386140 h 581655"/>
              <a:gd name="connsiteX27" fmla="*/ 226219 w 697900"/>
              <a:gd name="connsiteY27" fmla="*/ 400428 h 581655"/>
              <a:gd name="connsiteX28" fmla="*/ 230981 w 697900"/>
              <a:gd name="connsiteY28" fmla="*/ 407572 h 581655"/>
              <a:gd name="connsiteX29" fmla="*/ 233363 w 697900"/>
              <a:gd name="connsiteY29" fmla="*/ 414715 h 581655"/>
              <a:gd name="connsiteX30" fmla="*/ 238125 w 697900"/>
              <a:gd name="connsiteY30" fmla="*/ 421859 h 581655"/>
              <a:gd name="connsiteX31" fmla="*/ 245269 w 697900"/>
              <a:gd name="connsiteY31" fmla="*/ 443290 h 581655"/>
              <a:gd name="connsiteX32" fmla="*/ 247650 w 697900"/>
              <a:gd name="connsiteY32" fmla="*/ 450434 h 581655"/>
              <a:gd name="connsiteX33" fmla="*/ 254794 w 697900"/>
              <a:gd name="connsiteY33" fmla="*/ 455197 h 581655"/>
              <a:gd name="connsiteX34" fmla="*/ 290513 w 697900"/>
              <a:gd name="connsiteY34" fmla="*/ 443290 h 581655"/>
              <a:gd name="connsiteX35" fmla="*/ 304800 w 697900"/>
              <a:gd name="connsiteY35" fmla="*/ 438528 h 581655"/>
              <a:gd name="connsiteX36" fmla="*/ 321469 w 697900"/>
              <a:gd name="connsiteY36" fmla="*/ 433765 h 581655"/>
              <a:gd name="connsiteX37" fmla="*/ 330994 w 697900"/>
              <a:gd name="connsiteY37" fmla="*/ 431384 h 581655"/>
              <a:gd name="connsiteX38" fmla="*/ 359569 w 697900"/>
              <a:gd name="connsiteY38" fmla="*/ 424240 h 581655"/>
              <a:gd name="connsiteX39" fmla="*/ 369094 w 697900"/>
              <a:gd name="connsiteY39" fmla="*/ 436147 h 581655"/>
              <a:gd name="connsiteX40" fmla="*/ 378619 w 697900"/>
              <a:gd name="connsiteY40" fmla="*/ 450434 h 581655"/>
              <a:gd name="connsiteX41" fmla="*/ 381000 w 697900"/>
              <a:gd name="connsiteY41" fmla="*/ 457578 h 581655"/>
              <a:gd name="connsiteX42" fmla="*/ 392906 w 697900"/>
              <a:gd name="connsiteY42" fmla="*/ 464722 h 581655"/>
              <a:gd name="connsiteX43" fmla="*/ 409575 w 697900"/>
              <a:gd name="connsiteY43" fmla="*/ 471865 h 581655"/>
              <a:gd name="connsiteX44" fmla="*/ 428625 w 697900"/>
              <a:gd name="connsiteY44" fmla="*/ 479009 h 581655"/>
              <a:gd name="connsiteX45" fmla="*/ 438150 w 697900"/>
              <a:gd name="connsiteY45" fmla="*/ 486153 h 581655"/>
              <a:gd name="connsiteX46" fmla="*/ 445294 w 697900"/>
              <a:gd name="connsiteY46" fmla="*/ 490915 h 581655"/>
              <a:gd name="connsiteX47" fmla="*/ 454819 w 697900"/>
              <a:gd name="connsiteY47" fmla="*/ 500440 h 581655"/>
              <a:gd name="connsiteX48" fmla="*/ 473869 w 697900"/>
              <a:gd name="connsiteY48" fmla="*/ 519490 h 581655"/>
              <a:gd name="connsiteX49" fmla="*/ 502444 w 697900"/>
              <a:gd name="connsiteY49" fmla="*/ 543303 h 581655"/>
              <a:gd name="connsiteX50" fmla="*/ 509588 w 697900"/>
              <a:gd name="connsiteY50" fmla="*/ 545684 h 581655"/>
              <a:gd name="connsiteX51" fmla="*/ 531019 w 697900"/>
              <a:gd name="connsiteY51" fmla="*/ 559972 h 581655"/>
              <a:gd name="connsiteX52" fmla="*/ 538163 w 697900"/>
              <a:gd name="connsiteY52" fmla="*/ 564734 h 581655"/>
              <a:gd name="connsiteX53" fmla="*/ 542925 w 697900"/>
              <a:gd name="connsiteY53" fmla="*/ 571878 h 581655"/>
              <a:gd name="connsiteX54" fmla="*/ 550069 w 697900"/>
              <a:gd name="connsiteY54" fmla="*/ 574259 h 581655"/>
              <a:gd name="connsiteX55" fmla="*/ 619125 w 697900"/>
              <a:gd name="connsiteY55" fmla="*/ 576640 h 581655"/>
              <a:gd name="connsiteX56" fmla="*/ 633413 w 697900"/>
              <a:gd name="connsiteY56" fmla="*/ 579022 h 581655"/>
              <a:gd name="connsiteX57" fmla="*/ 640556 w 697900"/>
              <a:gd name="connsiteY57" fmla="*/ 581403 h 581655"/>
              <a:gd name="connsiteX58" fmla="*/ 642938 w 697900"/>
              <a:gd name="connsiteY58" fmla="*/ 574259 h 581655"/>
              <a:gd name="connsiteX59" fmla="*/ 640556 w 697900"/>
              <a:gd name="connsiteY59" fmla="*/ 540922 h 581655"/>
              <a:gd name="connsiteX60" fmla="*/ 631031 w 697900"/>
              <a:gd name="connsiteY60" fmla="*/ 526634 h 581655"/>
              <a:gd name="connsiteX61" fmla="*/ 621506 w 697900"/>
              <a:gd name="connsiteY61" fmla="*/ 509965 h 581655"/>
              <a:gd name="connsiteX62" fmla="*/ 626269 w 697900"/>
              <a:gd name="connsiteY62" fmla="*/ 502822 h 581655"/>
              <a:gd name="connsiteX63" fmla="*/ 642938 w 697900"/>
              <a:gd name="connsiteY63" fmla="*/ 490915 h 581655"/>
              <a:gd name="connsiteX64" fmla="*/ 657225 w 697900"/>
              <a:gd name="connsiteY64" fmla="*/ 483772 h 581655"/>
              <a:gd name="connsiteX65" fmla="*/ 661988 w 697900"/>
              <a:gd name="connsiteY65" fmla="*/ 476628 h 581655"/>
              <a:gd name="connsiteX66" fmla="*/ 683419 w 697900"/>
              <a:gd name="connsiteY66" fmla="*/ 464722 h 581655"/>
              <a:gd name="connsiteX67" fmla="*/ 690563 w 697900"/>
              <a:gd name="connsiteY67" fmla="*/ 459959 h 581655"/>
              <a:gd name="connsiteX68" fmla="*/ 697706 w 697900"/>
              <a:gd name="connsiteY68" fmla="*/ 457578 h 581655"/>
              <a:gd name="connsiteX69" fmla="*/ 690563 w 697900"/>
              <a:gd name="connsiteY69" fmla="*/ 443290 h 581655"/>
              <a:gd name="connsiteX70" fmla="*/ 683419 w 697900"/>
              <a:gd name="connsiteY70" fmla="*/ 421859 h 581655"/>
              <a:gd name="connsiteX71" fmla="*/ 681038 w 697900"/>
              <a:gd name="connsiteY71" fmla="*/ 414715 h 581655"/>
              <a:gd name="connsiteX72" fmla="*/ 676275 w 697900"/>
              <a:gd name="connsiteY72" fmla="*/ 405190 h 581655"/>
              <a:gd name="connsiteX73" fmla="*/ 669131 w 697900"/>
              <a:gd name="connsiteY73" fmla="*/ 390903 h 581655"/>
              <a:gd name="connsiteX74" fmla="*/ 607219 w 697900"/>
              <a:gd name="connsiteY74" fmla="*/ 383759 h 581655"/>
              <a:gd name="connsiteX75" fmla="*/ 595313 w 697900"/>
              <a:gd name="connsiteY75" fmla="*/ 381378 h 581655"/>
              <a:gd name="connsiteX76" fmla="*/ 590550 w 697900"/>
              <a:gd name="connsiteY76" fmla="*/ 367090 h 581655"/>
              <a:gd name="connsiteX77" fmla="*/ 583406 w 697900"/>
              <a:gd name="connsiteY77" fmla="*/ 350422 h 581655"/>
              <a:gd name="connsiteX78" fmla="*/ 578644 w 697900"/>
              <a:gd name="connsiteY78" fmla="*/ 343278 h 581655"/>
              <a:gd name="connsiteX79" fmla="*/ 573881 w 697900"/>
              <a:gd name="connsiteY79" fmla="*/ 328990 h 581655"/>
              <a:gd name="connsiteX80" fmla="*/ 571500 w 697900"/>
              <a:gd name="connsiteY80" fmla="*/ 321847 h 581655"/>
              <a:gd name="connsiteX81" fmla="*/ 528638 w 697900"/>
              <a:gd name="connsiteY81" fmla="*/ 314703 h 581655"/>
              <a:gd name="connsiteX82" fmla="*/ 511969 w 697900"/>
              <a:gd name="connsiteY82" fmla="*/ 295653 h 581655"/>
              <a:gd name="connsiteX83" fmla="*/ 502444 w 697900"/>
              <a:gd name="connsiteY83" fmla="*/ 288509 h 581655"/>
              <a:gd name="connsiteX84" fmla="*/ 497681 w 697900"/>
              <a:gd name="connsiteY84" fmla="*/ 281365 h 581655"/>
              <a:gd name="connsiteX85" fmla="*/ 483394 w 697900"/>
              <a:gd name="connsiteY85" fmla="*/ 271840 h 581655"/>
              <a:gd name="connsiteX86" fmla="*/ 476250 w 697900"/>
              <a:gd name="connsiteY86" fmla="*/ 264697 h 581655"/>
              <a:gd name="connsiteX87" fmla="*/ 471488 w 697900"/>
              <a:gd name="connsiteY87" fmla="*/ 255172 h 581655"/>
              <a:gd name="connsiteX88" fmla="*/ 440531 w 697900"/>
              <a:gd name="connsiteY88" fmla="*/ 252790 h 581655"/>
              <a:gd name="connsiteX89" fmla="*/ 416719 w 697900"/>
              <a:gd name="connsiteY89" fmla="*/ 245647 h 581655"/>
              <a:gd name="connsiteX90" fmla="*/ 402431 w 697900"/>
              <a:gd name="connsiteY90" fmla="*/ 226597 h 581655"/>
              <a:gd name="connsiteX91" fmla="*/ 385763 w 697900"/>
              <a:gd name="connsiteY91" fmla="*/ 205165 h 581655"/>
              <a:gd name="connsiteX92" fmla="*/ 378619 w 697900"/>
              <a:gd name="connsiteY92" fmla="*/ 198022 h 581655"/>
              <a:gd name="connsiteX93" fmla="*/ 373856 w 697900"/>
              <a:gd name="connsiteY93" fmla="*/ 190878 h 581655"/>
              <a:gd name="connsiteX94" fmla="*/ 352425 w 697900"/>
              <a:gd name="connsiteY94" fmla="*/ 171828 h 581655"/>
              <a:gd name="connsiteX95" fmla="*/ 347663 w 697900"/>
              <a:gd name="connsiteY95" fmla="*/ 164684 h 581655"/>
              <a:gd name="connsiteX96" fmla="*/ 333375 w 697900"/>
              <a:gd name="connsiteY96" fmla="*/ 152778 h 581655"/>
              <a:gd name="connsiteX97" fmla="*/ 333375 w 697900"/>
              <a:gd name="connsiteY97" fmla="*/ 86103 h 581655"/>
              <a:gd name="connsiteX98" fmla="*/ 338138 w 697900"/>
              <a:gd name="connsiteY98" fmla="*/ 55147 h 581655"/>
              <a:gd name="connsiteX99" fmla="*/ 340519 w 697900"/>
              <a:gd name="connsiteY99" fmla="*/ 48003 h 581655"/>
              <a:gd name="connsiteX100" fmla="*/ 342900 w 697900"/>
              <a:gd name="connsiteY100" fmla="*/ 36097 h 581655"/>
              <a:gd name="connsiteX101" fmla="*/ 345281 w 697900"/>
              <a:gd name="connsiteY101" fmla="*/ 26572 h 581655"/>
              <a:gd name="connsiteX102" fmla="*/ 338138 w 697900"/>
              <a:gd name="connsiteY102" fmla="*/ 17047 h 581655"/>
              <a:gd name="connsiteX103" fmla="*/ 330994 w 697900"/>
              <a:gd name="connsiteY103" fmla="*/ 14665 h 581655"/>
              <a:gd name="connsiteX104" fmla="*/ 316706 w 697900"/>
              <a:gd name="connsiteY104" fmla="*/ 7522 h 581655"/>
              <a:gd name="connsiteX105" fmla="*/ 309563 w 697900"/>
              <a:gd name="connsiteY105" fmla="*/ 2759 h 581655"/>
              <a:gd name="connsiteX106" fmla="*/ 269081 w 697900"/>
              <a:gd name="connsiteY106" fmla="*/ 2759 h 581655"/>
              <a:gd name="connsiteX107" fmla="*/ 261938 w 697900"/>
              <a:gd name="connsiteY107" fmla="*/ 7522 h 581655"/>
              <a:gd name="connsiteX108" fmla="*/ 242888 w 697900"/>
              <a:gd name="connsiteY108" fmla="*/ 9903 h 581655"/>
              <a:gd name="connsiteX109" fmla="*/ 235744 w 697900"/>
              <a:gd name="connsiteY109" fmla="*/ 12284 h 581655"/>
              <a:gd name="connsiteX110" fmla="*/ 221456 w 697900"/>
              <a:gd name="connsiteY110" fmla="*/ 9903 h 581655"/>
              <a:gd name="connsiteX111" fmla="*/ 214313 w 697900"/>
              <a:gd name="connsiteY111" fmla="*/ 7522 h 581655"/>
              <a:gd name="connsiteX112" fmla="*/ 202406 w 697900"/>
              <a:gd name="connsiteY112" fmla="*/ 5140 h 581655"/>
              <a:gd name="connsiteX113" fmla="*/ 180975 w 697900"/>
              <a:gd name="connsiteY113" fmla="*/ 2759 h 581655"/>
              <a:gd name="connsiteX114" fmla="*/ 166688 w 697900"/>
              <a:gd name="connsiteY114" fmla="*/ 12284 h 581655"/>
              <a:gd name="connsiteX115" fmla="*/ 152400 w 697900"/>
              <a:gd name="connsiteY115" fmla="*/ 21809 h 581655"/>
              <a:gd name="connsiteX116" fmla="*/ 135731 w 697900"/>
              <a:gd name="connsiteY116" fmla="*/ 31334 h 581655"/>
              <a:gd name="connsiteX117" fmla="*/ 126206 w 697900"/>
              <a:gd name="connsiteY117" fmla="*/ 33715 h 581655"/>
              <a:gd name="connsiteX118" fmla="*/ 88106 w 697900"/>
              <a:gd name="connsiteY118" fmla="*/ 38478 h 581655"/>
              <a:gd name="connsiteX119" fmla="*/ 83344 w 697900"/>
              <a:gd name="connsiteY119" fmla="*/ 69434 h 581655"/>
              <a:gd name="connsiteX120" fmla="*/ 80963 w 697900"/>
              <a:gd name="connsiteY120" fmla="*/ 119440 h 581655"/>
              <a:gd name="connsiteX121" fmla="*/ 11906 w 697900"/>
              <a:gd name="connsiteY121" fmla="*/ 109915 h 581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97900" h="581655">
                <a:moveTo>
                  <a:pt x="11906" y="109915"/>
                </a:moveTo>
                <a:lnTo>
                  <a:pt x="11906" y="109915"/>
                </a:lnTo>
                <a:cubicBezTo>
                  <a:pt x="11114" y="117048"/>
                  <a:pt x="9282" y="137084"/>
                  <a:pt x="7144" y="145634"/>
                </a:cubicBezTo>
                <a:cubicBezTo>
                  <a:pt x="5926" y="150504"/>
                  <a:pt x="3969" y="155159"/>
                  <a:pt x="2381" y="159922"/>
                </a:cubicBezTo>
                <a:lnTo>
                  <a:pt x="0" y="167065"/>
                </a:lnTo>
                <a:cubicBezTo>
                  <a:pt x="4763" y="170240"/>
                  <a:pt x="11113" y="171827"/>
                  <a:pt x="14288" y="176590"/>
                </a:cubicBezTo>
                <a:lnTo>
                  <a:pt x="23813" y="190878"/>
                </a:lnTo>
                <a:cubicBezTo>
                  <a:pt x="29736" y="232344"/>
                  <a:pt x="21782" y="180740"/>
                  <a:pt x="30956" y="226597"/>
                </a:cubicBezTo>
                <a:cubicBezTo>
                  <a:pt x="31750" y="230566"/>
                  <a:pt x="32356" y="234577"/>
                  <a:pt x="33338" y="238503"/>
                </a:cubicBezTo>
                <a:cubicBezTo>
                  <a:pt x="33947" y="240938"/>
                  <a:pt x="33243" y="245234"/>
                  <a:pt x="35719" y="245647"/>
                </a:cubicBezTo>
                <a:cubicBezTo>
                  <a:pt x="53744" y="248651"/>
                  <a:pt x="72232" y="247234"/>
                  <a:pt x="90488" y="248028"/>
                </a:cubicBezTo>
                <a:cubicBezTo>
                  <a:pt x="93663" y="248822"/>
                  <a:pt x="96878" y="249469"/>
                  <a:pt x="100013" y="250409"/>
                </a:cubicBezTo>
                <a:cubicBezTo>
                  <a:pt x="104821" y="251852"/>
                  <a:pt x="114300" y="255172"/>
                  <a:pt x="114300" y="255172"/>
                </a:cubicBezTo>
                <a:cubicBezTo>
                  <a:pt x="115888" y="257553"/>
                  <a:pt x="118593" y="259492"/>
                  <a:pt x="119063" y="262315"/>
                </a:cubicBezTo>
                <a:cubicBezTo>
                  <a:pt x="119476" y="264791"/>
                  <a:pt x="117371" y="267045"/>
                  <a:pt x="116681" y="269459"/>
                </a:cubicBezTo>
                <a:cubicBezTo>
                  <a:pt x="115782" y="272606"/>
                  <a:pt x="115240" y="275849"/>
                  <a:pt x="114300" y="278984"/>
                </a:cubicBezTo>
                <a:cubicBezTo>
                  <a:pt x="112858" y="283793"/>
                  <a:pt x="109538" y="293272"/>
                  <a:pt x="109538" y="293272"/>
                </a:cubicBezTo>
                <a:cubicBezTo>
                  <a:pt x="124015" y="302924"/>
                  <a:pt x="108631" y="293824"/>
                  <a:pt x="126206" y="300415"/>
                </a:cubicBezTo>
                <a:cubicBezTo>
                  <a:pt x="151110" y="309754"/>
                  <a:pt x="120807" y="301447"/>
                  <a:pt x="145256" y="307559"/>
                </a:cubicBezTo>
                <a:cubicBezTo>
                  <a:pt x="147637" y="309147"/>
                  <a:pt x="150376" y="310298"/>
                  <a:pt x="152400" y="312322"/>
                </a:cubicBezTo>
                <a:cubicBezTo>
                  <a:pt x="168279" y="328199"/>
                  <a:pt x="145254" y="311524"/>
                  <a:pt x="164306" y="324228"/>
                </a:cubicBezTo>
                <a:cubicBezTo>
                  <a:pt x="165100" y="326609"/>
                  <a:pt x="164345" y="330471"/>
                  <a:pt x="166688" y="331372"/>
                </a:cubicBezTo>
                <a:cubicBezTo>
                  <a:pt x="188033" y="339581"/>
                  <a:pt x="192887" y="327217"/>
                  <a:pt x="200025" y="343278"/>
                </a:cubicBezTo>
                <a:cubicBezTo>
                  <a:pt x="202064" y="347865"/>
                  <a:pt x="202004" y="353388"/>
                  <a:pt x="204788" y="357565"/>
                </a:cubicBezTo>
                <a:cubicBezTo>
                  <a:pt x="206375" y="359946"/>
                  <a:pt x="208388" y="362094"/>
                  <a:pt x="209550" y="364709"/>
                </a:cubicBezTo>
                <a:cubicBezTo>
                  <a:pt x="211589" y="369297"/>
                  <a:pt x="212725" y="374234"/>
                  <a:pt x="214313" y="378997"/>
                </a:cubicBezTo>
                <a:cubicBezTo>
                  <a:pt x="215107" y="381378"/>
                  <a:pt x="215302" y="384052"/>
                  <a:pt x="216694" y="386140"/>
                </a:cubicBezTo>
                <a:lnTo>
                  <a:pt x="226219" y="400428"/>
                </a:lnTo>
                <a:cubicBezTo>
                  <a:pt x="227806" y="402809"/>
                  <a:pt x="230076" y="404857"/>
                  <a:pt x="230981" y="407572"/>
                </a:cubicBezTo>
                <a:cubicBezTo>
                  <a:pt x="231775" y="409953"/>
                  <a:pt x="232240" y="412470"/>
                  <a:pt x="233363" y="414715"/>
                </a:cubicBezTo>
                <a:cubicBezTo>
                  <a:pt x="234643" y="417275"/>
                  <a:pt x="236963" y="419244"/>
                  <a:pt x="238125" y="421859"/>
                </a:cubicBezTo>
                <a:cubicBezTo>
                  <a:pt x="238126" y="421861"/>
                  <a:pt x="244078" y="439717"/>
                  <a:pt x="245269" y="443290"/>
                </a:cubicBezTo>
                <a:cubicBezTo>
                  <a:pt x="246063" y="445671"/>
                  <a:pt x="245562" y="449042"/>
                  <a:pt x="247650" y="450434"/>
                </a:cubicBezTo>
                <a:lnTo>
                  <a:pt x="254794" y="455197"/>
                </a:lnTo>
                <a:lnTo>
                  <a:pt x="290513" y="443290"/>
                </a:lnTo>
                <a:lnTo>
                  <a:pt x="304800" y="438528"/>
                </a:lnTo>
                <a:cubicBezTo>
                  <a:pt x="334575" y="431085"/>
                  <a:pt x="297556" y="440598"/>
                  <a:pt x="321469" y="433765"/>
                </a:cubicBezTo>
                <a:cubicBezTo>
                  <a:pt x="324616" y="432866"/>
                  <a:pt x="327859" y="432324"/>
                  <a:pt x="330994" y="431384"/>
                </a:cubicBezTo>
                <a:cubicBezTo>
                  <a:pt x="354581" y="424308"/>
                  <a:pt x="335790" y="428204"/>
                  <a:pt x="359569" y="424240"/>
                </a:cubicBezTo>
                <a:cubicBezTo>
                  <a:pt x="372770" y="433041"/>
                  <a:pt x="362328" y="423967"/>
                  <a:pt x="369094" y="436147"/>
                </a:cubicBezTo>
                <a:cubicBezTo>
                  <a:pt x="371874" y="441150"/>
                  <a:pt x="378619" y="450434"/>
                  <a:pt x="378619" y="450434"/>
                </a:cubicBezTo>
                <a:cubicBezTo>
                  <a:pt x="379413" y="452815"/>
                  <a:pt x="379225" y="455803"/>
                  <a:pt x="381000" y="457578"/>
                </a:cubicBezTo>
                <a:cubicBezTo>
                  <a:pt x="384273" y="460851"/>
                  <a:pt x="388860" y="462474"/>
                  <a:pt x="392906" y="464722"/>
                </a:cubicBezTo>
                <a:cubicBezTo>
                  <a:pt x="404487" y="471156"/>
                  <a:pt x="399197" y="467973"/>
                  <a:pt x="409575" y="471865"/>
                </a:cubicBezTo>
                <a:cubicBezTo>
                  <a:pt x="432354" y="480407"/>
                  <a:pt x="412409" y="473605"/>
                  <a:pt x="428625" y="479009"/>
                </a:cubicBezTo>
                <a:cubicBezTo>
                  <a:pt x="431800" y="481390"/>
                  <a:pt x="434920" y="483846"/>
                  <a:pt x="438150" y="486153"/>
                </a:cubicBezTo>
                <a:cubicBezTo>
                  <a:pt x="440479" y="487816"/>
                  <a:pt x="443506" y="488680"/>
                  <a:pt x="445294" y="490915"/>
                </a:cubicBezTo>
                <a:cubicBezTo>
                  <a:pt x="454531" y="502461"/>
                  <a:pt x="439232" y="495245"/>
                  <a:pt x="454819" y="500440"/>
                </a:cubicBezTo>
                <a:cubicBezTo>
                  <a:pt x="466313" y="517682"/>
                  <a:pt x="459224" y="512168"/>
                  <a:pt x="473869" y="519490"/>
                </a:cubicBezTo>
                <a:cubicBezTo>
                  <a:pt x="480501" y="526123"/>
                  <a:pt x="492497" y="539988"/>
                  <a:pt x="502444" y="543303"/>
                </a:cubicBezTo>
                <a:lnTo>
                  <a:pt x="509588" y="545684"/>
                </a:lnTo>
                <a:lnTo>
                  <a:pt x="531019" y="559972"/>
                </a:lnTo>
                <a:lnTo>
                  <a:pt x="538163" y="564734"/>
                </a:lnTo>
                <a:cubicBezTo>
                  <a:pt x="539750" y="567115"/>
                  <a:pt x="540690" y="570090"/>
                  <a:pt x="542925" y="571878"/>
                </a:cubicBezTo>
                <a:cubicBezTo>
                  <a:pt x="544885" y="573446"/>
                  <a:pt x="547564" y="574102"/>
                  <a:pt x="550069" y="574259"/>
                </a:cubicBezTo>
                <a:cubicBezTo>
                  <a:pt x="573057" y="575696"/>
                  <a:pt x="596106" y="575846"/>
                  <a:pt x="619125" y="576640"/>
                </a:cubicBezTo>
                <a:cubicBezTo>
                  <a:pt x="623888" y="577434"/>
                  <a:pt x="628700" y="577974"/>
                  <a:pt x="633413" y="579022"/>
                </a:cubicBezTo>
                <a:cubicBezTo>
                  <a:pt x="635863" y="579567"/>
                  <a:pt x="638311" y="582526"/>
                  <a:pt x="640556" y="581403"/>
                </a:cubicBezTo>
                <a:cubicBezTo>
                  <a:pt x="642801" y="580280"/>
                  <a:pt x="642144" y="576640"/>
                  <a:pt x="642938" y="574259"/>
                </a:cubicBezTo>
                <a:cubicBezTo>
                  <a:pt x="642144" y="563147"/>
                  <a:pt x="643258" y="551730"/>
                  <a:pt x="640556" y="540922"/>
                </a:cubicBezTo>
                <a:cubicBezTo>
                  <a:pt x="639168" y="535369"/>
                  <a:pt x="633591" y="531754"/>
                  <a:pt x="631031" y="526634"/>
                </a:cubicBezTo>
                <a:cubicBezTo>
                  <a:pt x="624989" y="514549"/>
                  <a:pt x="628238" y="520062"/>
                  <a:pt x="621506" y="509965"/>
                </a:cubicBezTo>
                <a:cubicBezTo>
                  <a:pt x="623094" y="507584"/>
                  <a:pt x="624245" y="504846"/>
                  <a:pt x="626269" y="502822"/>
                </a:cubicBezTo>
                <a:cubicBezTo>
                  <a:pt x="627347" y="501744"/>
                  <a:pt x="640234" y="492267"/>
                  <a:pt x="642938" y="490915"/>
                </a:cubicBezTo>
                <a:cubicBezTo>
                  <a:pt x="662664" y="481051"/>
                  <a:pt x="636741" y="497426"/>
                  <a:pt x="657225" y="483772"/>
                </a:cubicBezTo>
                <a:cubicBezTo>
                  <a:pt x="658813" y="481391"/>
                  <a:pt x="659834" y="478513"/>
                  <a:pt x="661988" y="476628"/>
                </a:cubicBezTo>
                <a:cubicBezTo>
                  <a:pt x="672066" y="467809"/>
                  <a:pt x="673607" y="467992"/>
                  <a:pt x="683419" y="464722"/>
                </a:cubicBezTo>
                <a:cubicBezTo>
                  <a:pt x="685800" y="463134"/>
                  <a:pt x="688003" y="461239"/>
                  <a:pt x="690563" y="459959"/>
                </a:cubicBezTo>
                <a:cubicBezTo>
                  <a:pt x="692808" y="458837"/>
                  <a:pt x="696584" y="459823"/>
                  <a:pt x="697706" y="457578"/>
                </a:cubicBezTo>
                <a:cubicBezTo>
                  <a:pt x="699238" y="454513"/>
                  <a:pt x="691224" y="444777"/>
                  <a:pt x="690563" y="443290"/>
                </a:cubicBezTo>
                <a:cubicBezTo>
                  <a:pt x="690557" y="443276"/>
                  <a:pt x="684612" y="425438"/>
                  <a:pt x="683419" y="421859"/>
                </a:cubicBezTo>
                <a:cubicBezTo>
                  <a:pt x="682625" y="419478"/>
                  <a:pt x="682161" y="416960"/>
                  <a:pt x="681038" y="414715"/>
                </a:cubicBezTo>
                <a:cubicBezTo>
                  <a:pt x="679450" y="411540"/>
                  <a:pt x="677673" y="408453"/>
                  <a:pt x="676275" y="405190"/>
                </a:cubicBezTo>
                <a:cubicBezTo>
                  <a:pt x="674255" y="400476"/>
                  <a:pt x="673843" y="394269"/>
                  <a:pt x="669131" y="390903"/>
                </a:cubicBezTo>
                <a:cubicBezTo>
                  <a:pt x="654647" y="380557"/>
                  <a:pt x="611072" y="383942"/>
                  <a:pt x="607219" y="383759"/>
                </a:cubicBezTo>
                <a:cubicBezTo>
                  <a:pt x="603250" y="382965"/>
                  <a:pt x="598175" y="384240"/>
                  <a:pt x="595313" y="381378"/>
                </a:cubicBezTo>
                <a:cubicBezTo>
                  <a:pt x="591763" y="377828"/>
                  <a:pt x="592138" y="371853"/>
                  <a:pt x="590550" y="367090"/>
                </a:cubicBezTo>
                <a:cubicBezTo>
                  <a:pt x="587878" y="359073"/>
                  <a:pt x="588116" y="358664"/>
                  <a:pt x="583406" y="350422"/>
                </a:cubicBezTo>
                <a:cubicBezTo>
                  <a:pt x="581986" y="347937"/>
                  <a:pt x="579806" y="345893"/>
                  <a:pt x="578644" y="343278"/>
                </a:cubicBezTo>
                <a:cubicBezTo>
                  <a:pt x="576605" y="338690"/>
                  <a:pt x="575469" y="333753"/>
                  <a:pt x="573881" y="328990"/>
                </a:cubicBezTo>
                <a:cubicBezTo>
                  <a:pt x="573087" y="326609"/>
                  <a:pt x="573976" y="322260"/>
                  <a:pt x="571500" y="321847"/>
                </a:cubicBezTo>
                <a:lnTo>
                  <a:pt x="528638" y="314703"/>
                </a:lnTo>
                <a:cubicBezTo>
                  <a:pt x="522053" y="304827"/>
                  <a:pt x="523366" y="305784"/>
                  <a:pt x="511969" y="295653"/>
                </a:cubicBezTo>
                <a:cubicBezTo>
                  <a:pt x="509003" y="293016"/>
                  <a:pt x="505250" y="291315"/>
                  <a:pt x="502444" y="288509"/>
                </a:cubicBezTo>
                <a:cubicBezTo>
                  <a:pt x="500420" y="286485"/>
                  <a:pt x="499835" y="283250"/>
                  <a:pt x="497681" y="281365"/>
                </a:cubicBezTo>
                <a:cubicBezTo>
                  <a:pt x="493374" y="277596"/>
                  <a:pt x="487442" y="275887"/>
                  <a:pt x="483394" y="271840"/>
                </a:cubicBezTo>
                <a:lnTo>
                  <a:pt x="476250" y="264697"/>
                </a:lnTo>
                <a:cubicBezTo>
                  <a:pt x="474663" y="261522"/>
                  <a:pt x="473998" y="257682"/>
                  <a:pt x="471488" y="255172"/>
                </a:cubicBezTo>
                <a:cubicBezTo>
                  <a:pt x="462713" y="246397"/>
                  <a:pt x="450954" y="251632"/>
                  <a:pt x="440531" y="252790"/>
                </a:cubicBezTo>
                <a:cubicBezTo>
                  <a:pt x="432594" y="250409"/>
                  <a:pt x="423914" y="249758"/>
                  <a:pt x="416719" y="245647"/>
                </a:cubicBezTo>
                <a:cubicBezTo>
                  <a:pt x="412543" y="243260"/>
                  <a:pt x="405996" y="231350"/>
                  <a:pt x="402431" y="226597"/>
                </a:cubicBezTo>
                <a:cubicBezTo>
                  <a:pt x="397001" y="219357"/>
                  <a:pt x="392163" y="211564"/>
                  <a:pt x="385763" y="205165"/>
                </a:cubicBezTo>
                <a:cubicBezTo>
                  <a:pt x="383382" y="202784"/>
                  <a:pt x="380775" y="200609"/>
                  <a:pt x="378619" y="198022"/>
                </a:cubicBezTo>
                <a:cubicBezTo>
                  <a:pt x="376787" y="195823"/>
                  <a:pt x="375757" y="193017"/>
                  <a:pt x="373856" y="190878"/>
                </a:cubicBezTo>
                <a:cubicBezTo>
                  <a:pt x="361991" y="177530"/>
                  <a:pt x="363284" y="179066"/>
                  <a:pt x="352425" y="171828"/>
                </a:cubicBezTo>
                <a:cubicBezTo>
                  <a:pt x="350838" y="169447"/>
                  <a:pt x="349495" y="166883"/>
                  <a:pt x="347663" y="164684"/>
                </a:cubicBezTo>
                <a:cubicBezTo>
                  <a:pt x="341933" y="157808"/>
                  <a:pt x="340400" y="157460"/>
                  <a:pt x="333375" y="152778"/>
                </a:cubicBezTo>
                <a:cubicBezTo>
                  <a:pt x="324851" y="127204"/>
                  <a:pt x="329812" y="144897"/>
                  <a:pt x="333375" y="86103"/>
                </a:cubicBezTo>
                <a:cubicBezTo>
                  <a:pt x="333838" y="78459"/>
                  <a:pt x="336031" y="63574"/>
                  <a:pt x="338138" y="55147"/>
                </a:cubicBezTo>
                <a:cubicBezTo>
                  <a:pt x="338747" y="52712"/>
                  <a:pt x="339910" y="50438"/>
                  <a:pt x="340519" y="48003"/>
                </a:cubicBezTo>
                <a:cubicBezTo>
                  <a:pt x="341501" y="44077"/>
                  <a:pt x="342022" y="40048"/>
                  <a:pt x="342900" y="36097"/>
                </a:cubicBezTo>
                <a:cubicBezTo>
                  <a:pt x="343610" y="32902"/>
                  <a:pt x="344487" y="29747"/>
                  <a:pt x="345281" y="26572"/>
                </a:cubicBezTo>
                <a:cubicBezTo>
                  <a:pt x="342900" y="23397"/>
                  <a:pt x="341187" y="19588"/>
                  <a:pt x="338138" y="17047"/>
                </a:cubicBezTo>
                <a:cubicBezTo>
                  <a:pt x="336210" y="15440"/>
                  <a:pt x="333239" y="15788"/>
                  <a:pt x="330994" y="14665"/>
                </a:cubicBezTo>
                <a:cubicBezTo>
                  <a:pt x="312536" y="5436"/>
                  <a:pt x="334656" y="13505"/>
                  <a:pt x="316706" y="7522"/>
                </a:cubicBezTo>
                <a:cubicBezTo>
                  <a:pt x="314325" y="5934"/>
                  <a:pt x="312304" y="3581"/>
                  <a:pt x="309563" y="2759"/>
                </a:cubicBezTo>
                <a:cubicBezTo>
                  <a:pt x="294650" y="-1715"/>
                  <a:pt x="284759" y="1191"/>
                  <a:pt x="269081" y="2759"/>
                </a:cubicBezTo>
                <a:cubicBezTo>
                  <a:pt x="266700" y="4347"/>
                  <a:pt x="264699" y="6769"/>
                  <a:pt x="261938" y="7522"/>
                </a:cubicBezTo>
                <a:cubicBezTo>
                  <a:pt x="255764" y="9206"/>
                  <a:pt x="249184" y="8758"/>
                  <a:pt x="242888" y="9903"/>
                </a:cubicBezTo>
                <a:cubicBezTo>
                  <a:pt x="240418" y="10352"/>
                  <a:pt x="238125" y="11490"/>
                  <a:pt x="235744" y="12284"/>
                </a:cubicBezTo>
                <a:cubicBezTo>
                  <a:pt x="230981" y="11490"/>
                  <a:pt x="226169" y="10950"/>
                  <a:pt x="221456" y="9903"/>
                </a:cubicBezTo>
                <a:cubicBezTo>
                  <a:pt x="219006" y="9359"/>
                  <a:pt x="216748" y="8131"/>
                  <a:pt x="214313" y="7522"/>
                </a:cubicBezTo>
                <a:cubicBezTo>
                  <a:pt x="210386" y="6540"/>
                  <a:pt x="206375" y="5934"/>
                  <a:pt x="202406" y="5140"/>
                </a:cubicBezTo>
                <a:cubicBezTo>
                  <a:pt x="192860" y="368"/>
                  <a:pt x="192258" y="-2370"/>
                  <a:pt x="180975" y="2759"/>
                </a:cubicBezTo>
                <a:cubicBezTo>
                  <a:pt x="175764" y="5127"/>
                  <a:pt x="171450" y="9109"/>
                  <a:pt x="166688" y="12284"/>
                </a:cubicBezTo>
                <a:lnTo>
                  <a:pt x="152400" y="21809"/>
                </a:lnTo>
                <a:cubicBezTo>
                  <a:pt x="146475" y="25759"/>
                  <a:pt x="142641" y="28743"/>
                  <a:pt x="135731" y="31334"/>
                </a:cubicBezTo>
                <a:cubicBezTo>
                  <a:pt x="132667" y="32483"/>
                  <a:pt x="129442" y="33230"/>
                  <a:pt x="126206" y="33715"/>
                </a:cubicBezTo>
                <a:cubicBezTo>
                  <a:pt x="113549" y="35614"/>
                  <a:pt x="100806" y="36890"/>
                  <a:pt x="88106" y="38478"/>
                </a:cubicBezTo>
                <a:cubicBezTo>
                  <a:pt x="83567" y="52097"/>
                  <a:pt x="84817" y="46598"/>
                  <a:pt x="83344" y="69434"/>
                </a:cubicBezTo>
                <a:cubicBezTo>
                  <a:pt x="82270" y="86087"/>
                  <a:pt x="81757" y="102771"/>
                  <a:pt x="80963" y="119440"/>
                </a:cubicBezTo>
                <a:cubicBezTo>
                  <a:pt x="22229" y="116887"/>
                  <a:pt x="23415" y="111502"/>
                  <a:pt x="11906" y="109915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39" name="Freeform 438"/>
          <p:cNvSpPr/>
          <p:nvPr/>
        </p:nvSpPr>
        <p:spPr>
          <a:xfrm>
            <a:off x="2934526" y="3536698"/>
            <a:ext cx="223663" cy="193284"/>
          </a:xfrm>
          <a:custGeom>
            <a:avLst/>
            <a:gdLst>
              <a:gd name="connsiteX0" fmla="*/ 257257 w 288213"/>
              <a:gd name="connsiteY0" fmla="*/ 21432 h 259557"/>
              <a:gd name="connsiteX1" fmla="*/ 257257 w 288213"/>
              <a:gd name="connsiteY1" fmla="*/ 21432 h 259557"/>
              <a:gd name="connsiteX2" fmla="*/ 221538 w 288213"/>
              <a:gd name="connsiteY2" fmla="*/ 28575 h 259557"/>
              <a:gd name="connsiteX3" fmla="*/ 207250 w 288213"/>
              <a:gd name="connsiteY3" fmla="*/ 33338 h 259557"/>
              <a:gd name="connsiteX4" fmla="*/ 200107 w 288213"/>
              <a:gd name="connsiteY4" fmla="*/ 35719 h 259557"/>
              <a:gd name="connsiteX5" fmla="*/ 123907 w 288213"/>
              <a:gd name="connsiteY5" fmla="*/ 33338 h 259557"/>
              <a:gd name="connsiteX6" fmla="*/ 109619 w 288213"/>
              <a:gd name="connsiteY6" fmla="*/ 28575 h 259557"/>
              <a:gd name="connsiteX7" fmla="*/ 92950 w 288213"/>
              <a:gd name="connsiteY7" fmla="*/ 7144 h 259557"/>
              <a:gd name="connsiteX8" fmla="*/ 88188 w 288213"/>
              <a:gd name="connsiteY8" fmla="*/ 0 h 259557"/>
              <a:gd name="connsiteX9" fmla="*/ 76282 w 288213"/>
              <a:gd name="connsiteY9" fmla="*/ 11907 h 259557"/>
              <a:gd name="connsiteX10" fmla="*/ 69138 w 288213"/>
              <a:gd name="connsiteY10" fmla="*/ 16669 h 259557"/>
              <a:gd name="connsiteX11" fmla="*/ 61994 w 288213"/>
              <a:gd name="connsiteY11" fmla="*/ 23813 h 259557"/>
              <a:gd name="connsiteX12" fmla="*/ 47707 w 288213"/>
              <a:gd name="connsiteY12" fmla="*/ 33338 h 259557"/>
              <a:gd name="connsiteX13" fmla="*/ 42944 w 288213"/>
              <a:gd name="connsiteY13" fmla="*/ 40482 h 259557"/>
              <a:gd name="connsiteX14" fmla="*/ 35800 w 288213"/>
              <a:gd name="connsiteY14" fmla="*/ 42863 h 259557"/>
              <a:gd name="connsiteX15" fmla="*/ 33419 w 288213"/>
              <a:gd name="connsiteY15" fmla="*/ 50007 h 259557"/>
              <a:gd name="connsiteX16" fmla="*/ 26275 w 288213"/>
              <a:gd name="connsiteY16" fmla="*/ 57150 h 259557"/>
              <a:gd name="connsiteX17" fmla="*/ 16750 w 288213"/>
              <a:gd name="connsiteY17" fmla="*/ 71438 h 259557"/>
              <a:gd name="connsiteX18" fmla="*/ 4844 w 288213"/>
              <a:gd name="connsiteY18" fmla="*/ 83344 h 259557"/>
              <a:gd name="connsiteX19" fmla="*/ 82 w 288213"/>
              <a:gd name="connsiteY19" fmla="*/ 90488 h 259557"/>
              <a:gd name="connsiteX20" fmla="*/ 7225 w 288213"/>
              <a:gd name="connsiteY20" fmla="*/ 92869 h 259557"/>
              <a:gd name="connsiteX21" fmla="*/ 21513 w 288213"/>
              <a:gd name="connsiteY21" fmla="*/ 102394 h 259557"/>
              <a:gd name="connsiteX22" fmla="*/ 47707 w 288213"/>
              <a:gd name="connsiteY22" fmla="*/ 119063 h 259557"/>
              <a:gd name="connsiteX23" fmla="*/ 69138 w 288213"/>
              <a:gd name="connsiteY23" fmla="*/ 126207 h 259557"/>
              <a:gd name="connsiteX24" fmla="*/ 76282 w 288213"/>
              <a:gd name="connsiteY24" fmla="*/ 128588 h 259557"/>
              <a:gd name="connsiteX25" fmla="*/ 88188 w 288213"/>
              <a:gd name="connsiteY25" fmla="*/ 147638 h 259557"/>
              <a:gd name="connsiteX26" fmla="*/ 97713 w 288213"/>
              <a:gd name="connsiteY26" fmla="*/ 154782 h 259557"/>
              <a:gd name="connsiteX27" fmla="*/ 107238 w 288213"/>
              <a:gd name="connsiteY27" fmla="*/ 169069 h 259557"/>
              <a:gd name="connsiteX28" fmla="*/ 114382 w 288213"/>
              <a:gd name="connsiteY28" fmla="*/ 176213 h 259557"/>
              <a:gd name="connsiteX29" fmla="*/ 116763 w 288213"/>
              <a:gd name="connsiteY29" fmla="*/ 183357 h 259557"/>
              <a:gd name="connsiteX30" fmla="*/ 123907 w 288213"/>
              <a:gd name="connsiteY30" fmla="*/ 190500 h 259557"/>
              <a:gd name="connsiteX31" fmla="*/ 121525 w 288213"/>
              <a:gd name="connsiteY31" fmla="*/ 202407 h 259557"/>
              <a:gd name="connsiteX32" fmla="*/ 123907 w 288213"/>
              <a:gd name="connsiteY32" fmla="*/ 230982 h 259557"/>
              <a:gd name="connsiteX33" fmla="*/ 131050 w 288213"/>
              <a:gd name="connsiteY33" fmla="*/ 233363 h 259557"/>
              <a:gd name="connsiteX34" fmla="*/ 138194 w 288213"/>
              <a:gd name="connsiteY34" fmla="*/ 238125 h 259557"/>
              <a:gd name="connsiteX35" fmla="*/ 145338 w 288213"/>
              <a:gd name="connsiteY35" fmla="*/ 240507 h 259557"/>
              <a:gd name="connsiteX36" fmla="*/ 159625 w 288213"/>
              <a:gd name="connsiteY36" fmla="*/ 250032 h 259557"/>
              <a:gd name="connsiteX37" fmla="*/ 166769 w 288213"/>
              <a:gd name="connsiteY37" fmla="*/ 254794 h 259557"/>
              <a:gd name="connsiteX38" fmla="*/ 173913 w 288213"/>
              <a:gd name="connsiteY38" fmla="*/ 259557 h 259557"/>
              <a:gd name="connsiteX39" fmla="*/ 192963 w 288213"/>
              <a:gd name="connsiteY39" fmla="*/ 257175 h 259557"/>
              <a:gd name="connsiteX40" fmla="*/ 219157 w 288213"/>
              <a:gd name="connsiteY40" fmla="*/ 242888 h 259557"/>
              <a:gd name="connsiteX41" fmla="*/ 242969 w 288213"/>
              <a:gd name="connsiteY41" fmla="*/ 233363 h 259557"/>
              <a:gd name="connsiteX42" fmla="*/ 250113 w 288213"/>
              <a:gd name="connsiteY42" fmla="*/ 228600 h 259557"/>
              <a:gd name="connsiteX43" fmla="*/ 269163 w 288213"/>
              <a:gd name="connsiteY43" fmla="*/ 216694 h 259557"/>
              <a:gd name="connsiteX44" fmla="*/ 283450 w 288213"/>
              <a:gd name="connsiteY44" fmla="*/ 207169 h 259557"/>
              <a:gd name="connsiteX45" fmla="*/ 288213 w 288213"/>
              <a:gd name="connsiteY45" fmla="*/ 200025 h 259557"/>
              <a:gd name="connsiteX46" fmla="*/ 283450 w 288213"/>
              <a:gd name="connsiteY46" fmla="*/ 190500 h 259557"/>
              <a:gd name="connsiteX47" fmla="*/ 278688 w 288213"/>
              <a:gd name="connsiteY47" fmla="*/ 176213 h 259557"/>
              <a:gd name="connsiteX48" fmla="*/ 273925 w 288213"/>
              <a:gd name="connsiteY48" fmla="*/ 159544 h 259557"/>
              <a:gd name="connsiteX49" fmla="*/ 278688 w 288213"/>
              <a:gd name="connsiteY49" fmla="*/ 123825 h 259557"/>
              <a:gd name="connsiteX50" fmla="*/ 283450 w 288213"/>
              <a:gd name="connsiteY50" fmla="*/ 114300 h 259557"/>
              <a:gd name="connsiteX51" fmla="*/ 288213 w 288213"/>
              <a:gd name="connsiteY51" fmla="*/ 100013 h 259557"/>
              <a:gd name="connsiteX52" fmla="*/ 269163 w 288213"/>
              <a:gd name="connsiteY52" fmla="*/ 42863 h 259557"/>
              <a:gd name="connsiteX53" fmla="*/ 262019 w 288213"/>
              <a:gd name="connsiteY53" fmla="*/ 28575 h 259557"/>
              <a:gd name="connsiteX54" fmla="*/ 257257 w 288213"/>
              <a:gd name="connsiteY54" fmla="*/ 21432 h 259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88213" h="259557">
                <a:moveTo>
                  <a:pt x="257257" y="21432"/>
                </a:moveTo>
                <a:lnTo>
                  <a:pt x="257257" y="21432"/>
                </a:lnTo>
                <a:cubicBezTo>
                  <a:pt x="230841" y="24367"/>
                  <a:pt x="242640" y="21541"/>
                  <a:pt x="221538" y="28575"/>
                </a:cubicBezTo>
                <a:lnTo>
                  <a:pt x="207250" y="33338"/>
                </a:lnTo>
                <a:lnTo>
                  <a:pt x="200107" y="35719"/>
                </a:lnTo>
                <a:cubicBezTo>
                  <a:pt x="174707" y="34925"/>
                  <a:pt x="149241" y="35338"/>
                  <a:pt x="123907" y="33338"/>
                </a:cubicBezTo>
                <a:cubicBezTo>
                  <a:pt x="118902" y="32943"/>
                  <a:pt x="109619" y="28575"/>
                  <a:pt x="109619" y="28575"/>
                </a:cubicBezTo>
                <a:cubicBezTo>
                  <a:pt x="98428" y="17386"/>
                  <a:pt x="104342" y="24233"/>
                  <a:pt x="92950" y="7144"/>
                </a:cubicBezTo>
                <a:lnTo>
                  <a:pt x="88188" y="0"/>
                </a:lnTo>
                <a:cubicBezTo>
                  <a:pt x="69133" y="12704"/>
                  <a:pt x="92161" y="-3972"/>
                  <a:pt x="76282" y="11907"/>
                </a:cubicBezTo>
                <a:cubicBezTo>
                  <a:pt x="74258" y="13931"/>
                  <a:pt x="71337" y="14837"/>
                  <a:pt x="69138" y="16669"/>
                </a:cubicBezTo>
                <a:cubicBezTo>
                  <a:pt x="66551" y="18825"/>
                  <a:pt x="64652" y="21745"/>
                  <a:pt x="61994" y="23813"/>
                </a:cubicBezTo>
                <a:cubicBezTo>
                  <a:pt x="57476" y="27327"/>
                  <a:pt x="47707" y="33338"/>
                  <a:pt x="47707" y="33338"/>
                </a:cubicBezTo>
                <a:cubicBezTo>
                  <a:pt x="46119" y="35719"/>
                  <a:pt x="45179" y="38694"/>
                  <a:pt x="42944" y="40482"/>
                </a:cubicBezTo>
                <a:cubicBezTo>
                  <a:pt x="40984" y="42050"/>
                  <a:pt x="37575" y="41088"/>
                  <a:pt x="35800" y="42863"/>
                </a:cubicBezTo>
                <a:cubicBezTo>
                  <a:pt x="34025" y="44638"/>
                  <a:pt x="34811" y="47918"/>
                  <a:pt x="33419" y="50007"/>
                </a:cubicBezTo>
                <a:cubicBezTo>
                  <a:pt x="31551" y="52809"/>
                  <a:pt x="28656" y="54769"/>
                  <a:pt x="26275" y="57150"/>
                </a:cubicBezTo>
                <a:cubicBezTo>
                  <a:pt x="22090" y="69705"/>
                  <a:pt x="26660" y="59545"/>
                  <a:pt x="16750" y="71438"/>
                </a:cubicBezTo>
                <a:cubicBezTo>
                  <a:pt x="6829" y="83344"/>
                  <a:pt x="17941" y="74614"/>
                  <a:pt x="4844" y="83344"/>
                </a:cubicBezTo>
                <a:cubicBezTo>
                  <a:pt x="3257" y="85725"/>
                  <a:pt x="-612" y="87712"/>
                  <a:pt x="82" y="90488"/>
                </a:cubicBezTo>
                <a:cubicBezTo>
                  <a:pt x="691" y="92923"/>
                  <a:pt x="5031" y="91650"/>
                  <a:pt x="7225" y="92869"/>
                </a:cubicBezTo>
                <a:cubicBezTo>
                  <a:pt x="12229" y="95649"/>
                  <a:pt x="21513" y="102394"/>
                  <a:pt x="21513" y="102394"/>
                </a:cubicBezTo>
                <a:cubicBezTo>
                  <a:pt x="34151" y="121352"/>
                  <a:pt x="25372" y="115873"/>
                  <a:pt x="47707" y="119063"/>
                </a:cubicBezTo>
                <a:lnTo>
                  <a:pt x="69138" y="126207"/>
                </a:lnTo>
                <a:lnTo>
                  <a:pt x="76282" y="128588"/>
                </a:lnTo>
                <a:cubicBezTo>
                  <a:pt x="80055" y="136135"/>
                  <a:pt x="82004" y="141454"/>
                  <a:pt x="88188" y="147638"/>
                </a:cubicBezTo>
                <a:cubicBezTo>
                  <a:pt x="90994" y="150444"/>
                  <a:pt x="95076" y="151816"/>
                  <a:pt x="97713" y="154782"/>
                </a:cubicBezTo>
                <a:cubicBezTo>
                  <a:pt x="101516" y="159060"/>
                  <a:pt x="103191" y="165022"/>
                  <a:pt x="107238" y="169069"/>
                </a:cubicBezTo>
                <a:lnTo>
                  <a:pt x="114382" y="176213"/>
                </a:lnTo>
                <a:cubicBezTo>
                  <a:pt x="115176" y="178594"/>
                  <a:pt x="115371" y="181268"/>
                  <a:pt x="116763" y="183357"/>
                </a:cubicBezTo>
                <a:cubicBezTo>
                  <a:pt x="118631" y="186159"/>
                  <a:pt x="123090" y="187233"/>
                  <a:pt x="123907" y="190500"/>
                </a:cubicBezTo>
                <a:cubicBezTo>
                  <a:pt x="124889" y="194427"/>
                  <a:pt x="122319" y="198438"/>
                  <a:pt x="121525" y="202407"/>
                </a:cubicBezTo>
                <a:cubicBezTo>
                  <a:pt x="122319" y="211932"/>
                  <a:pt x="121096" y="221847"/>
                  <a:pt x="123907" y="230982"/>
                </a:cubicBezTo>
                <a:cubicBezTo>
                  <a:pt x="124645" y="233381"/>
                  <a:pt x="128805" y="232241"/>
                  <a:pt x="131050" y="233363"/>
                </a:cubicBezTo>
                <a:cubicBezTo>
                  <a:pt x="133610" y="234643"/>
                  <a:pt x="135634" y="236845"/>
                  <a:pt x="138194" y="238125"/>
                </a:cubicBezTo>
                <a:cubicBezTo>
                  <a:pt x="140439" y="239248"/>
                  <a:pt x="143144" y="239288"/>
                  <a:pt x="145338" y="240507"/>
                </a:cubicBezTo>
                <a:cubicBezTo>
                  <a:pt x="150341" y="243287"/>
                  <a:pt x="154863" y="246857"/>
                  <a:pt x="159625" y="250032"/>
                </a:cubicBezTo>
                <a:lnTo>
                  <a:pt x="166769" y="254794"/>
                </a:lnTo>
                <a:lnTo>
                  <a:pt x="173913" y="259557"/>
                </a:lnTo>
                <a:cubicBezTo>
                  <a:pt x="180263" y="258763"/>
                  <a:pt x="186855" y="259084"/>
                  <a:pt x="192963" y="257175"/>
                </a:cubicBezTo>
                <a:cubicBezTo>
                  <a:pt x="231937" y="244995"/>
                  <a:pt x="199106" y="252142"/>
                  <a:pt x="219157" y="242888"/>
                </a:cubicBezTo>
                <a:cubicBezTo>
                  <a:pt x="226919" y="239306"/>
                  <a:pt x="235856" y="238105"/>
                  <a:pt x="242969" y="233363"/>
                </a:cubicBezTo>
                <a:cubicBezTo>
                  <a:pt x="245350" y="231775"/>
                  <a:pt x="247628" y="230020"/>
                  <a:pt x="250113" y="228600"/>
                </a:cubicBezTo>
                <a:cubicBezTo>
                  <a:pt x="274754" y="214520"/>
                  <a:pt x="243867" y="234402"/>
                  <a:pt x="269163" y="216694"/>
                </a:cubicBezTo>
                <a:cubicBezTo>
                  <a:pt x="273852" y="213412"/>
                  <a:pt x="283450" y="207169"/>
                  <a:pt x="283450" y="207169"/>
                </a:cubicBezTo>
                <a:cubicBezTo>
                  <a:pt x="285038" y="204788"/>
                  <a:pt x="288213" y="202887"/>
                  <a:pt x="288213" y="200025"/>
                </a:cubicBezTo>
                <a:cubicBezTo>
                  <a:pt x="288213" y="196475"/>
                  <a:pt x="284768" y="193796"/>
                  <a:pt x="283450" y="190500"/>
                </a:cubicBezTo>
                <a:cubicBezTo>
                  <a:pt x="281586" y="185839"/>
                  <a:pt x="280275" y="180975"/>
                  <a:pt x="278688" y="176213"/>
                </a:cubicBezTo>
                <a:cubicBezTo>
                  <a:pt x="275273" y="165966"/>
                  <a:pt x="276915" y="171502"/>
                  <a:pt x="273925" y="159544"/>
                </a:cubicBezTo>
                <a:cubicBezTo>
                  <a:pt x="275096" y="145500"/>
                  <a:pt x="273658" y="135564"/>
                  <a:pt x="278688" y="123825"/>
                </a:cubicBezTo>
                <a:cubicBezTo>
                  <a:pt x="280086" y="120562"/>
                  <a:pt x="282132" y="117596"/>
                  <a:pt x="283450" y="114300"/>
                </a:cubicBezTo>
                <a:cubicBezTo>
                  <a:pt x="285314" y="109639"/>
                  <a:pt x="288213" y="100013"/>
                  <a:pt x="288213" y="100013"/>
                </a:cubicBezTo>
                <a:lnTo>
                  <a:pt x="269163" y="42863"/>
                </a:lnTo>
                <a:cubicBezTo>
                  <a:pt x="267226" y="37052"/>
                  <a:pt x="266636" y="33192"/>
                  <a:pt x="262019" y="28575"/>
                </a:cubicBezTo>
                <a:cubicBezTo>
                  <a:pt x="259995" y="26551"/>
                  <a:pt x="258051" y="22622"/>
                  <a:pt x="257257" y="21432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40" name="Freeform 439"/>
          <p:cNvSpPr/>
          <p:nvPr/>
        </p:nvSpPr>
        <p:spPr>
          <a:xfrm>
            <a:off x="3274609" y="3481728"/>
            <a:ext cx="210821" cy="248254"/>
          </a:xfrm>
          <a:custGeom>
            <a:avLst/>
            <a:gdLst>
              <a:gd name="connsiteX0" fmla="*/ 119062 w 271665"/>
              <a:gd name="connsiteY0" fmla="*/ 0 h 333375"/>
              <a:gd name="connsiteX1" fmla="*/ 119062 w 271665"/>
              <a:gd name="connsiteY1" fmla="*/ 0 h 333375"/>
              <a:gd name="connsiteX2" fmla="*/ 100012 w 271665"/>
              <a:gd name="connsiteY2" fmla="*/ 7143 h 333375"/>
              <a:gd name="connsiteX3" fmla="*/ 92868 w 271665"/>
              <a:gd name="connsiteY3" fmla="*/ 9525 h 333375"/>
              <a:gd name="connsiteX4" fmla="*/ 85725 w 271665"/>
              <a:gd name="connsiteY4" fmla="*/ 14287 h 333375"/>
              <a:gd name="connsiteX5" fmla="*/ 76200 w 271665"/>
              <a:gd name="connsiteY5" fmla="*/ 16668 h 333375"/>
              <a:gd name="connsiteX6" fmla="*/ 54768 w 271665"/>
              <a:gd name="connsiteY6" fmla="*/ 23812 h 333375"/>
              <a:gd name="connsiteX7" fmla="*/ 47625 w 271665"/>
              <a:gd name="connsiteY7" fmla="*/ 26193 h 333375"/>
              <a:gd name="connsiteX8" fmla="*/ 38100 w 271665"/>
              <a:gd name="connsiteY8" fmla="*/ 28575 h 333375"/>
              <a:gd name="connsiteX9" fmla="*/ 33337 w 271665"/>
              <a:gd name="connsiteY9" fmla="*/ 38100 h 333375"/>
              <a:gd name="connsiteX10" fmla="*/ 28575 w 271665"/>
              <a:gd name="connsiteY10" fmla="*/ 54768 h 333375"/>
              <a:gd name="connsiteX11" fmla="*/ 14287 w 271665"/>
              <a:gd name="connsiteY11" fmla="*/ 76200 h 333375"/>
              <a:gd name="connsiteX12" fmla="*/ 4762 w 271665"/>
              <a:gd name="connsiteY12" fmla="*/ 90487 h 333375"/>
              <a:gd name="connsiteX13" fmla="*/ 0 w 271665"/>
              <a:gd name="connsiteY13" fmla="*/ 97631 h 333375"/>
              <a:gd name="connsiteX14" fmla="*/ 7143 w 271665"/>
              <a:gd name="connsiteY14" fmla="*/ 104775 h 333375"/>
              <a:gd name="connsiteX15" fmla="*/ 21431 w 271665"/>
              <a:gd name="connsiteY15" fmla="*/ 114300 h 333375"/>
              <a:gd name="connsiteX16" fmla="*/ 30956 w 271665"/>
              <a:gd name="connsiteY16" fmla="*/ 128587 h 333375"/>
              <a:gd name="connsiteX17" fmla="*/ 33337 w 271665"/>
              <a:gd name="connsiteY17" fmla="*/ 135731 h 333375"/>
              <a:gd name="connsiteX18" fmla="*/ 40481 w 271665"/>
              <a:gd name="connsiteY18" fmla="*/ 142875 h 333375"/>
              <a:gd name="connsiteX19" fmla="*/ 50006 w 271665"/>
              <a:gd name="connsiteY19" fmla="*/ 157162 h 333375"/>
              <a:gd name="connsiteX20" fmla="*/ 54768 w 271665"/>
              <a:gd name="connsiteY20" fmla="*/ 164306 h 333375"/>
              <a:gd name="connsiteX21" fmla="*/ 57150 w 271665"/>
              <a:gd name="connsiteY21" fmla="*/ 171450 h 333375"/>
              <a:gd name="connsiteX22" fmla="*/ 61912 w 271665"/>
              <a:gd name="connsiteY22" fmla="*/ 228600 h 333375"/>
              <a:gd name="connsiteX23" fmla="*/ 71437 w 271665"/>
              <a:gd name="connsiteY23" fmla="*/ 250031 h 333375"/>
              <a:gd name="connsiteX24" fmla="*/ 78581 w 271665"/>
              <a:gd name="connsiteY24" fmla="*/ 271462 h 333375"/>
              <a:gd name="connsiteX25" fmla="*/ 85725 w 271665"/>
              <a:gd name="connsiteY25" fmla="*/ 292893 h 333375"/>
              <a:gd name="connsiteX26" fmla="*/ 88106 w 271665"/>
              <a:gd name="connsiteY26" fmla="*/ 300037 h 333375"/>
              <a:gd name="connsiteX27" fmla="*/ 90487 w 271665"/>
              <a:gd name="connsiteY27" fmla="*/ 309562 h 333375"/>
              <a:gd name="connsiteX28" fmla="*/ 95250 w 271665"/>
              <a:gd name="connsiteY28" fmla="*/ 323850 h 333375"/>
              <a:gd name="connsiteX29" fmla="*/ 97631 w 271665"/>
              <a:gd name="connsiteY29" fmla="*/ 330993 h 333375"/>
              <a:gd name="connsiteX30" fmla="*/ 107156 w 271665"/>
              <a:gd name="connsiteY30" fmla="*/ 333375 h 333375"/>
              <a:gd name="connsiteX31" fmla="*/ 116681 w 271665"/>
              <a:gd name="connsiteY31" fmla="*/ 330993 h 333375"/>
              <a:gd name="connsiteX32" fmla="*/ 171450 w 271665"/>
              <a:gd name="connsiteY32" fmla="*/ 326231 h 333375"/>
              <a:gd name="connsiteX33" fmla="*/ 178593 w 271665"/>
              <a:gd name="connsiteY33" fmla="*/ 323850 h 333375"/>
              <a:gd name="connsiteX34" fmla="*/ 252412 w 271665"/>
              <a:gd name="connsiteY34" fmla="*/ 319087 h 333375"/>
              <a:gd name="connsiteX35" fmla="*/ 254793 w 271665"/>
              <a:gd name="connsiteY35" fmla="*/ 304800 h 333375"/>
              <a:gd name="connsiteX36" fmla="*/ 257175 w 271665"/>
              <a:gd name="connsiteY36" fmla="*/ 297656 h 333375"/>
              <a:gd name="connsiteX37" fmla="*/ 261937 w 271665"/>
              <a:gd name="connsiteY37" fmla="*/ 276225 h 333375"/>
              <a:gd name="connsiteX38" fmla="*/ 266700 w 271665"/>
              <a:gd name="connsiteY38" fmla="*/ 261937 h 333375"/>
              <a:gd name="connsiteX39" fmla="*/ 257175 w 271665"/>
              <a:gd name="connsiteY39" fmla="*/ 259556 h 333375"/>
              <a:gd name="connsiteX40" fmla="*/ 245268 w 271665"/>
              <a:gd name="connsiteY40" fmla="*/ 245268 h 333375"/>
              <a:gd name="connsiteX41" fmla="*/ 233362 w 271665"/>
              <a:gd name="connsiteY41" fmla="*/ 223837 h 333375"/>
              <a:gd name="connsiteX42" fmla="*/ 228600 w 271665"/>
              <a:gd name="connsiteY42" fmla="*/ 216693 h 333375"/>
              <a:gd name="connsiteX43" fmla="*/ 233362 w 271665"/>
              <a:gd name="connsiteY43" fmla="*/ 185737 h 333375"/>
              <a:gd name="connsiteX44" fmla="*/ 235743 w 271665"/>
              <a:gd name="connsiteY44" fmla="*/ 178593 h 333375"/>
              <a:gd name="connsiteX45" fmla="*/ 238125 w 271665"/>
              <a:gd name="connsiteY45" fmla="*/ 166687 h 333375"/>
              <a:gd name="connsiteX46" fmla="*/ 240506 w 271665"/>
              <a:gd name="connsiteY46" fmla="*/ 159543 h 333375"/>
              <a:gd name="connsiteX47" fmla="*/ 242887 w 271665"/>
              <a:gd name="connsiteY47" fmla="*/ 150018 h 333375"/>
              <a:gd name="connsiteX48" fmla="*/ 247650 w 271665"/>
              <a:gd name="connsiteY48" fmla="*/ 135731 h 333375"/>
              <a:gd name="connsiteX49" fmla="*/ 257175 w 271665"/>
              <a:gd name="connsiteY49" fmla="*/ 121443 h 333375"/>
              <a:gd name="connsiteX50" fmla="*/ 259556 w 271665"/>
              <a:gd name="connsiteY50" fmla="*/ 114300 h 333375"/>
              <a:gd name="connsiteX51" fmla="*/ 269081 w 271665"/>
              <a:gd name="connsiteY51" fmla="*/ 100012 h 333375"/>
              <a:gd name="connsiteX52" fmla="*/ 271462 w 271665"/>
              <a:gd name="connsiteY52" fmla="*/ 92868 h 333375"/>
              <a:gd name="connsiteX53" fmla="*/ 264318 w 271665"/>
              <a:gd name="connsiteY53" fmla="*/ 88106 h 333375"/>
              <a:gd name="connsiteX54" fmla="*/ 247650 w 271665"/>
              <a:gd name="connsiteY54" fmla="*/ 69056 h 333375"/>
              <a:gd name="connsiteX55" fmla="*/ 238125 w 271665"/>
              <a:gd name="connsiteY55" fmla="*/ 54768 h 333375"/>
              <a:gd name="connsiteX56" fmla="*/ 235743 w 271665"/>
              <a:gd name="connsiteY56" fmla="*/ 47625 h 333375"/>
              <a:gd name="connsiteX57" fmla="*/ 228600 w 271665"/>
              <a:gd name="connsiteY57" fmla="*/ 45243 h 333375"/>
              <a:gd name="connsiteX58" fmla="*/ 219075 w 271665"/>
              <a:gd name="connsiteY58" fmla="*/ 47625 h 333375"/>
              <a:gd name="connsiteX59" fmla="*/ 211931 w 271665"/>
              <a:gd name="connsiteY59" fmla="*/ 50006 h 333375"/>
              <a:gd name="connsiteX60" fmla="*/ 195262 w 271665"/>
              <a:gd name="connsiteY60" fmla="*/ 45243 h 333375"/>
              <a:gd name="connsiteX61" fmla="*/ 185737 w 271665"/>
              <a:gd name="connsiteY61" fmla="*/ 42862 h 333375"/>
              <a:gd name="connsiteX62" fmla="*/ 169068 w 271665"/>
              <a:gd name="connsiteY62" fmla="*/ 33337 h 333375"/>
              <a:gd name="connsiteX63" fmla="*/ 161925 w 271665"/>
              <a:gd name="connsiteY63" fmla="*/ 30956 h 333375"/>
              <a:gd name="connsiteX64" fmla="*/ 154781 w 271665"/>
              <a:gd name="connsiteY64" fmla="*/ 23812 h 333375"/>
              <a:gd name="connsiteX65" fmla="*/ 147637 w 271665"/>
              <a:gd name="connsiteY65" fmla="*/ 21431 h 333375"/>
              <a:gd name="connsiteX66" fmla="*/ 123825 w 271665"/>
              <a:gd name="connsiteY66" fmla="*/ 11906 h 333375"/>
              <a:gd name="connsiteX67" fmla="*/ 116681 w 271665"/>
              <a:gd name="connsiteY67" fmla="*/ 9525 h 333375"/>
              <a:gd name="connsiteX68" fmla="*/ 119062 w 271665"/>
              <a:gd name="connsiteY68" fmla="*/ 0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71665" h="333375">
                <a:moveTo>
                  <a:pt x="119062" y="0"/>
                </a:moveTo>
                <a:lnTo>
                  <a:pt x="119062" y="0"/>
                </a:lnTo>
                <a:lnTo>
                  <a:pt x="100012" y="7143"/>
                </a:lnTo>
                <a:cubicBezTo>
                  <a:pt x="97653" y="8001"/>
                  <a:pt x="95113" y="8402"/>
                  <a:pt x="92868" y="9525"/>
                </a:cubicBezTo>
                <a:cubicBezTo>
                  <a:pt x="90309" y="10805"/>
                  <a:pt x="88355" y="13160"/>
                  <a:pt x="85725" y="14287"/>
                </a:cubicBezTo>
                <a:cubicBezTo>
                  <a:pt x="82717" y="15576"/>
                  <a:pt x="79335" y="15728"/>
                  <a:pt x="76200" y="16668"/>
                </a:cubicBezTo>
                <a:cubicBezTo>
                  <a:pt x="68987" y="18832"/>
                  <a:pt x="61912" y="21431"/>
                  <a:pt x="54768" y="23812"/>
                </a:cubicBezTo>
                <a:cubicBezTo>
                  <a:pt x="52387" y="24606"/>
                  <a:pt x="50060" y="25584"/>
                  <a:pt x="47625" y="26193"/>
                </a:cubicBezTo>
                <a:lnTo>
                  <a:pt x="38100" y="28575"/>
                </a:lnTo>
                <a:cubicBezTo>
                  <a:pt x="36512" y="31750"/>
                  <a:pt x="34583" y="34776"/>
                  <a:pt x="33337" y="38100"/>
                </a:cubicBezTo>
                <a:cubicBezTo>
                  <a:pt x="31914" y="41895"/>
                  <a:pt x="30790" y="50781"/>
                  <a:pt x="28575" y="54768"/>
                </a:cubicBezTo>
                <a:cubicBezTo>
                  <a:pt x="28568" y="54780"/>
                  <a:pt x="16672" y="72622"/>
                  <a:pt x="14287" y="76200"/>
                </a:cubicBezTo>
                <a:lnTo>
                  <a:pt x="4762" y="90487"/>
                </a:lnTo>
                <a:lnTo>
                  <a:pt x="0" y="97631"/>
                </a:lnTo>
                <a:cubicBezTo>
                  <a:pt x="2381" y="100012"/>
                  <a:pt x="4485" y="102708"/>
                  <a:pt x="7143" y="104775"/>
                </a:cubicBezTo>
                <a:cubicBezTo>
                  <a:pt x="11661" y="108289"/>
                  <a:pt x="21431" y="114300"/>
                  <a:pt x="21431" y="114300"/>
                </a:cubicBezTo>
                <a:cubicBezTo>
                  <a:pt x="27093" y="131285"/>
                  <a:pt x="19064" y="110748"/>
                  <a:pt x="30956" y="128587"/>
                </a:cubicBezTo>
                <a:cubicBezTo>
                  <a:pt x="32348" y="130676"/>
                  <a:pt x="31945" y="133642"/>
                  <a:pt x="33337" y="135731"/>
                </a:cubicBezTo>
                <a:cubicBezTo>
                  <a:pt x="35205" y="138533"/>
                  <a:pt x="38413" y="140217"/>
                  <a:pt x="40481" y="142875"/>
                </a:cubicBezTo>
                <a:cubicBezTo>
                  <a:pt x="43995" y="147393"/>
                  <a:pt x="46831" y="152400"/>
                  <a:pt x="50006" y="157162"/>
                </a:cubicBezTo>
                <a:cubicBezTo>
                  <a:pt x="51593" y="159543"/>
                  <a:pt x="53863" y="161591"/>
                  <a:pt x="54768" y="164306"/>
                </a:cubicBezTo>
                <a:lnTo>
                  <a:pt x="57150" y="171450"/>
                </a:lnTo>
                <a:cubicBezTo>
                  <a:pt x="58737" y="190500"/>
                  <a:pt x="59386" y="209652"/>
                  <a:pt x="61912" y="228600"/>
                </a:cubicBezTo>
                <a:cubicBezTo>
                  <a:pt x="64612" y="248848"/>
                  <a:pt x="65583" y="236860"/>
                  <a:pt x="71437" y="250031"/>
                </a:cubicBezTo>
                <a:cubicBezTo>
                  <a:pt x="71443" y="250045"/>
                  <a:pt x="77388" y="267883"/>
                  <a:pt x="78581" y="271462"/>
                </a:cubicBezTo>
                <a:lnTo>
                  <a:pt x="85725" y="292893"/>
                </a:lnTo>
                <a:cubicBezTo>
                  <a:pt x="86519" y="295274"/>
                  <a:pt x="87497" y="297602"/>
                  <a:pt x="88106" y="300037"/>
                </a:cubicBezTo>
                <a:cubicBezTo>
                  <a:pt x="88900" y="303212"/>
                  <a:pt x="89547" y="306427"/>
                  <a:pt x="90487" y="309562"/>
                </a:cubicBezTo>
                <a:cubicBezTo>
                  <a:pt x="91930" y="314371"/>
                  <a:pt x="93662" y="319087"/>
                  <a:pt x="95250" y="323850"/>
                </a:cubicBezTo>
                <a:cubicBezTo>
                  <a:pt x="96044" y="326231"/>
                  <a:pt x="95196" y="330384"/>
                  <a:pt x="97631" y="330993"/>
                </a:cubicBezTo>
                <a:lnTo>
                  <a:pt x="107156" y="333375"/>
                </a:lnTo>
                <a:cubicBezTo>
                  <a:pt x="110331" y="332581"/>
                  <a:pt x="113461" y="331579"/>
                  <a:pt x="116681" y="330993"/>
                </a:cubicBezTo>
                <a:cubicBezTo>
                  <a:pt x="136384" y="327410"/>
                  <a:pt x="149428" y="327607"/>
                  <a:pt x="171450" y="326231"/>
                </a:cubicBezTo>
                <a:cubicBezTo>
                  <a:pt x="173831" y="325437"/>
                  <a:pt x="176132" y="324342"/>
                  <a:pt x="178593" y="323850"/>
                </a:cubicBezTo>
                <a:cubicBezTo>
                  <a:pt x="201315" y="319305"/>
                  <a:pt x="233208" y="319887"/>
                  <a:pt x="252412" y="319087"/>
                </a:cubicBezTo>
                <a:cubicBezTo>
                  <a:pt x="253206" y="314325"/>
                  <a:pt x="253746" y="309513"/>
                  <a:pt x="254793" y="304800"/>
                </a:cubicBezTo>
                <a:cubicBezTo>
                  <a:pt x="255338" y="302350"/>
                  <a:pt x="256566" y="300091"/>
                  <a:pt x="257175" y="297656"/>
                </a:cubicBezTo>
                <a:cubicBezTo>
                  <a:pt x="260575" y="284058"/>
                  <a:pt x="258270" y="288449"/>
                  <a:pt x="261937" y="276225"/>
                </a:cubicBezTo>
                <a:cubicBezTo>
                  <a:pt x="263380" y="271416"/>
                  <a:pt x="266700" y="261937"/>
                  <a:pt x="266700" y="261937"/>
                </a:cubicBezTo>
                <a:cubicBezTo>
                  <a:pt x="263525" y="261143"/>
                  <a:pt x="260017" y="261180"/>
                  <a:pt x="257175" y="259556"/>
                </a:cubicBezTo>
                <a:cubicBezTo>
                  <a:pt x="252239" y="256735"/>
                  <a:pt x="248303" y="249820"/>
                  <a:pt x="245268" y="245268"/>
                </a:cubicBezTo>
                <a:cubicBezTo>
                  <a:pt x="241077" y="232694"/>
                  <a:pt x="244280" y="240214"/>
                  <a:pt x="233362" y="223837"/>
                </a:cubicBezTo>
                <a:lnTo>
                  <a:pt x="228600" y="216693"/>
                </a:lnTo>
                <a:cubicBezTo>
                  <a:pt x="230187" y="206374"/>
                  <a:pt x="231438" y="195998"/>
                  <a:pt x="233362" y="185737"/>
                </a:cubicBezTo>
                <a:cubicBezTo>
                  <a:pt x="233825" y="183270"/>
                  <a:pt x="235134" y="181028"/>
                  <a:pt x="235743" y="178593"/>
                </a:cubicBezTo>
                <a:cubicBezTo>
                  <a:pt x="236725" y="174667"/>
                  <a:pt x="237143" y="170613"/>
                  <a:pt x="238125" y="166687"/>
                </a:cubicBezTo>
                <a:cubicBezTo>
                  <a:pt x="238734" y="164252"/>
                  <a:pt x="239816" y="161957"/>
                  <a:pt x="240506" y="159543"/>
                </a:cubicBezTo>
                <a:cubicBezTo>
                  <a:pt x="241405" y="156396"/>
                  <a:pt x="241947" y="153153"/>
                  <a:pt x="242887" y="150018"/>
                </a:cubicBezTo>
                <a:cubicBezTo>
                  <a:pt x="244330" y="145210"/>
                  <a:pt x="244865" y="139908"/>
                  <a:pt x="247650" y="135731"/>
                </a:cubicBezTo>
                <a:lnTo>
                  <a:pt x="257175" y="121443"/>
                </a:lnTo>
                <a:cubicBezTo>
                  <a:pt x="257969" y="119062"/>
                  <a:pt x="258337" y="116494"/>
                  <a:pt x="259556" y="114300"/>
                </a:cubicBezTo>
                <a:cubicBezTo>
                  <a:pt x="262336" y="109296"/>
                  <a:pt x="269081" y="100012"/>
                  <a:pt x="269081" y="100012"/>
                </a:cubicBezTo>
                <a:cubicBezTo>
                  <a:pt x="269875" y="97631"/>
                  <a:pt x="272394" y="95199"/>
                  <a:pt x="271462" y="92868"/>
                </a:cubicBezTo>
                <a:cubicBezTo>
                  <a:pt x="270399" y="90211"/>
                  <a:pt x="266203" y="90260"/>
                  <a:pt x="264318" y="88106"/>
                </a:cubicBezTo>
                <a:cubicBezTo>
                  <a:pt x="244870" y="65880"/>
                  <a:pt x="263723" y="79771"/>
                  <a:pt x="247650" y="69056"/>
                </a:cubicBezTo>
                <a:cubicBezTo>
                  <a:pt x="244475" y="64293"/>
                  <a:pt x="239936" y="60198"/>
                  <a:pt x="238125" y="54768"/>
                </a:cubicBezTo>
                <a:cubicBezTo>
                  <a:pt x="237331" y="52387"/>
                  <a:pt x="237518" y="49400"/>
                  <a:pt x="235743" y="47625"/>
                </a:cubicBezTo>
                <a:cubicBezTo>
                  <a:pt x="233968" y="45850"/>
                  <a:pt x="230981" y="46037"/>
                  <a:pt x="228600" y="45243"/>
                </a:cubicBezTo>
                <a:cubicBezTo>
                  <a:pt x="225425" y="46037"/>
                  <a:pt x="222222" y="46726"/>
                  <a:pt x="219075" y="47625"/>
                </a:cubicBezTo>
                <a:cubicBezTo>
                  <a:pt x="216661" y="48315"/>
                  <a:pt x="214429" y="50256"/>
                  <a:pt x="211931" y="50006"/>
                </a:cubicBezTo>
                <a:cubicBezTo>
                  <a:pt x="206181" y="49431"/>
                  <a:pt x="200837" y="46764"/>
                  <a:pt x="195262" y="45243"/>
                </a:cubicBezTo>
                <a:cubicBezTo>
                  <a:pt x="192105" y="44382"/>
                  <a:pt x="188801" y="44011"/>
                  <a:pt x="185737" y="42862"/>
                </a:cubicBezTo>
                <a:cubicBezTo>
                  <a:pt x="169039" y="36601"/>
                  <a:pt x="182885" y="40246"/>
                  <a:pt x="169068" y="33337"/>
                </a:cubicBezTo>
                <a:cubicBezTo>
                  <a:pt x="166823" y="32215"/>
                  <a:pt x="164306" y="31750"/>
                  <a:pt x="161925" y="30956"/>
                </a:cubicBezTo>
                <a:cubicBezTo>
                  <a:pt x="159544" y="28575"/>
                  <a:pt x="157583" y="25680"/>
                  <a:pt x="154781" y="23812"/>
                </a:cubicBezTo>
                <a:cubicBezTo>
                  <a:pt x="152692" y="22420"/>
                  <a:pt x="149944" y="22420"/>
                  <a:pt x="147637" y="21431"/>
                </a:cubicBezTo>
                <a:cubicBezTo>
                  <a:pt x="123110" y="10919"/>
                  <a:pt x="156345" y="22745"/>
                  <a:pt x="123825" y="11906"/>
                </a:cubicBezTo>
                <a:lnTo>
                  <a:pt x="116681" y="9525"/>
                </a:lnTo>
                <a:lnTo>
                  <a:pt x="119062" y="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41" name="Freeform 440"/>
          <p:cNvSpPr/>
          <p:nvPr/>
        </p:nvSpPr>
        <p:spPr>
          <a:xfrm>
            <a:off x="3341569" y="3539164"/>
            <a:ext cx="74208" cy="65618"/>
          </a:xfrm>
          <a:custGeom>
            <a:avLst/>
            <a:gdLst>
              <a:gd name="connsiteX0" fmla="*/ 52762 w 95625"/>
              <a:gd name="connsiteY0" fmla="*/ 2392 h 88117"/>
              <a:gd name="connsiteX1" fmla="*/ 52762 w 95625"/>
              <a:gd name="connsiteY1" fmla="*/ 2392 h 88117"/>
              <a:gd name="connsiteX2" fmla="*/ 19425 w 95625"/>
              <a:gd name="connsiteY2" fmla="*/ 2392 h 88117"/>
              <a:gd name="connsiteX3" fmla="*/ 12281 w 95625"/>
              <a:gd name="connsiteY3" fmla="*/ 7154 h 88117"/>
              <a:gd name="connsiteX4" fmla="*/ 7518 w 95625"/>
              <a:gd name="connsiteY4" fmla="*/ 14298 h 88117"/>
              <a:gd name="connsiteX5" fmla="*/ 375 w 95625"/>
              <a:gd name="connsiteY5" fmla="*/ 21442 h 88117"/>
              <a:gd name="connsiteX6" fmla="*/ 2756 w 95625"/>
              <a:gd name="connsiteY6" fmla="*/ 47636 h 88117"/>
              <a:gd name="connsiteX7" fmla="*/ 17043 w 95625"/>
              <a:gd name="connsiteY7" fmla="*/ 80973 h 88117"/>
              <a:gd name="connsiteX8" fmla="*/ 31331 w 95625"/>
              <a:gd name="connsiteY8" fmla="*/ 88117 h 88117"/>
              <a:gd name="connsiteX9" fmla="*/ 43237 w 95625"/>
              <a:gd name="connsiteY9" fmla="*/ 85736 h 88117"/>
              <a:gd name="connsiteX10" fmla="*/ 59906 w 95625"/>
              <a:gd name="connsiteY10" fmla="*/ 78592 h 88117"/>
              <a:gd name="connsiteX11" fmla="*/ 74193 w 95625"/>
              <a:gd name="connsiteY11" fmla="*/ 69067 h 88117"/>
              <a:gd name="connsiteX12" fmla="*/ 88481 w 95625"/>
              <a:gd name="connsiteY12" fmla="*/ 64304 h 88117"/>
              <a:gd name="connsiteX13" fmla="*/ 95625 w 95625"/>
              <a:gd name="connsiteY13" fmla="*/ 61923 h 88117"/>
              <a:gd name="connsiteX14" fmla="*/ 88481 w 95625"/>
              <a:gd name="connsiteY14" fmla="*/ 35729 h 88117"/>
              <a:gd name="connsiteX15" fmla="*/ 83718 w 95625"/>
              <a:gd name="connsiteY15" fmla="*/ 21442 h 88117"/>
              <a:gd name="connsiteX16" fmla="*/ 81337 w 95625"/>
              <a:gd name="connsiteY16" fmla="*/ 14298 h 88117"/>
              <a:gd name="connsiteX17" fmla="*/ 74193 w 95625"/>
              <a:gd name="connsiteY17" fmla="*/ 9536 h 88117"/>
              <a:gd name="connsiteX18" fmla="*/ 59906 w 95625"/>
              <a:gd name="connsiteY18" fmla="*/ 4773 h 88117"/>
              <a:gd name="connsiteX19" fmla="*/ 52762 w 95625"/>
              <a:gd name="connsiteY19" fmla="*/ 2392 h 8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5625" h="88117">
                <a:moveTo>
                  <a:pt x="52762" y="2392"/>
                </a:moveTo>
                <a:lnTo>
                  <a:pt x="52762" y="2392"/>
                </a:lnTo>
                <a:cubicBezTo>
                  <a:pt x="39426" y="910"/>
                  <a:pt x="31556" y="-2157"/>
                  <a:pt x="19425" y="2392"/>
                </a:cubicBezTo>
                <a:cubicBezTo>
                  <a:pt x="16745" y="3397"/>
                  <a:pt x="14662" y="5567"/>
                  <a:pt x="12281" y="7154"/>
                </a:cubicBezTo>
                <a:cubicBezTo>
                  <a:pt x="10693" y="9535"/>
                  <a:pt x="9350" y="12099"/>
                  <a:pt x="7518" y="14298"/>
                </a:cubicBezTo>
                <a:cubicBezTo>
                  <a:pt x="5362" y="16885"/>
                  <a:pt x="851" y="18108"/>
                  <a:pt x="375" y="21442"/>
                </a:cubicBezTo>
                <a:cubicBezTo>
                  <a:pt x="-865" y="30121"/>
                  <a:pt x="1233" y="39002"/>
                  <a:pt x="2756" y="47636"/>
                </a:cubicBezTo>
                <a:cubicBezTo>
                  <a:pt x="3807" y="53591"/>
                  <a:pt x="13697" y="78742"/>
                  <a:pt x="17043" y="80973"/>
                </a:cubicBezTo>
                <a:cubicBezTo>
                  <a:pt x="26275" y="87128"/>
                  <a:pt x="21472" y="84831"/>
                  <a:pt x="31331" y="88117"/>
                </a:cubicBezTo>
                <a:cubicBezTo>
                  <a:pt x="35300" y="87323"/>
                  <a:pt x="39311" y="86718"/>
                  <a:pt x="43237" y="85736"/>
                </a:cubicBezTo>
                <a:cubicBezTo>
                  <a:pt x="48864" y="84329"/>
                  <a:pt x="55043" y="81510"/>
                  <a:pt x="59906" y="78592"/>
                </a:cubicBezTo>
                <a:cubicBezTo>
                  <a:pt x="64814" y="75647"/>
                  <a:pt x="68763" y="70877"/>
                  <a:pt x="74193" y="69067"/>
                </a:cubicBezTo>
                <a:lnTo>
                  <a:pt x="88481" y="64304"/>
                </a:lnTo>
                <a:lnTo>
                  <a:pt x="95625" y="61923"/>
                </a:lnTo>
                <a:cubicBezTo>
                  <a:pt x="92258" y="45096"/>
                  <a:pt x="94522" y="53855"/>
                  <a:pt x="88481" y="35729"/>
                </a:cubicBezTo>
                <a:lnTo>
                  <a:pt x="83718" y="21442"/>
                </a:lnTo>
                <a:cubicBezTo>
                  <a:pt x="82924" y="19061"/>
                  <a:pt x="83426" y="15690"/>
                  <a:pt x="81337" y="14298"/>
                </a:cubicBezTo>
                <a:cubicBezTo>
                  <a:pt x="78956" y="12711"/>
                  <a:pt x="76808" y="10698"/>
                  <a:pt x="74193" y="9536"/>
                </a:cubicBezTo>
                <a:cubicBezTo>
                  <a:pt x="69606" y="7497"/>
                  <a:pt x="64926" y="4773"/>
                  <a:pt x="59906" y="4773"/>
                </a:cubicBezTo>
                <a:lnTo>
                  <a:pt x="52762" y="2392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42" name="Freeform 441"/>
          <p:cNvSpPr/>
          <p:nvPr/>
        </p:nvSpPr>
        <p:spPr>
          <a:xfrm>
            <a:off x="3528835" y="3577483"/>
            <a:ext cx="224389" cy="154272"/>
          </a:xfrm>
          <a:custGeom>
            <a:avLst/>
            <a:gdLst>
              <a:gd name="connsiteX0" fmla="*/ 46261 w 289148"/>
              <a:gd name="connsiteY0" fmla="*/ 0 h 207169"/>
              <a:gd name="connsiteX1" fmla="*/ 46261 w 289148"/>
              <a:gd name="connsiteY1" fmla="*/ 0 h 207169"/>
              <a:gd name="connsiteX2" fmla="*/ 22448 w 289148"/>
              <a:gd name="connsiteY2" fmla="*/ 7144 h 207169"/>
              <a:gd name="connsiteX3" fmla="*/ 1017 w 289148"/>
              <a:gd name="connsiteY3" fmla="*/ 11906 h 207169"/>
              <a:gd name="connsiteX4" fmla="*/ 3398 w 289148"/>
              <a:gd name="connsiteY4" fmla="*/ 83344 h 207169"/>
              <a:gd name="connsiteX5" fmla="*/ 22448 w 289148"/>
              <a:gd name="connsiteY5" fmla="*/ 88106 h 207169"/>
              <a:gd name="connsiteX6" fmla="*/ 29592 w 289148"/>
              <a:gd name="connsiteY6" fmla="*/ 95250 h 207169"/>
              <a:gd name="connsiteX7" fmla="*/ 36736 w 289148"/>
              <a:gd name="connsiteY7" fmla="*/ 97631 h 207169"/>
              <a:gd name="connsiteX8" fmla="*/ 46261 w 289148"/>
              <a:gd name="connsiteY8" fmla="*/ 107156 h 207169"/>
              <a:gd name="connsiteX9" fmla="*/ 60548 w 289148"/>
              <a:gd name="connsiteY9" fmla="*/ 121444 h 207169"/>
              <a:gd name="connsiteX10" fmla="*/ 65311 w 289148"/>
              <a:gd name="connsiteY10" fmla="*/ 130969 h 207169"/>
              <a:gd name="connsiteX11" fmla="*/ 72455 w 289148"/>
              <a:gd name="connsiteY11" fmla="*/ 140494 h 207169"/>
              <a:gd name="connsiteX12" fmla="*/ 77217 w 289148"/>
              <a:gd name="connsiteY12" fmla="*/ 150019 h 207169"/>
              <a:gd name="connsiteX13" fmla="*/ 89123 w 289148"/>
              <a:gd name="connsiteY13" fmla="*/ 164306 h 207169"/>
              <a:gd name="connsiteX14" fmla="*/ 98648 w 289148"/>
              <a:gd name="connsiteY14" fmla="*/ 178594 h 207169"/>
              <a:gd name="connsiteX15" fmla="*/ 108173 w 289148"/>
              <a:gd name="connsiteY15" fmla="*/ 180975 h 207169"/>
              <a:gd name="connsiteX16" fmla="*/ 124842 w 289148"/>
              <a:gd name="connsiteY16" fmla="*/ 190500 h 207169"/>
              <a:gd name="connsiteX17" fmla="*/ 131986 w 289148"/>
              <a:gd name="connsiteY17" fmla="*/ 195263 h 207169"/>
              <a:gd name="connsiteX18" fmla="*/ 143892 w 289148"/>
              <a:gd name="connsiteY18" fmla="*/ 207169 h 207169"/>
              <a:gd name="connsiteX19" fmla="*/ 158180 w 289148"/>
              <a:gd name="connsiteY19" fmla="*/ 202406 h 207169"/>
              <a:gd name="connsiteX20" fmla="*/ 170086 w 289148"/>
              <a:gd name="connsiteY20" fmla="*/ 200025 h 207169"/>
              <a:gd name="connsiteX21" fmla="*/ 177230 w 289148"/>
              <a:gd name="connsiteY21" fmla="*/ 195263 h 207169"/>
              <a:gd name="connsiteX22" fmla="*/ 205805 w 289148"/>
              <a:gd name="connsiteY22" fmla="*/ 195263 h 207169"/>
              <a:gd name="connsiteX23" fmla="*/ 224855 w 289148"/>
              <a:gd name="connsiteY23" fmla="*/ 192881 h 207169"/>
              <a:gd name="connsiteX24" fmla="*/ 234380 w 289148"/>
              <a:gd name="connsiteY24" fmla="*/ 185738 h 207169"/>
              <a:gd name="connsiteX25" fmla="*/ 246286 w 289148"/>
              <a:gd name="connsiteY25" fmla="*/ 176213 h 207169"/>
              <a:gd name="connsiteX26" fmla="*/ 274861 w 289148"/>
              <a:gd name="connsiteY26" fmla="*/ 161925 h 207169"/>
              <a:gd name="connsiteX27" fmla="*/ 282005 w 289148"/>
              <a:gd name="connsiteY27" fmla="*/ 159544 h 207169"/>
              <a:gd name="connsiteX28" fmla="*/ 289148 w 289148"/>
              <a:gd name="connsiteY28" fmla="*/ 157163 h 207169"/>
              <a:gd name="connsiteX29" fmla="*/ 267717 w 289148"/>
              <a:gd name="connsiteY29" fmla="*/ 138113 h 207169"/>
              <a:gd name="connsiteX30" fmla="*/ 255811 w 289148"/>
              <a:gd name="connsiteY30" fmla="*/ 126206 h 207169"/>
              <a:gd name="connsiteX31" fmla="*/ 251048 w 289148"/>
              <a:gd name="connsiteY31" fmla="*/ 119063 h 207169"/>
              <a:gd name="connsiteX32" fmla="*/ 248667 w 289148"/>
              <a:gd name="connsiteY32" fmla="*/ 111919 h 207169"/>
              <a:gd name="connsiteX33" fmla="*/ 227236 w 289148"/>
              <a:gd name="connsiteY33" fmla="*/ 109538 h 207169"/>
              <a:gd name="connsiteX34" fmla="*/ 234380 w 289148"/>
              <a:gd name="connsiteY34" fmla="*/ 88106 h 207169"/>
              <a:gd name="connsiteX35" fmla="*/ 224855 w 289148"/>
              <a:gd name="connsiteY35" fmla="*/ 83344 h 207169"/>
              <a:gd name="connsiteX36" fmla="*/ 215330 w 289148"/>
              <a:gd name="connsiteY36" fmla="*/ 69056 h 207169"/>
              <a:gd name="connsiteX37" fmla="*/ 210567 w 289148"/>
              <a:gd name="connsiteY37" fmla="*/ 61913 h 207169"/>
              <a:gd name="connsiteX38" fmla="*/ 196280 w 289148"/>
              <a:gd name="connsiteY38" fmla="*/ 47625 h 207169"/>
              <a:gd name="connsiteX39" fmla="*/ 189136 w 289148"/>
              <a:gd name="connsiteY39" fmla="*/ 33338 h 207169"/>
              <a:gd name="connsiteX40" fmla="*/ 165323 w 289148"/>
              <a:gd name="connsiteY40" fmla="*/ 40481 h 207169"/>
              <a:gd name="connsiteX41" fmla="*/ 139130 w 289148"/>
              <a:gd name="connsiteY41" fmla="*/ 52388 h 207169"/>
              <a:gd name="connsiteX42" fmla="*/ 120080 w 289148"/>
              <a:gd name="connsiteY42" fmla="*/ 40481 h 207169"/>
              <a:gd name="connsiteX43" fmla="*/ 98648 w 289148"/>
              <a:gd name="connsiteY43" fmla="*/ 28575 h 207169"/>
              <a:gd name="connsiteX44" fmla="*/ 77217 w 289148"/>
              <a:gd name="connsiteY44" fmla="*/ 16669 h 207169"/>
              <a:gd name="connsiteX45" fmla="*/ 62930 w 289148"/>
              <a:gd name="connsiteY45" fmla="*/ 9525 h 207169"/>
              <a:gd name="connsiteX46" fmla="*/ 55786 w 289148"/>
              <a:gd name="connsiteY46" fmla="*/ 4763 h 207169"/>
              <a:gd name="connsiteX47" fmla="*/ 46261 w 289148"/>
              <a:gd name="connsiteY47" fmla="*/ 0 h 20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89148" h="207169">
                <a:moveTo>
                  <a:pt x="46261" y="0"/>
                </a:moveTo>
                <a:lnTo>
                  <a:pt x="46261" y="0"/>
                </a:lnTo>
                <a:lnTo>
                  <a:pt x="22448" y="7144"/>
                </a:lnTo>
                <a:cubicBezTo>
                  <a:pt x="14604" y="9385"/>
                  <a:pt x="9198" y="10270"/>
                  <a:pt x="1017" y="11906"/>
                </a:cubicBezTo>
                <a:cubicBezTo>
                  <a:pt x="1811" y="35719"/>
                  <a:pt x="-3053" y="60408"/>
                  <a:pt x="3398" y="83344"/>
                </a:cubicBezTo>
                <a:cubicBezTo>
                  <a:pt x="5170" y="89645"/>
                  <a:pt x="22448" y="88106"/>
                  <a:pt x="22448" y="88106"/>
                </a:cubicBezTo>
                <a:cubicBezTo>
                  <a:pt x="24829" y="90487"/>
                  <a:pt x="26790" y="93382"/>
                  <a:pt x="29592" y="95250"/>
                </a:cubicBezTo>
                <a:cubicBezTo>
                  <a:pt x="31681" y="96642"/>
                  <a:pt x="34961" y="95856"/>
                  <a:pt x="36736" y="97631"/>
                </a:cubicBezTo>
                <a:cubicBezTo>
                  <a:pt x="49436" y="110331"/>
                  <a:pt x="27210" y="100807"/>
                  <a:pt x="46261" y="107156"/>
                </a:cubicBezTo>
                <a:cubicBezTo>
                  <a:pt x="63865" y="133565"/>
                  <a:pt x="33978" y="90446"/>
                  <a:pt x="60548" y="121444"/>
                </a:cubicBezTo>
                <a:cubicBezTo>
                  <a:pt x="62858" y="124139"/>
                  <a:pt x="63430" y="127959"/>
                  <a:pt x="65311" y="130969"/>
                </a:cubicBezTo>
                <a:cubicBezTo>
                  <a:pt x="67415" y="134334"/>
                  <a:pt x="70352" y="137128"/>
                  <a:pt x="72455" y="140494"/>
                </a:cubicBezTo>
                <a:cubicBezTo>
                  <a:pt x="74336" y="143504"/>
                  <a:pt x="75456" y="146937"/>
                  <a:pt x="77217" y="150019"/>
                </a:cubicBezTo>
                <a:cubicBezTo>
                  <a:pt x="81637" y="157753"/>
                  <a:pt x="82558" y="157741"/>
                  <a:pt x="89123" y="164306"/>
                </a:cubicBezTo>
                <a:cubicBezTo>
                  <a:pt x="91396" y="171124"/>
                  <a:pt x="91305" y="174398"/>
                  <a:pt x="98648" y="178594"/>
                </a:cubicBezTo>
                <a:cubicBezTo>
                  <a:pt x="101489" y="180218"/>
                  <a:pt x="104998" y="180181"/>
                  <a:pt x="108173" y="180975"/>
                </a:cubicBezTo>
                <a:cubicBezTo>
                  <a:pt x="125579" y="192580"/>
                  <a:pt x="103693" y="178415"/>
                  <a:pt x="124842" y="190500"/>
                </a:cubicBezTo>
                <a:cubicBezTo>
                  <a:pt x="127327" y="191920"/>
                  <a:pt x="129605" y="193675"/>
                  <a:pt x="131986" y="195263"/>
                </a:cubicBezTo>
                <a:cubicBezTo>
                  <a:pt x="134103" y="198438"/>
                  <a:pt x="138601" y="207169"/>
                  <a:pt x="143892" y="207169"/>
                </a:cubicBezTo>
                <a:cubicBezTo>
                  <a:pt x="148912" y="207169"/>
                  <a:pt x="153337" y="203727"/>
                  <a:pt x="158180" y="202406"/>
                </a:cubicBezTo>
                <a:cubicBezTo>
                  <a:pt x="162085" y="201341"/>
                  <a:pt x="166117" y="200819"/>
                  <a:pt x="170086" y="200025"/>
                </a:cubicBezTo>
                <a:cubicBezTo>
                  <a:pt x="172467" y="198438"/>
                  <a:pt x="174550" y="196268"/>
                  <a:pt x="177230" y="195263"/>
                </a:cubicBezTo>
                <a:cubicBezTo>
                  <a:pt x="188759" y="190940"/>
                  <a:pt x="193285" y="193474"/>
                  <a:pt x="205805" y="195263"/>
                </a:cubicBezTo>
                <a:cubicBezTo>
                  <a:pt x="227772" y="202585"/>
                  <a:pt x="214477" y="203258"/>
                  <a:pt x="224855" y="192881"/>
                </a:cubicBezTo>
                <a:cubicBezTo>
                  <a:pt x="227661" y="190075"/>
                  <a:pt x="231205" y="188119"/>
                  <a:pt x="234380" y="185738"/>
                </a:cubicBezTo>
                <a:cubicBezTo>
                  <a:pt x="243179" y="172538"/>
                  <a:pt x="234107" y="182979"/>
                  <a:pt x="246286" y="176213"/>
                </a:cubicBezTo>
                <a:cubicBezTo>
                  <a:pt x="273982" y="160826"/>
                  <a:pt x="247045" y="171197"/>
                  <a:pt x="274861" y="161925"/>
                </a:cubicBezTo>
                <a:lnTo>
                  <a:pt x="282005" y="159544"/>
                </a:lnTo>
                <a:lnTo>
                  <a:pt x="289148" y="157163"/>
                </a:lnTo>
                <a:cubicBezTo>
                  <a:pt x="280562" y="151438"/>
                  <a:pt x="274237" y="147894"/>
                  <a:pt x="267717" y="138113"/>
                </a:cubicBezTo>
                <a:cubicBezTo>
                  <a:pt x="261368" y="128588"/>
                  <a:pt x="265336" y="132557"/>
                  <a:pt x="255811" y="126206"/>
                </a:cubicBezTo>
                <a:cubicBezTo>
                  <a:pt x="254223" y="123825"/>
                  <a:pt x="252328" y="121623"/>
                  <a:pt x="251048" y="119063"/>
                </a:cubicBezTo>
                <a:cubicBezTo>
                  <a:pt x="249925" y="116818"/>
                  <a:pt x="250998" y="112851"/>
                  <a:pt x="248667" y="111919"/>
                </a:cubicBezTo>
                <a:cubicBezTo>
                  <a:pt x="241993" y="109250"/>
                  <a:pt x="234380" y="110332"/>
                  <a:pt x="227236" y="109538"/>
                </a:cubicBezTo>
                <a:cubicBezTo>
                  <a:pt x="230507" y="104632"/>
                  <a:pt x="241924" y="95650"/>
                  <a:pt x="234380" y="88106"/>
                </a:cubicBezTo>
                <a:cubicBezTo>
                  <a:pt x="231870" y="85596"/>
                  <a:pt x="228030" y="84931"/>
                  <a:pt x="224855" y="83344"/>
                </a:cubicBezTo>
                <a:lnTo>
                  <a:pt x="215330" y="69056"/>
                </a:lnTo>
                <a:cubicBezTo>
                  <a:pt x="213743" y="66675"/>
                  <a:pt x="212591" y="63937"/>
                  <a:pt x="210567" y="61913"/>
                </a:cubicBezTo>
                <a:lnTo>
                  <a:pt x="196280" y="47625"/>
                </a:lnTo>
                <a:cubicBezTo>
                  <a:pt x="195589" y="45553"/>
                  <a:pt x="192331" y="33693"/>
                  <a:pt x="189136" y="33338"/>
                </a:cubicBezTo>
                <a:cubicBezTo>
                  <a:pt x="187092" y="33111"/>
                  <a:pt x="170548" y="38740"/>
                  <a:pt x="165323" y="40481"/>
                </a:cubicBezTo>
                <a:cubicBezTo>
                  <a:pt x="147668" y="52251"/>
                  <a:pt x="156648" y="48883"/>
                  <a:pt x="139130" y="52388"/>
                </a:cubicBezTo>
                <a:cubicBezTo>
                  <a:pt x="117025" y="35809"/>
                  <a:pt x="141866" y="53553"/>
                  <a:pt x="120080" y="40481"/>
                </a:cubicBezTo>
                <a:cubicBezTo>
                  <a:pt x="99612" y="28200"/>
                  <a:pt x="113016" y="33364"/>
                  <a:pt x="98648" y="28575"/>
                </a:cubicBezTo>
                <a:cubicBezTo>
                  <a:pt x="82272" y="17658"/>
                  <a:pt x="89791" y="20860"/>
                  <a:pt x="77217" y="16669"/>
                </a:cubicBezTo>
                <a:cubicBezTo>
                  <a:pt x="56751" y="3024"/>
                  <a:pt x="82639" y="19379"/>
                  <a:pt x="62930" y="9525"/>
                </a:cubicBezTo>
                <a:cubicBezTo>
                  <a:pt x="60370" y="8245"/>
                  <a:pt x="58401" y="5925"/>
                  <a:pt x="55786" y="4763"/>
                </a:cubicBezTo>
                <a:cubicBezTo>
                  <a:pt x="51198" y="2724"/>
                  <a:pt x="41498" y="0"/>
                  <a:pt x="46261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43" name="Freeform 442"/>
          <p:cNvSpPr/>
          <p:nvPr/>
        </p:nvSpPr>
        <p:spPr>
          <a:xfrm>
            <a:off x="2685055" y="4155560"/>
            <a:ext cx="268013" cy="320957"/>
          </a:xfrm>
          <a:custGeom>
            <a:avLst/>
            <a:gdLst>
              <a:gd name="connsiteX0" fmla="*/ 254876 w 345363"/>
              <a:gd name="connsiteY0" fmla="*/ 35718 h 431006"/>
              <a:gd name="connsiteX1" fmla="*/ 254876 w 345363"/>
              <a:gd name="connsiteY1" fmla="*/ 35718 h 431006"/>
              <a:gd name="connsiteX2" fmla="*/ 235826 w 345363"/>
              <a:gd name="connsiteY2" fmla="*/ 26193 h 431006"/>
              <a:gd name="connsiteX3" fmla="*/ 221538 w 345363"/>
              <a:gd name="connsiteY3" fmla="*/ 19050 h 431006"/>
              <a:gd name="connsiteX4" fmla="*/ 207251 w 345363"/>
              <a:gd name="connsiteY4" fmla="*/ 9525 h 431006"/>
              <a:gd name="connsiteX5" fmla="*/ 200107 w 345363"/>
              <a:gd name="connsiteY5" fmla="*/ 4762 h 431006"/>
              <a:gd name="connsiteX6" fmla="*/ 185819 w 345363"/>
              <a:gd name="connsiteY6" fmla="*/ 0 h 431006"/>
              <a:gd name="connsiteX7" fmla="*/ 181057 w 345363"/>
              <a:gd name="connsiteY7" fmla="*/ 28575 h 431006"/>
              <a:gd name="connsiteX8" fmla="*/ 178676 w 345363"/>
              <a:gd name="connsiteY8" fmla="*/ 66675 h 431006"/>
              <a:gd name="connsiteX9" fmla="*/ 164388 w 345363"/>
              <a:gd name="connsiteY9" fmla="*/ 69056 h 431006"/>
              <a:gd name="connsiteX10" fmla="*/ 121526 w 345363"/>
              <a:gd name="connsiteY10" fmla="*/ 73818 h 431006"/>
              <a:gd name="connsiteX11" fmla="*/ 112001 w 345363"/>
              <a:gd name="connsiteY11" fmla="*/ 76200 h 431006"/>
              <a:gd name="connsiteX12" fmla="*/ 104857 w 345363"/>
              <a:gd name="connsiteY12" fmla="*/ 78581 h 431006"/>
              <a:gd name="connsiteX13" fmla="*/ 88188 w 345363"/>
              <a:gd name="connsiteY13" fmla="*/ 80962 h 431006"/>
              <a:gd name="connsiteX14" fmla="*/ 69138 w 345363"/>
              <a:gd name="connsiteY14" fmla="*/ 85725 h 431006"/>
              <a:gd name="connsiteX15" fmla="*/ 57232 w 345363"/>
              <a:gd name="connsiteY15" fmla="*/ 71437 h 431006"/>
              <a:gd name="connsiteX16" fmla="*/ 50088 w 345363"/>
              <a:gd name="connsiteY16" fmla="*/ 66675 h 431006"/>
              <a:gd name="connsiteX17" fmla="*/ 33419 w 345363"/>
              <a:gd name="connsiteY17" fmla="*/ 57150 h 431006"/>
              <a:gd name="connsiteX18" fmla="*/ 23894 w 345363"/>
              <a:gd name="connsiteY18" fmla="*/ 59531 h 431006"/>
              <a:gd name="connsiteX19" fmla="*/ 4844 w 345363"/>
              <a:gd name="connsiteY19" fmla="*/ 66675 h 431006"/>
              <a:gd name="connsiteX20" fmla="*/ 82 w 345363"/>
              <a:gd name="connsiteY20" fmla="*/ 73818 h 431006"/>
              <a:gd name="connsiteX21" fmla="*/ 7226 w 345363"/>
              <a:gd name="connsiteY21" fmla="*/ 76200 h 431006"/>
              <a:gd name="connsiteX22" fmla="*/ 9607 w 345363"/>
              <a:gd name="connsiteY22" fmla="*/ 83343 h 431006"/>
              <a:gd name="connsiteX23" fmla="*/ 14369 w 345363"/>
              <a:gd name="connsiteY23" fmla="*/ 90487 h 431006"/>
              <a:gd name="connsiteX24" fmla="*/ 16751 w 345363"/>
              <a:gd name="connsiteY24" fmla="*/ 97631 h 431006"/>
              <a:gd name="connsiteX25" fmla="*/ 21513 w 345363"/>
              <a:gd name="connsiteY25" fmla="*/ 104775 h 431006"/>
              <a:gd name="connsiteX26" fmla="*/ 28657 w 345363"/>
              <a:gd name="connsiteY26" fmla="*/ 126206 h 431006"/>
              <a:gd name="connsiteX27" fmla="*/ 31038 w 345363"/>
              <a:gd name="connsiteY27" fmla="*/ 133350 h 431006"/>
              <a:gd name="connsiteX28" fmla="*/ 33419 w 345363"/>
              <a:gd name="connsiteY28" fmla="*/ 140493 h 431006"/>
              <a:gd name="connsiteX29" fmla="*/ 33419 w 345363"/>
              <a:gd name="connsiteY29" fmla="*/ 173831 h 431006"/>
              <a:gd name="connsiteX30" fmla="*/ 45326 w 345363"/>
              <a:gd name="connsiteY30" fmla="*/ 195262 h 431006"/>
              <a:gd name="connsiteX31" fmla="*/ 47707 w 345363"/>
              <a:gd name="connsiteY31" fmla="*/ 204787 h 431006"/>
              <a:gd name="connsiteX32" fmla="*/ 52469 w 345363"/>
              <a:gd name="connsiteY32" fmla="*/ 219075 h 431006"/>
              <a:gd name="connsiteX33" fmla="*/ 54851 w 345363"/>
              <a:gd name="connsiteY33" fmla="*/ 228600 h 431006"/>
              <a:gd name="connsiteX34" fmla="*/ 59613 w 345363"/>
              <a:gd name="connsiteY34" fmla="*/ 240506 h 431006"/>
              <a:gd name="connsiteX35" fmla="*/ 64376 w 345363"/>
              <a:gd name="connsiteY35" fmla="*/ 259556 h 431006"/>
              <a:gd name="connsiteX36" fmla="*/ 73901 w 345363"/>
              <a:gd name="connsiteY36" fmla="*/ 292893 h 431006"/>
              <a:gd name="connsiteX37" fmla="*/ 76282 w 345363"/>
              <a:gd name="connsiteY37" fmla="*/ 304800 h 431006"/>
              <a:gd name="connsiteX38" fmla="*/ 81044 w 345363"/>
              <a:gd name="connsiteY38" fmla="*/ 354806 h 431006"/>
              <a:gd name="connsiteX39" fmla="*/ 83426 w 345363"/>
              <a:gd name="connsiteY39" fmla="*/ 395287 h 431006"/>
              <a:gd name="connsiteX40" fmla="*/ 97713 w 345363"/>
              <a:gd name="connsiteY40" fmla="*/ 400050 h 431006"/>
              <a:gd name="connsiteX41" fmla="*/ 114382 w 345363"/>
              <a:gd name="connsiteY41" fmla="*/ 404812 h 431006"/>
              <a:gd name="connsiteX42" fmla="*/ 119144 w 345363"/>
              <a:gd name="connsiteY42" fmla="*/ 411956 h 431006"/>
              <a:gd name="connsiteX43" fmla="*/ 138194 w 345363"/>
              <a:gd name="connsiteY43" fmla="*/ 416718 h 431006"/>
              <a:gd name="connsiteX44" fmla="*/ 150101 w 345363"/>
              <a:gd name="connsiteY44" fmla="*/ 411956 h 431006"/>
              <a:gd name="connsiteX45" fmla="*/ 166769 w 345363"/>
              <a:gd name="connsiteY45" fmla="*/ 407193 h 431006"/>
              <a:gd name="connsiteX46" fmla="*/ 190582 w 345363"/>
              <a:gd name="connsiteY46" fmla="*/ 402431 h 431006"/>
              <a:gd name="connsiteX47" fmla="*/ 200107 w 345363"/>
              <a:gd name="connsiteY47" fmla="*/ 407193 h 431006"/>
              <a:gd name="connsiteX48" fmla="*/ 204869 w 345363"/>
              <a:gd name="connsiteY48" fmla="*/ 414337 h 431006"/>
              <a:gd name="connsiteX49" fmla="*/ 226301 w 345363"/>
              <a:gd name="connsiteY49" fmla="*/ 431006 h 431006"/>
              <a:gd name="connsiteX50" fmla="*/ 247732 w 345363"/>
              <a:gd name="connsiteY50" fmla="*/ 419100 h 431006"/>
              <a:gd name="connsiteX51" fmla="*/ 269163 w 345363"/>
              <a:gd name="connsiteY51" fmla="*/ 409575 h 431006"/>
              <a:gd name="connsiteX52" fmla="*/ 276307 w 345363"/>
              <a:gd name="connsiteY52" fmla="*/ 407193 h 431006"/>
              <a:gd name="connsiteX53" fmla="*/ 278688 w 345363"/>
              <a:gd name="connsiteY53" fmla="*/ 400050 h 431006"/>
              <a:gd name="connsiteX54" fmla="*/ 276307 w 345363"/>
              <a:gd name="connsiteY54" fmla="*/ 392906 h 431006"/>
              <a:gd name="connsiteX55" fmla="*/ 273926 w 345363"/>
              <a:gd name="connsiteY55" fmla="*/ 383381 h 431006"/>
              <a:gd name="connsiteX56" fmla="*/ 276307 w 345363"/>
              <a:gd name="connsiteY56" fmla="*/ 366712 h 431006"/>
              <a:gd name="connsiteX57" fmla="*/ 283451 w 345363"/>
              <a:gd name="connsiteY57" fmla="*/ 361950 h 431006"/>
              <a:gd name="connsiteX58" fmla="*/ 297738 w 345363"/>
              <a:gd name="connsiteY58" fmla="*/ 357187 h 431006"/>
              <a:gd name="connsiteX59" fmla="*/ 297738 w 345363"/>
              <a:gd name="connsiteY59" fmla="*/ 330993 h 431006"/>
              <a:gd name="connsiteX60" fmla="*/ 300119 w 345363"/>
              <a:gd name="connsiteY60" fmla="*/ 285750 h 431006"/>
              <a:gd name="connsiteX61" fmla="*/ 302501 w 345363"/>
              <a:gd name="connsiteY61" fmla="*/ 271462 h 431006"/>
              <a:gd name="connsiteX62" fmla="*/ 304882 w 345363"/>
              <a:gd name="connsiteY62" fmla="*/ 261937 h 431006"/>
              <a:gd name="connsiteX63" fmla="*/ 326313 w 345363"/>
              <a:gd name="connsiteY63" fmla="*/ 257175 h 431006"/>
              <a:gd name="connsiteX64" fmla="*/ 331076 w 345363"/>
              <a:gd name="connsiteY64" fmla="*/ 238125 h 431006"/>
              <a:gd name="connsiteX65" fmla="*/ 338219 w 345363"/>
              <a:gd name="connsiteY65" fmla="*/ 214312 h 431006"/>
              <a:gd name="connsiteX66" fmla="*/ 342982 w 345363"/>
              <a:gd name="connsiteY66" fmla="*/ 207168 h 431006"/>
              <a:gd name="connsiteX67" fmla="*/ 345363 w 345363"/>
              <a:gd name="connsiteY67" fmla="*/ 200025 h 431006"/>
              <a:gd name="connsiteX68" fmla="*/ 338219 w 345363"/>
              <a:gd name="connsiteY68" fmla="*/ 185737 h 431006"/>
              <a:gd name="connsiteX69" fmla="*/ 331076 w 345363"/>
              <a:gd name="connsiteY69" fmla="*/ 180975 h 431006"/>
              <a:gd name="connsiteX70" fmla="*/ 323932 w 345363"/>
              <a:gd name="connsiteY70" fmla="*/ 166687 h 431006"/>
              <a:gd name="connsiteX71" fmla="*/ 326313 w 345363"/>
              <a:gd name="connsiteY71" fmla="*/ 159543 h 431006"/>
              <a:gd name="connsiteX72" fmla="*/ 331076 w 345363"/>
              <a:gd name="connsiteY72" fmla="*/ 152400 h 431006"/>
              <a:gd name="connsiteX73" fmla="*/ 338219 w 345363"/>
              <a:gd name="connsiteY73" fmla="*/ 130968 h 431006"/>
              <a:gd name="connsiteX74" fmla="*/ 340601 w 345363"/>
              <a:gd name="connsiteY74" fmla="*/ 123825 h 431006"/>
              <a:gd name="connsiteX75" fmla="*/ 338219 w 345363"/>
              <a:gd name="connsiteY75" fmla="*/ 116681 h 431006"/>
              <a:gd name="connsiteX76" fmla="*/ 304882 w 345363"/>
              <a:gd name="connsiteY76" fmla="*/ 97631 h 431006"/>
              <a:gd name="connsiteX77" fmla="*/ 290594 w 345363"/>
              <a:gd name="connsiteY77" fmla="*/ 88106 h 431006"/>
              <a:gd name="connsiteX78" fmla="*/ 283451 w 345363"/>
              <a:gd name="connsiteY78" fmla="*/ 83343 h 431006"/>
              <a:gd name="connsiteX79" fmla="*/ 266782 w 345363"/>
              <a:gd name="connsiteY79" fmla="*/ 73818 h 431006"/>
              <a:gd name="connsiteX80" fmla="*/ 262019 w 345363"/>
              <a:gd name="connsiteY80" fmla="*/ 52387 h 431006"/>
              <a:gd name="connsiteX81" fmla="*/ 257257 w 345363"/>
              <a:gd name="connsiteY81" fmla="*/ 40481 h 431006"/>
              <a:gd name="connsiteX82" fmla="*/ 250113 w 345363"/>
              <a:gd name="connsiteY82" fmla="*/ 35718 h 431006"/>
              <a:gd name="connsiteX83" fmla="*/ 254876 w 345363"/>
              <a:gd name="connsiteY83" fmla="*/ 35718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45363" h="431006">
                <a:moveTo>
                  <a:pt x="254876" y="35718"/>
                </a:moveTo>
                <a:lnTo>
                  <a:pt x="254876" y="35718"/>
                </a:lnTo>
                <a:cubicBezTo>
                  <a:pt x="248526" y="32543"/>
                  <a:pt x="242059" y="29593"/>
                  <a:pt x="235826" y="26193"/>
                </a:cubicBezTo>
                <a:cubicBezTo>
                  <a:pt x="221321" y="18282"/>
                  <a:pt x="236021" y="23877"/>
                  <a:pt x="221538" y="19050"/>
                </a:cubicBezTo>
                <a:lnTo>
                  <a:pt x="207251" y="9525"/>
                </a:lnTo>
                <a:cubicBezTo>
                  <a:pt x="204870" y="7937"/>
                  <a:pt x="202822" y="5667"/>
                  <a:pt x="200107" y="4762"/>
                </a:cubicBezTo>
                <a:lnTo>
                  <a:pt x="185819" y="0"/>
                </a:lnTo>
                <a:cubicBezTo>
                  <a:pt x="182599" y="12883"/>
                  <a:pt x="182450" y="11852"/>
                  <a:pt x="181057" y="28575"/>
                </a:cubicBezTo>
                <a:cubicBezTo>
                  <a:pt x="180000" y="41256"/>
                  <a:pt x="183521" y="54909"/>
                  <a:pt x="178676" y="66675"/>
                </a:cubicBezTo>
                <a:cubicBezTo>
                  <a:pt x="176838" y="71140"/>
                  <a:pt x="169179" y="68457"/>
                  <a:pt x="164388" y="69056"/>
                </a:cubicBezTo>
                <a:cubicBezTo>
                  <a:pt x="150124" y="70839"/>
                  <a:pt x="121526" y="73818"/>
                  <a:pt x="121526" y="73818"/>
                </a:cubicBezTo>
                <a:cubicBezTo>
                  <a:pt x="118351" y="74612"/>
                  <a:pt x="115148" y="75301"/>
                  <a:pt x="112001" y="76200"/>
                </a:cubicBezTo>
                <a:cubicBezTo>
                  <a:pt x="109587" y="76890"/>
                  <a:pt x="107318" y="78089"/>
                  <a:pt x="104857" y="78581"/>
                </a:cubicBezTo>
                <a:cubicBezTo>
                  <a:pt x="99353" y="79682"/>
                  <a:pt x="93724" y="80039"/>
                  <a:pt x="88188" y="80962"/>
                </a:cubicBezTo>
                <a:cubicBezTo>
                  <a:pt x="76692" y="82878"/>
                  <a:pt x="78340" y="82657"/>
                  <a:pt x="69138" y="85725"/>
                </a:cubicBezTo>
                <a:cubicBezTo>
                  <a:pt x="51730" y="74119"/>
                  <a:pt x="72340" y="89567"/>
                  <a:pt x="57232" y="71437"/>
                </a:cubicBezTo>
                <a:cubicBezTo>
                  <a:pt x="55400" y="69238"/>
                  <a:pt x="52573" y="68095"/>
                  <a:pt x="50088" y="66675"/>
                </a:cubicBezTo>
                <a:cubicBezTo>
                  <a:pt x="28939" y="54590"/>
                  <a:pt x="50824" y="68752"/>
                  <a:pt x="33419" y="57150"/>
                </a:cubicBezTo>
                <a:cubicBezTo>
                  <a:pt x="30244" y="57944"/>
                  <a:pt x="26958" y="58382"/>
                  <a:pt x="23894" y="59531"/>
                </a:cubicBezTo>
                <a:cubicBezTo>
                  <a:pt x="-1021" y="68873"/>
                  <a:pt x="29303" y="60558"/>
                  <a:pt x="4844" y="66675"/>
                </a:cubicBezTo>
                <a:cubicBezTo>
                  <a:pt x="3257" y="69056"/>
                  <a:pt x="-612" y="71042"/>
                  <a:pt x="82" y="73818"/>
                </a:cubicBezTo>
                <a:cubicBezTo>
                  <a:pt x="691" y="76253"/>
                  <a:pt x="5451" y="74425"/>
                  <a:pt x="7226" y="76200"/>
                </a:cubicBezTo>
                <a:cubicBezTo>
                  <a:pt x="9001" y="77975"/>
                  <a:pt x="8485" y="81098"/>
                  <a:pt x="9607" y="83343"/>
                </a:cubicBezTo>
                <a:cubicBezTo>
                  <a:pt x="10887" y="85903"/>
                  <a:pt x="13089" y="87927"/>
                  <a:pt x="14369" y="90487"/>
                </a:cubicBezTo>
                <a:cubicBezTo>
                  <a:pt x="15492" y="92732"/>
                  <a:pt x="15628" y="95386"/>
                  <a:pt x="16751" y="97631"/>
                </a:cubicBezTo>
                <a:cubicBezTo>
                  <a:pt x="18031" y="100191"/>
                  <a:pt x="20351" y="102160"/>
                  <a:pt x="21513" y="104775"/>
                </a:cubicBezTo>
                <a:cubicBezTo>
                  <a:pt x="21519" y="104789"/>
                  <a:pt x="27464" y="122627"/>
                  <a:pt x="28657" y="126206"/>
                </a:cubicBezTo>
                <a:lnTo>
                  <a:pt x="31038" y="133350"/>
                </a:lnTo>
                <a:lnTo>
                  <a:pt x="33419" y="140493"/>
                </a:lnTo>
                <a:cubicBezTo>
                  <a:pt x="32274" y="150798"/>
                  <a:pt x="28681" y="163407"/>
                  <a:pt x="33419" y="173831"/>
                </a:cubicBezTo>
                <a:cubicBezTo>
                  <a:pt x="46535" y="202687"/>
                  <a:pt x="40169" y="177215"/>
                  <a:pt x="45326" y="195262"/>
                </a:cubicBezTo>
                <a:cubicBezTo>
                  <a:pt x="46225" y="198409"/>
                  <a:pt x="46767" y="201652"/>
                  <a:pt x="47707" y="204787"/>
                </a:cubicBezTo>
                <a:cubicBezTo>
                  <a:pt x="49149" y="209596"/>
                  <a:pt x="51251" y="214205"/>
                  <a:pt x="52469" y="219075"/>
                </a:cubicBezTo>
                <a:cubicBezTo>
                  <a:pt x="53263" y="222250"/>
                  <a:pt x="53816" y="225495"/>
                  <a:pt x="54851" y="228600"/>
                </a:cubicBezTo>
                <a:cubicBezTo>
                  <a:pt x="56203" y="232655"/>
                  <a:pt x="58356" y="236421"/>
                  <a:pt x="59613" y="240506"/>
                </a:cubicBezTo>
                <a:cubicBezTo>
                  <a:pt x="61538" y="246762"/>
                  <a:pt x="62306" y="253346"/>
                  <a:pt x="64376" y="259556"/>
                </a:cubicBezTo>
                <a:cubicBezTo>
                  <a:pt x="68912" y="273166"/>
                  <a:pt x="70914" y="277953"/>
                  <a:pt x="73901" y="292893"/>
                </a:cubicBezTo>
                <a:cubicBezTo>
                  <a:pt x="74695" y="296862"/>
                  <a:pt x="75710" y="300793"/>
                  <a:pt x="76282" y="304800"/>
                </a:cubicBezTo>
                <a:cubicBezTo>
                  <a:pt x="78056" y="317219"/>
                  <a:pt x="80277" y="343685"/>
                  <a:pt x="81044" y="354806"/>
                </a:cubicBezTo>
                <a:cubicBezTo>
                  <a:pt x="81974" y="368291"/>
                  <a:pt x="78753" y="382603"/>
                  <a:pt x="83426" y="395287"/>
                </a:cubicBezTo>
                <a:cubicBezTo>
                  <a:pt x="85161" y="399997"/>
                  <a:pt x="92951" y="398462"/>
                  <a:pt x="97713" y="400050"/>
                </a:cubicBezTo>
                <a:cubicBezTo>
                  <a:pt x="107954" y="403464"/>
                  <a:pt x="102432" y="401825"/>
                  <a:pt x="114382" y="404812"/>
                </a:cubicBezTo>
                <a:cubicBezTo>
                  <a:pt x="115969" y="407193"/>
                  <a:pt x="116909" y="410168"/>
                  <a:pt x="119144" y="411956"/>
                </a:cubicBezTo>
                <a:cubicBezTo>
                  <a:pt x="121584" y="413908"/>
                  <a:pt x="137602" y="416600"/>
                  <a:pt x="138194" y="416718"/>
                </a:cubicBezTo>
                <a:cubicBezTo>
                  <a:pt x="142163" y="415131"/>
                  <a:pt x="146098" y="413457"/>
                  <a:pt x="150101" y="411956"/>
                </a:cubicBezTo>
                <a:cubicBezTo>
                  <a:pt x="155651" y="409875"/>
                  <a:pt x="160935" y="408443"/>
                  <a:pt x="166769" y="407193"/>
                </a:cubicBezTo>
                <a:cubicBezTo>
                  <a:pt x="174684" y="405497"/>
                  <a:pt x="190582" y="402431"/>
                  <a:pt x="190582" y="402431"/>
                </a:cubicBezTo>
                <a:cubicBezTo>
                  <a:pt x="193757" y="404018"/>
                  <a:pt x="197380" y="404921"/>
                  <a:pt x="200107" y="407193"/>
                </a:cubicBezTo>
                <a:cubicBezTo>
                  <a:pt x="202306" y="409025"/>
                  <a:pt x="202968" y="412198"/>
                  <a:pt x="204869" y="414337"/>
                </a:cubicBezTo>
                <a:cubicBezTo>
                  <a:pt x="218395" y="429554"/>
                  <a:pt x="213713" y="426810"/>
                  <a:pt x="226301" y="431006"/>
                </a:cubicBezTo>
                <a:cubicBezTo>
                  <a:pt x="242677" y="420089"/>
                  <a:pt x="235158" y="423291"/>
                  <a:pt x="247732" y="419100"/>
                </a:cubicBezTo>
                <a:cubicBezTo>
                  <a:pt x="259054" y="411552"/>
                  <a:pt x="252159" y="415243"/>
                  <a:pt x="269163" y="409575"/>
                </a:cubicBezTo>
                <a:lnTo>
                  <a:pt x="276307" y="407193"/>
                </a:lnTo>
                <a:cubicBezTo>
                  <a:pt x="277101" y="404812"/>
                  <a:pt x="278688" y="402560"/>
                  <a:pt x="278688" y="400050"/>
                </a:cubicBezTo>
                <a:cubicBezTo>
                  <a:pt x="278688" y="397540"/>
                  <a:pt x="276997" y="395320"/>
                  <a:pt x="276307" y="392906"/>
                </a:cubicBezTo>
                <a:cubicBezTo>
                  <a:pt x="275408" y="389759"/>
                  <a:pt x="274720" y="386556"/>
                  <a:pt x="273926" y="383381"/>
                </a:cubicBezTo>
                <a:cubicBezTo>
                  <a:pt x="274720" y="377825"/>
                  <a:pt x="274027" y="371841"/>
                  <a:pt x="276307" y="366712"/>
                </a:cubicBezTo>
                <a:cubicBezTo>
                  <a:pt x="277469" y="364097"/>
                  <a:pt x="280836" y="363112"/>
                  <a:pt x="283451" y="361950"/>
                </a:cubicBezTo>
                <a:cubicBezTo>
                  <a:pt x="288038" y="359911"/>
                  <a:pt x="297738" y="357187"/>
                  <a:pt x="297738" y="357187"/>
                </a:cubicBezTo>
                <a:cubicBezTo>
                  <a:pt x="303198" y="340803"/>
                  <a:pt x="297738" y="360612"/>
                  <a:pt x="297738" y="330993"/>
                </a:cubicBezTo>
                <a:cubicBezTo>
                  <a:pt x="297738" y="315891"/>
                  <a:pt x="298915" y="300804"/>
                  <a:pt x="300119" y="285750"/>
                </a:cubicBezTo>
                <a:cubicBezTo>
                  <a:pt x="300504" y="280937"/>
                  <a:pt x="301554" y="276197"/>
                  <a:pt x="302501" y="271462"/>
                </a:cubicBezTo>
                <a:cubicBezTo>
                  <a:pt x="303143" y="268253"/>
                  <a:pt x="302076" y="263621"/>
                  <a:pt x="304882" y="261937"/>
                </a:cubicBezTo>
                <a:cubicBezTo>
                  <a:pt x="311157" y="258172"/>
                  <a:pt x="319169" y="258762"/>
                  <a:pt x="326313" y="257175"/>
                </a:cubicBezTo>
                <a:cubicBezTo>
                  <a:pt x="331156" y="232956"/>
                  <a:pt x="326192" y="255216"/>
                  <a:pt x="331076" y="238125"/>
                </a:cubicBezTo>
                <a:cubicBezTo>
                  <a:pt x="332740" y="232301"/>
                  <a:pt x="335389" y="218556"/>
                  <a:pt x="338219" y="214312"/>
                </a:cubicBezTo>
                <a:lnTo>
                  <a:pt x="342982" y="207168"/>
                </a:lnTo>
                <a:cubicBezTo>
                  <a:pt x="343776" y="204787"/>
                  <a:pt x="345363" y="202535"/>
                  <a:pt x="345363" y="200025"/>
                </a:cubicBezTo>
                <a:cubicBezTo>
                  <a:pt x="345363" y="196150"/>
                  <a:pt x="340628" y="188146"/>
                  <a:pt x="338219" y="185737"/>
                </a:cubicBezTo>
                <a:cubicBezTo>
                  <a:pt x="336196" y="183714"/>
                  <a:pt x="333457" y="182562"/>
                  <a:pt x="331076" y="180975"/>
                </a:cubicBezTo>
                <a:cubicBezTo>
                  <a:pt x="328667" y="177362"/>
                  <a:pt x="323932" y="171618"/>
                  <a:pt x="323932" y="166687"/>
                </a:cubicBezTo>
                <a:cubicBezTo>
                  <a:pt x="323932" y="164177"/>
                  <a:pt x="325190" y="161788"/>
                  <a:pt x="326313" y="159543"/>
                </a:cubicBezTo>
                <a:cubicBezTo>
                  <a:pt x="327593" y="156983"/>
                  <a:pt x="329488" y="154781"/>
                  <a:pt x="331076" y="152400"/>
                </a:cubicBezTo>
                <a:lnTo>
                  <a:pt x="338219" y="130968"/>
                </a:lnTo>
                <a:lnTo>
                  <a:pt x="340601" y="123825"/>
                </a:lnTo>
                <a:cubicBezTo>
                  <a:pt x="339807" y="121444"/>
                  <a:pt x="339994" y="118456"/>
                  <a:pt x="338219" y="116681"/>
                </a:cubicBezTo>
                <a:cubicBezTo>
                  <a:pt x="328475" y="106937"/>
                  <a:pt x="316089" y="105102"/>
                  <a:pt x="304882" y="97631"/>
                </a:cubicBezTo>
                <a:lnTo>
                  <a:pt x="290594" y="88106"/>
                </a:lnTo>
                <a:cubicBezTo>
                  <a:pt x="288213" y="86519"/>
                  <a:pt x="286011" y="84623"/>
                  <a:pt x="283451" y="83343"/>
                </a:cubicBezTo>
                <a:cubicBezTo>
                  <a:pt x="271366" y="77301"/>
                  <a:pt x="276879" y="80550"/>
                  <a:pt x="266782" y="73818"/>
                </a:cubicBezTo>
                <a:cubicBezTo>
                  <a:pt x="265836" y="69089"/>
                  <a:pt x="263703" y="57440"/>
                  <a:pt x="262019" y="52387"/>
                </a:cubicBezTo>
                <a:cubicBezTo>
                  <a:pt x="260667" y="48332"/>
                  <a:pt x="259741" y="43959"/>
                  <a:pt x="257257" y="40481"/>
                </a:cubicBezTo>
                <a:cubicBezTo>
                  <a:pt x="255593" y="38152"/>
                  <a:pt x="252403" y="37435"/>
                  <a:pt x="250113" y="35718"/>
                </a:cubicBezTo>
                <a:cubicBezTo>
                  <a:pt x="249215" y="35045"/>
                  <a:pt x="254082" y="35718"/>
                  <a:pt x="254876" y="3571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44" name="Freeform 443"/>
          <p:cNvSpPr/>
          <p:nvPr/>
        </p:nvSpPr>
        <p:spPr>
          <a:xfrm>
            <a:off x="2890240" y="4061528"/>
            <a:ext cx="330779" cy="358245"/>
          </a:xfrm>
          <a:custGeom>
            <a:avLst/>
            <a:gdLst>
              <a:gd name="connsiteX0" fmla="*/ 152400 w 426243"/>
              <a:gd name="connsiteY0" fmla="*/ 128655 h 481080"/>
              <a:gd name="connsiteX1" fmla="*/ 152400 w 426243"/>
              <a:gd name="connsiteY1" fmla="*/ 128655 h 481080"/>
              <a:gd name="connsiteX2" fmla="*/ 166687 w 426243"/>
              <a:gd name="connsiteY2" fmla="*/ 111986 h 481080"/>
              <a:gd name="connsiteX3" fmla="*/ 173831 w 426243"/>
              <a:gd name="connsiteY3" fmla="*/ 102461 h 481080"/>
              <a:gd name="connsiteX4" fmla="*/ 178593 w 426243"/>
              <a:gd name="connsiteY4" fmla="*/ 88174 h 481080"/>
              <a:gd name="connsiteX5" fmla="*/ 183356 w 426243"/>
              <a:gd name="connsiteY5" fmla="*/ 73886 h 481080"/>
              <a:gd name="connsiteX6" fmla="*/ 185737 w 426243"/>
              <a:gd name="connsiteY6" fmla="*/ 66742 h 481080"/>
              <a:gd name="connsiteX7" fmla="*/ 195262 w 426243"/>
              <a:gd name="connsiteY7" fmla="*/ 59599 h 481080"/>
              <a:gd name="connsiteX8" fmla="*/ 209550 w 426243"/>
              <a:gd name="connsiteY8" fmla="*/ 38167 h 481080"/>
              <a:gd name="connsiteX9" fmla="*/ 214312 w 426243"/>
              <a:gd name="connsiteY9" fmla="*/ 31024 h 481080"/>
              <a:gd name="connsiteX10" fmla="*/ 269081 w 426243"/>
              <a:gd name="connsiteY10" fmla="*/ 21499 h 481080"/>
              <a:gd name="connsiteX11" fmla="*/ 280987 w 426243"/>
              <a:gd name="connsiteY11" fmla="*/ 7211 h 481080"/>
              <a:gd name="connsiteX12" fmla="*/ 290512 w 426243"/>
              <a:gd name="connsiteY12" fmla="*/ 4830 h 481080"/>
              <a:gd name="connsiteX13" fmla="*/ 297656 w 426243"/>
              <a:gd name="connsiteY13" fmla="*/ 67 h 481080"/>
              <a:gd name="connsiteX14" fmla="*/ 311943 w 426243"/>
              <a:gd name="connsiteY14" fmla="*/ 9592 h 481080"/>
              <a:gd name="connsiteX15" fmla="*/ 330993 w 426243"/>
              <a:gd name="connsiteY15" fmla="*/ 19117 h 481080"/>
              <a:gd name="connsiteX16" fmla="*/ 352425 w 426243"/>
              <a:gd name="connsiteY16" fmla="*/ 28642 h 481080"/>
              <a:gd name="connsiteX17" fmla="*/ 366712 w 426243"/>
              <a:gd name="connsiteY17" fmla="*/ 33405 h 481080"/>
              <a:gd name="connsiteX18" fmla="*/ 388143 w 426243"/>
              <a:gd name="connsiteY18" fmla="*/ 38167 h 481080"/>
              <a:gd name="connsiteX19" fmla="*/ 402431 w 426243"/>
              <a:gd name="connsiteY19" fmla="*/ 40549 h 481080"/>
              <a:gd name="connsiteX20" fmla="*/ 416718 w 426243"/>
              <a:gd name="connsiteY20" fmla="*/ 45311 h 481080"/>
              <a:gd name="connsiteX21" fmla="*/ 421481 w 426243"/>
              <a:gd name="connsiteY21" fmla="*/ 78649 h 481080"/>
              <a:gd name="connsiteX22" fmla="*/ 426243 w 426243"/>
              <a:gd name="connsiteY22" fmla="*/ 92936 h 481080"/>
              <a:gd name="connsiteX23" fmla="*/ 409575 w 426243"/>
              <a:gd name="connsiteY23" fmla="*/ 104842 h 481080"/>
              <a:gd name="connsiteX24" fmla="*/ 400050 w 426243"/>
              <a:gd name="connsiteY24" fmla="*/ 111986 h 481080"/>
              <a:gd name="connsiteX25" fmla="*/ 392906 w 426243"/>
              <a:gd name="connsiteY25" fmla="*/ 116749 h 481080"/>
              <a:gd name="connsiteX26" fmla="*/ 378618 w 426243"/>
              <a:gd name="connsiteY26" fmla="*/ 131036 h 481080"/>
              <a:gd name="connsiteX27" fmla="*/ 376237 w 426243"/>
              <a:gd name="connsiteY27" fmla="*/ 138180 h 481080"/>
              <a:gd name="connsiteX28" fmla="*/ 371475 w 426243"/>
              <a:gd name="connsiteY28" fmla="*/ 147705 h 481080"/>
              <a:gd name="connsiteX29" fmla="*/ 378618 w 426243"/>
              <a:gd name="connsiteY29" fmla="*/ 166755 h 481080"/>
              <a:gd name="connsiteX30" fmla="*/ 383381 w 426243"/>
              <a:gd name="connsiteY30" fmla="*/ 183424 h 481080"/>
              <a:gd name="connsiteX31" fmla="*/ 388143 w 426243"/>
              <a:gd name="connsiteY31" fmla="*/ 197711 h 481080"/>
              <a:gd name="connsiteX32" fmla="*/ 390525 w 426243"/>
              <a:gd name="connsiteY32" fmla="*/ 204855 h 481080"/>
              <a:gd name="connsiteX33" fmla="*/ 388143 w 426243"/>
              <a:gd name="connsiteY33" fmla="*/ 211999 h 481080"/>
              <a:gd name="connsiteX34" fmla="*/ 381000 w 426243"/>
              <a:gd name="connsiteY34" fmla="*/ 214380 h 481080"/>
              <a:gd name="connsiteX35" fmla="*/ 373856 w 426243"/>
              <a:gd name="connsiteY35" fmla="*/ 219142 h 481080"/>
              <a:gd name="connsiteX36" fmla="*/ 369093 w 426243"/>
              <a:gd name="connsiteY36" fmla="*/ 226286 h 481080"/>
              <a:gd name="connsiteX37" fmla="*/ 340518 w 426243"/>
              <a:gd name="connsiteY37" fmla="*/ 226286 h 481080"/>
              <a:gd name="connsiteX38" fmla="*/ 300037 w 426243"/>
              <a:gd name="connsiteY38" fmla="*/ 226286 h 481080"/>
              <a:gd name="connsiteX39" fmla="*/ 292893 w 426243"/>
              <a:gd name="connsiteY39" fmla="*/ 233430 h 481080"/>
              <a:gd name="connsiteX40" fmla="*/ 295275 w 426243"/>
              <a:gd name="connsiteY40" fmla="*/ 250099 h 481080"/>
              <a:gd name="connsiteX41" fmla="*/ 304800 w 426243"/>
              <a:gd name="connsiteY41" fmla="*/ 264386 h 481080"/>
              <a:gd name="connsiteX42" fmla="*/ 309562 w 426243"/>
              <a:gd name="connsiteY42" fmla="*/ 278674 h 481080"/>
              <a:gd name="connsiteX43" fmla="*/ 311943 w 426243"/>
              <a:gd name="connsiteY43" fmla="*/ 285817 h 481080"/>
              <a:gd name="connsiteX44" fmla="*/ 314325 w 426243"/>
              <a:gd name="connsiteY44" fmla="*/ 333442 h 481080"/>
              <a:gd name="connsiteX45" fmla="*/ 321468 w 426243"/>
              <a:gd name="connsiteY45" fmla="*/ 335824 h 481080"/>
              <a:gd name="connsiteX46" fmla="*/ 347662 w 426243"/>
              <a:gd name="connsiteY46" fmla="*/ 350111 h 481080"/>
              <a:gd name="connsiteX47" fmla="*/ 352425 w 426243"/>
              <a:gd name="connsiteY47" fmla="*/ 357255 h 481080"/>
              <a:gd name="connsiteX48" fmla="*/ 357187 w 426243"/>
              <a:gd name="connsiteY48" fmla="*/ 388211 h 481080"/>
              <a:gd name="connsiteX49" fmla="*/ 369093 w 426243"/>
              <a:gd name="connsiteY49" fmla="*/ 400117 h 481080"/>
              <a:gd name="connsiteX50" fmla="*/ 371475 w 426243"/>
              <a:gd name="connsiteY50" fmla="*/ 407261 h 481080"/>
              <a:gd name="connsiteX51" fmla="*/ 364331 w 426243"/>
              <a:gd name="connsiteY51" fmla="*/ 412024 h 481080"/>
              <a:gd name="connsiteX52" fmla="*/ 350043 w 426243"/>
              <a:gd name="connsiteY52" fmla="*/ 426311 h 481080"/>
              <a:gd name="connsiteX53" fmla="*/ 338137 w 426243"/>
              <a:gd name="connsiteY53" fmla="*/ 438217 h 481080"/>
              <a:gd name="connsiteX54" fmla="*/ 328612 w 426243"/>
              <a:gd name="connsiteY54" fmla="*/ 452505 h 481080"/>
              <a:gd name="connsiteX55" fmla="*/ 283368 w 426243"/>
              <a:gd name="connsiteY55" fmla="*/ 462030 h 481080"/>
              <a:gd name="connsiteX56" fmla="*/ 271462 w 426243"/>
              <a:gd name="connsiteY56" fmla="*/ 473936 h 481080"/>
              <a:gd name="connsiteX57" fmla="*/ 257175 w 426243"/>
              <a:gd name="connsiteY57" fmla="*/ 481080 h 481080"/>
              <a:gd name="connsiteX58" fmla="*/ 240506 w 426243"/>
              <a:gd name="connsiteY58" fmla="*/ 473936 h 481080"/>
              <a:gd name="connsiteX59" fmla="*/ 228600 w 426243"/>
              <a:gd name="connsiteY59" fmla="*/ 462030 h 481080"/>
              <a:gd name="connsiteX60" fmla="*/ 214312 w 426243"/>
              <a:gd name="connsiteY60" fmla="*/ 440599 h 481080"/>
              <a:gd name="connsiteX61" fmla="*/ 209550 w 426243"/>
              <a:gd name="connsiteY61" fmla="*/ 433455 h 481080"/>
              <a:gd name="connsiteX62" fmla="*/ 202406 w 426243"/>
              <a:gd name="connsiteY62" fmla="*/ 419167 h 481080"/>
              <a:gd name="connsiteX63" fmla="*/ 200025 w 426243"/>
              <a:gd name="connsiteY63" fmla="*/ 412024 h 481080"/>
              <a:gd name="connsiteX64" fmla="*/ 190500 w 426243"/>
              <a:gd name="connsiteY64" fmla="*/ 404880 h 481080"/>
              <a:gd name="connsiteX65" fmla="*/ 178593 w 426243"/>
              <a:gd name="connsiteY65" fmla="*/ 395355 h 481080"/>
              <a:gd name="connsiteX66" fmla="*/ 173831 w 426243"/>
              <a:gd name="connsiteY66" fmla="*/ 388211 h 481080"/>
              <a:gd name="connsiteX67" fmla="*/ 142875 w 426243"/>
              <a:gd name="connsiteY67" fmla="*/ 390592 h 481080"/>
              <a:gd name="connsiteX68" fmla="*/ 116681 w 426243"/>
              <a:gd name="connsiteY68" fmla="*/ 395355 h 481080"/>
              <a:gd name="connsiteX69" fmla="*/ 102393 w 426243"/>
              <a:gd name="connsiteY69" fmla="*/ 392974 h 481080"/>
              <a:gd name="connsiteX70" fmla="*/ 95250 w 426243"/>
              <a:gd name="connsiteY70" fmla="*/ 385830 h 481080"/>
              <a:gd name="connsiteX71" fmla="*/ 85725 w 426243"/>
              <a:gd name="connsiteY71" fmla="*/ 378686 h 481080"/>
              <a:gd name="connsiteX72" fmla="*/ 71437 w 426243"/>
              <a:gd name="connsiteY72" fmla="*/ 369161 h 481080"/>
              <a:gd name="connsiteX73" fmla="*/ 66675 w 426243"/>
              <a:gd name="connsiteY73" fmla="*/ 362017 h 481080"/>
              <a:gd name="connsiteX74" fmla="*/ 59531 w 426243"/>
              <a:gd name="connsiteY74" fmla="*/ 357255 h 481080"/>
              <a:gd name="connsiteX75" fmla="*/ 57150 w 426243"/>
              <a:gd name="connsiteY75" fmla="*/ 350111 h 481080"/>
              <a:gd name="connsiteX76" fmla="*/ 61912 w 426243"/>
              <a:gd name="connsiteY76" fmla="*/ 331061 h 481080"/>
              <a:gd name="connsiteX77" fmla="*/ 66675 w 426243"/>
              <a:gd name="connsiteY77" fmla="*/ 316774 h 481080"/>
              <a:gd name="connsiteX78" fmla="*/ 64293 w 426243"/>
              <a:gd name="connsiteY78" fmla="*/ 309630 h 481080"/>
              <a:gd name="connsiteX79" fmla="*/ 57150 w 426243"/>
              <a:gd name="connsiteY79" fmla="*/ 302486 h 481080"/>
              <a:gd name="connsiteX80" fmla="*/ 52387 w 426243"/>
              <a:gd name="connsiteY80" fmla="*/ 295342 h 481080"/>
              <a:gd name="connsiteX81" fmla="*/ 50006 w 426243"/>
              <a:gd name="connsiteY81" fmla="*/ 288199 h 481080"/>
              <a:gd name="connsiteX82" fmla="*/ 54768 w 426243"/>
              <a:gd name="connsiteY82" fmla="*/ 264386 h 481080"/>
              <a:gd name="connsiteX83" fmla="*/ 59531 w 426243"/>
              <a:gd name="connsiteY83" fmla="*/ 257242 h 481080"/>
              <a:gd name="connsiteX84" fmla="*/ 61912 w 426243"/>
              <a:gd name="connsiteY84" fmla="*/ 250099 h 481080"/>
              <a:gd name="connsiteX85" fmla="*/ 52387 w 426243"/>
              <a:gd name="connsiteY85" fmla="*/ 233430 h 481080"/>
              <a:gd name="connsiteX86" fmla="*/ 40481 w 426243"/>
              <a:gd name="connsiteY86" fmla="*/ 223905 h 481080"/>
              <a:gd name="connsiteX87" fmla="*/ 33337 w 426243"/>
              <a:gd name="connsiteY87" fmla="*/ 219142 h 481080"/>
              <a:gd name="connsiteX88" fmla="*/ 23812 w 426243"/>
              <a:gd name="connsiteY88" fmla="*/ 211999 h 481080"/>
              <a:gd name="connsiteX89" fmla="*/ 16668 w 426243"/>
              <a:gd name="connsiteY89" fmla="*/ 209617 h 481080"/>
              <a:gd name="connsiteX90" fmla="*/ 2381 w 426243"/>
              <a:gd name="connsiteY90" fmla="*/ 202474 h 481080"/>
              <a:gd name="connsiteX91" fmla="*/ 33337 w 426243"/>
              <a:gd name="connsiteY91" fmla="*/ 154849 h 481080"/>
              <a:gd name="connsiteX92" fmla="*/ 42862 w 426243"/>
              <a:gd name="connsiteY92" fmla="*/ 147705 h 481080"/>
              <a:gd name="connsiteX93" fmla="*/ 30956 w 426243"/>
              <a:gd name="connsiteY93" fmla="*/ 135799 h 481080"/>
              <a:gd name="connsiteX94" fmla="*/ 23812 w 426243"/>
              <a:gd name="connsiteY94" fmla="*/ 128655 h 481080"/>
              <a:gd name="connsiteX95" fmla="*/ 14287 w 426243"/>
              <a:gd name="connsiteY95" fmla="*/ 123892 h 481080"/>
              <a:gd name="connsiteX96" fmla="*/ 0 w 426243"/>
              <a:gd name="connsiteY96" fmla="*/ 114367 h 481080"/>
              <a:gd name="connsiteX97" fmla="*/ 11906 w 426243"/>
              <a:gd name="connsiteY97" fmla="*/ 100080 h 481080"/>
              <a:gd name="connsiteX98" fmla="*/ 16668 w 426243"/>
              <a:gd name="connsiteY98" fmla="*/ 92936 h 481080"/>
              <a:gd name="connsiteX99" fmla="*/ 28575 w 426243"/>
              <a:gd name="connsiteY99" fmla="*/ 88174 h 481080"/>
              <a:gd name="connsiteX100" fmla="*/ 38100 w 426243"/>
              <a:gd name="connsiteY100" fmla="*/ 83411 h 481080"/>
              <a:gd name="connsiteX101" fmla="*/ 54768 w 426243"/>
              <a:gd name="connsiteY101" fmla="*/ 78649 h 481080"/>
              <a:gd name="connsiteX102" fmla="*/ 85725 w 426243"/>
              <a:gd name="connsiteY102" fmla="*/ 85792 h 481080"/>
              <a:gd name="connsiteX103" fmla="*/ 102393 w 426243"/>
              <a:gd name="connsiteY103" fmla="*/ 90555 h 481080"/>
              <a:gd name="connsiteX104" fmla="*/ 109537 w 426243"/>
              <a:gd name="connsiteY104" fmla="*/ 95317 h 481080"/>
              <a:gd name="connsiteX105" fmla="*/ 123825 w 426243"/>
              <a:gd name="connsiteY105" fmla="*/ 97699 h 481080"/>
              <a:gd name="connsiteX106" fmla="*/ 130968 w 426243"/>
              <a:gd name="connsiteY106" fmla="*/ 100080 h 481080"/>
              <a:gd name="connsiteX107" fmla="*/ 145256 w 426243"/>
              <a:gd name="connsiteY107" fmla="*/ 114367 h 481080"/>
              <a:gd name="connsiteX108" fmla="*/ 150018 w 426243"/>
              <a:gd name="connsiteY108" fmla="*/ 121511 h 481080"/>
              <a:gd name="connsiteX109" fmla="*/ 157162 w 426243"/>
              <a:gd name="connsiteY109" fmla="*/ 126274 h 481080"/>
              <a:gd name="connsiteX110" fmla="*/ 152400 w 426243"/>
              <a:gd name="connsiteY110" fmla="*/ 128655 h 481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426243" h="481080">
                <a:moveTo>
                  <a:pt x="152400" y="128655"/>
                </a:moveTo>
                <a:lnTo>
                  <a:pt x="152400" y="128655"/>
                </a:lnTo>
                <a:cubicBezTo>
                  <a:pt x="157162" y="123099"/>
                  <a:pt x="162053" y="117650"/>
                  <a:pt x="166687" y="111986"/>
                </a:cubicBezTo>
                <a:cubicBezTo>
                  <a:pt x="169200" y="108914"/>
                  <a:pt x="172056" y="106011"/>
                  <a:pt x="173831" y="102461"/>
                </a:cubicBezTo>
                <a:cubicBezTo>
                  <a:pt x="176076" y="97971"/>
                  <a:pt x="177006" y="92936"/>
                  <a:pt x="178593" y="88174"/>
                </a:cubicBezTo>
                <a:lnTo>
                  <a:pt x="183356" y="73886"/>
                </a:lnTo>
                <a:cubicBezTo>
                  <a:pt x="184150" y="71505"/>
                  <a:pt x="183729" y="68248"/>
                  <a:pt x="185737" y="66742"/>
                </a:cubicBezTo>
                <a:lnTo>
                  <a:pt x="195262" y="59599"/>
                </a:lnTo>
                <a:lnTo>
                  <a:pt x="209550" y="38167"/>
                </a:lnTo>
                <a:lnTo>
                  <a:pt x="214312" y="31024"/>
                </a:lnTo>
                <a:cubicBezTo>
                  <a:pt x="222538" y="6342"/>
                  <a:pt x="211972" y="30636"/>
                  <a:pt x="269081" y="21499"/>
                </a:cubicBezTo>
                <a:cubicBezTo>
                  <a:pt x="275884" y="20410"/>
                  <a:pt x="276366" y="10292"/>
                  <a:pt x="280987" y="7211"/>
                </a:cubicBezTo>
                <a:cubicBezTo>
                  <a:pt x="283710" y="5396"/>
                  <a:pt x="287337" y="5624"/>
                  <a:pt x="290512" y="4830"/>
                </a:cubicBezTo>
                <a:cubicBezTo>
                  <a:pt x="292893" y="3242"/>
                  <a:pt x="294862" y="-554"/>
                  <a:pt x="297656" y="67"/>
                </a:cubicBezTo>
                <a:cubicBezTo>
                  <a:pt x="303243" y="1309"/>
                  <a:pt x="306824" y="7032"/>
                  <a:pt x="311943" y="9592"/>
                </a:cubicBezTo>
                <a:cubicBezTo>
                  <a:pt x="318293" y="12767"/>
                  <a:pt x="325086" y="15179"/>
                  <a:pt x="330993" y="19117"/>
                </a:cubicBezTo>
                <a:cubicBezTo>
                  <a:pt x="342316" y="26666"/>
                  <a:pt x="335419" y="22973"/>
                  <a:pt x="352425" y="28642"/>
                </a:cubicBezTo>
                <a:lnTo>
                  <a:pt x="366712" y="33405"/>
                </a:lnTo>
                <a:cubicBezTo>
                  <a:pt x="376908" y="35954"/>
                  <a:pt x="377054" y="36151"/>
                  <a:pt x="388143" y="38167"/>
                </a:cubicBezTo>
                <a:cubicBezTo>
                  <a:pt x="392894" y="39031"/>
                  <a:pt x="397747" y="39378"/>
                  <a:pt x="402431" y="40549"/>
                </a:cubicBezTo>
                <a:cubicBezTo>
                  <a:pt x="407301" y="41767"/>
                  <a:pt x="411956" y="43724"/>
                  <a:pt x="416718" y="45311"/>
                </a:cubicBezTo>
                <a:cubicBezTo>
                  <a:pt x="418306" y="56424"/>
                  <a:pt x="417931" y="67999"/>
                  <a:pt x="421481" y="78649"/>
                </a:cubicBezTo>
                <a:lnTo>
                  <a:pt x="426243" y="92936"/>
                </a:lnTo>
                <a:cubicBezTo>
                  <a:pt x="395111" y="116286"/>
                  <a:pt x="433949" y="87432"/>
                  <a:pt x="409575" y="104842"/>
                </a:cubicBezTo>
                <a:cubicBezTo>
                  <a:pt x="406345" y="107149"/>
                  <a:pt x="403279" y="109679"/>
                  <a:pt x="400050" y="111986"/>
                </a:cubicBezTo>
                <a:cubicBezTo>
                  <a:pt x="397721" y="113650"/>
                  <a:pt x="395045" y="114848"/>
                  <a:pt x="392906" y="116749"/>
                </a:cubicBezTo>
                <a:cubicBezTo>
                  <a:pt x="387872" y="121224"/>
                  <a:pt x="378618" y="131036"/>
                  <a:pt x="378618" y="131036"/>
                </a:cubicBezTo>
                <a:cubicBezTo>
                  <a:pt x="377824" y="133417"/>
                  <a:pt x="377226" y="135873"/>
                  <a:pt x="376237" y="138180"/>
                </a:cubicBezTo>
                <a:cubicBezTo>
                  <a:pt x="374839" y="141443"/>
                  <a:pt x="371915" y="144183"/>
                  <a:pt x="371475" y="147705"/>
                </a:cubicBezTo>
                <a:cubicBezTo>
                  <a:pt x="370767" y="153369"/>
                  <a:pt x="376677" y="162225"/>
                  <a:pt x="378618" y="166755"/>
                </a:cubicBezTo>
                <a:cubicBezTo>
                  <a:pt x="381289" y="172988"/>
                  <a:pt x="381364" y="176700"/>
                  <a:pt x="383381" y="183424"/>
                </a:cubicBezTo>
                <a:cubicBezTo>
                  <a:pt x="384823" y="188232"/>
                  <a:pt x="386556" y="192949"/>
                  <a:pt x="388143" y="197711"/>
                </a:cubicBezTo>
                <a:lnTo>
                  <a:pt x="390525" y="204855"/>
                </a:lnTo>
                <a:cubicBezTo>
                  <a:pt x="389731" y="207236"/>
                  <a:pt x="389918" y="210224"/>
                  <a:pt x="388143" y="211999"/>
                </a:cubicBezTo>
                <a:cubicBezTo>
                  <a:pt x="386368" y="213774"/>
                  <a:pt x="383245" y="213258"/>
                  <a:pt x="381000" y="214380"/>
                </a:cubicBezTo>
                <a:cubicBezTo>
                  <a:pt x="378440" y="215660"/>
                  <a:pt x="376237" y="217555"/>
                  <a:pt x="373856" y="219142"/>
                </a:cubicBezTo>
                <a:cubicBezTo>
                  <a:pt x="372268" y="221523"/>
                  <a:pt x="371328" y="224498"/>
                  <a:pt x="369093" y="226286"/>
                </a:cubicBezTo>
                <a:cubicBezTo>
                  <a:pt x="362282" y="231735"/>
                  <a:pt x="343963" y="226669"/>
                  <a:pt x="340518" y="226286"/>
                </a:cubicBezTo>
                <a:cubicBezTo>
                  <a:pt x="325133" y="221158"/>
                  <a:pt x="325549" y="220283"/>
                  <a:pt x="300037" y="226286"/>
                </a:cubicBezTo>
                <a:cubicBezTo>
                  <a:pt x="296759" y="227057"/>
                  <a:pt x="295274" y="231049"/>
                  <a:pt x="292893" y="233430"/>
                </a:cubicBezTo>
                <a:cubicBezTo>
                  <a:pt x="293687" y="238986"/>
                  <a:pt x="293260" y="244860"/>
                  <a:pt x="295275" y="250099"/>
                </a:cubicBezTo>
                <a:cubicBezTo>
                  <a:pt x="297330" y="255441"/>
                  <a:pt x="304800" y="264386"/>
                  <a:pt x="304800" y="264386"/>
                </a:cubicBezTo>
                <a:lnTo>
                  <a:pt x="309562" y="278674"/>
                </a:lnTo>
                <a:lnTo>
                  <a:pt x="311943" y="285817"/>
                </a:lnTo>
                <a:cubicBezTo>
                  <a:pt x="312737" y="301692"/>
                  <a:pt x="311351" y="317828"/>
                  <a:pt x="314325" y="333442"/>
                </a:cubicBezTo>
                <a:cubicBezTo>
                  <a:pt x="314795" y="335908"/>
                  <a:pt x="319183" y="334785"/>
                  <a:pt x="321468" y="335824"/>
                </a:cubicBezTo>
                <a:cubicBezTo>
                  <a:pt x="338448" y="343543"/>
                  <a:pt x="336477" y="342655"/>
                  <a:pt x="347662" y="350111"/>
                </a:cubicBezTo>
                <a:cubicBezTo>
                  <a:pt x="349250" y="352492"/>
                  <a:pt x="351731" y="354478"/>
                  <a:pt x="352425" y="357255"/>
                </a:cubicBezTo>
                <a:cubicBezTo>
                  <a:pt x="354336" y="364899"/>
                  <a:pt x="353441" y="379472"/>
                  <a:pt x="357187" y="388211"/>
                </a:cubicBezTo>
                <a:cubicBezTo>
                  <a:pt x="360362" y="395619"/>
                  <a:pt x="362744" y="395884"/>
                  <a:pt x="369093" y="400117"/>
                </a:cubicBezTo>
                <a:cubicBezTo>
                  <a:pt x="369887" y="402498"/>
                  <a:pt x="372407" y="404930"/>
                  <a:pt x="371475" y="407261"/>
                </a:cubicBezTo>
                <a:cubicBezTo>
                  <a:pt x="370412" y="409918"/>
                  <a:pt x="366355" y="410000"/>
                  <a:pt x="364331" y="412024"/>
                </a:cubicBezTo>
                <a:cubicBezTo>
                  <a:pt x="346612" y="429743"/>
                  <a:pt x="366876" y="415090"/>
                  <a:pt x="350043" y="426311"/>
                </a:cubicBezTo>
                <a:cubicBezTo>
                  <a:pt x="330999" y="454881"/>
                  <a:pt x="360357" y="412823"/>
                  <a:pt x="338137" y="438217"/>
                </a:cubicBezTo>
                <a:cubicBezTo>
                  <a:pt x="334368" y="442525"/>
                  <a:pt x="331787" y="447742"/>
                  <a:pt x="328612" y="452505"/>
                </a:cubicBezTo>
                <a:cubicBezTo>
                  <a:pt x="316352" y="470897"/>
                  <a:pt x="326711" y="459481"/>
                  <a:pt x="283368" y="462030"/>
                </a:cubicBezTo>
                <a:cubicBezTo>
                  <a:pt x="264322" y="474728"/>
                  <a:pt x="287336" y="458062"/>
                  <a:pt x="271462" y="473936"/>
                </a:cubicBezTo>
                <a:cubicBezTo>
                  <a:pt x="266845" y="478553"/>
                  <a:pt x="262986" y="479143"/>
                  <a:pt x="257175" y="481080"/>
                </a:cubicBezTo>
                <a:cubicBezTo>
                  <a:pt x="249887" y="479258"/>
                  <a:pt x="245988" y="479418"/>
                  <a:pt x="240506" y="473936"/>
                </a:cubicBezTo>
                <a:cubicBezTo>
                  <a:pt x="224632" y="458062"/>
                  <a:pt x="247646" y="474728"/>
                  <a:pt x="228600" y="462030"/>
                </a:cubicBezTo>
                <a:lnTo>
                  <a:pt x="214312" y="440599"/>
                </a:lnTo>
                <a:cubicBezTo>
                  <a:pt x="212724" y="438218"/>
                  <a:pt x="210455" y="436170"/>
                  <a:pt x="209550" y="433455"/>
                </a:cubicBezTo>
                <a:cubicBezTo>
                  <a:pt x="203561" y="415494"/>
                  <a:pt x="211640" y="437636"/>
                  <a:pt x="202406" y="419167"/>
                </a:cubicBezTo>
                <a:cubicBezTo>
                  <a:pt x="201284" y="416922"/>
                  <a:pt x="201632" y="413952"/>
                  <a:pt x="200025" y="412024"/>
                </a:cubicBezTo>
                <a:cubicBezTo>
                  <a:pt x="197484" y="408975"/>
                  <a:pt x="193306" y="407686"/>
                  <a:pt x="190500" y="404880"/>
                </a:cubicBezTo>
                <a:cubicBezTo>
                  <a:pt x="179729" y="394109"/>
                  <a:pt x="192500" y="399990"/>
                  <a:pt x="178593" y="395355"/>
                </a:cubicBezTo>
                <a:cubicBezTo>
                  <a:pt x="177006" y="392974"/>
                  <a:pt x="176066" y="389999"/>
                  <a:pt x="173831" y="388211"/>
                </a:cubicBezTo>
                <a:cubicBezTo>
                  <a:pt x="165852" y="381828"/>
                  <a:pt x="147078" y="389991"/>
                  <a:pt x="142875" y="390592"/>
                </a:cubicBezTo>
                <a:cubicBezTo>
                  <a:pt x="122966" y="393437"/>
                  <a:pt x="131651" y="391613"/>
                  <a:pt x="116681" y="395355"/>
                </a:cubicBezTo>
                <a:cubicBezTo>
                  <a:pt x="111918" y="394561"/>
                  <a:pt x="106805" y="394935"/>
                  <a:pt x="102393" y="392974"/>
                </a:cubicBezTo>
                <a:cubicBezTo>
                  <a:pt x="99316" y="391606"/>
                  <a:pt x="97807" y="388022"/>
                  <a:pt x="95250" y="385830"/>
                </a:cubicBezTo>
                <a:cubicBezTo>
                  <a:pt x="92237" y="383247"/>
                  <a:pt x="88976" y="380962"/>
                  <a:pt x="85725" y="378686"/>
                </a:cubicBezTo>
                <a:cubicBezTo>
                  <a:pt x="81036" y="375404"/>
                  <a:pt x="71437" y="369161"/>
                  <a:pt x="71437" y="369161"/>
                </a:cubicBezTo>
                <a:cubicBezTo>
                  <a:pt x="69850" y="366780"/>
                  <a:pt x="68699" y="364041"/>
                  <a:pt x="66675" y="362017"/>
                </a:cubicBezTo>
                <a:cubicBezTo>
                  <a:pt x="64651" y="359993"/>
                  <a:pt x="61319" y="359490"/>
                  <a:pt x="59531" y="357255"/>
                </a:cubicBezTo>
                <a:cubicBezTo>
                  <a:pt x="57963" y="355295"/>
                  <a:pt x="57944" y="352492"/>
                  <a:pt x="57150" y="350111"/>
                </a:cubicBezTo>
                <a:cubicBezTo>
                  <a:pt x="58737" y="343761"/>
                  <a:pt x="59842" y="337270"/>
                  <a:pt x="61912" y="331061"/>
                </a:cubicBezTo>
                <a:lnTo>
                  <a:pt x="66675" y="316774"/>
                </a:lnTo>
                <a:cubicBezTo>
                  <a:pt x="65881" y="314393"/>
                  <a:pt x="65685" y="311719"/>
                  <a:pt x="64293" y="309630"/>
                </a:cubicBezTo>
                <a:cubicBezTo>
                  <a:pt x="62425" y="306828"/>
                  <a:pt x="59306" y="305073"/>
                  <a:pt x="57150" y="302486"/>
                </a:cubicBezTo>
                <a:cubicBezTo>
                  <a:pt x="55318" y="300287"/>
                  <a:pt x="53975" y="297723"/>
                  <a:pt x="52387" y="295342"/>
                </a:cubicBezTo>
                <a:cubicBezTo>
                  <a:pt x="51593" y="292961"/>
                  <a:pt x="50006" y="290709"/>
                  <a:pt x="50006" y="288199"/>
                </a:cubicBezTo>
                <a:cubicBezTo>
                  <a:pt x="50006" y="283813"/>
                  <a:pt x="51836" y="270250"/>
                  <a:pt x="54768" y="264386"/>
                </a:cubicBezTo>
                <a:cubicBezTo>
                  <a:pt x="56048" y="261826"/>
                  <a:pt x="57943" y="259623"/>
                  <a:pt x="59531" y="257242"/>
                </a:cubicBezTo>
                <a:cubicBezTo>
                  <a:pt x="60325" y="254861"/>
                  <a:pt x="61912" y="252609"/>
                  <a:pt x="61912" y="250099"/>
                </a:cubicBezTo>
                <a:cubicBezTo>
                  <a:pt x="61912" y="239305"/>
                  <a:pt x="58555" y="240832"/>
                  <a:pt x="52387" y="233430"/>
                </a:cubicBezTo>
                <a:cubicBezTo>
                  <a:pt x="44102" y="223487"/>
                  <a:pt x="52209" y="227814"/>
                  <a:pt x="40481" y="223905"/>
                </a:cubicBezTo>
                <a:cubicBezTo>
                  <a:pt x="38100" y="222317"/>
                  <a:pt x="35666" y="220806"/>
                  <a:pt x="33337" y="219142"/>
                </a:cubicBezTo>
                <a:cubicBezTo>
                  <a:pt x="30108" y="216835"/>
                  <a:pt x="27258" y="213968"/>
                  <a:pt x="23812" y="211999"/>
                </a:cubicBezTo>
                <a:cubicBezTo>
                  <a:pt x="21633" y="210754"/>
                  <a:pt x="18913" y="210740"/>
                  <a:pt x="16668" y="209617"/>
                </a:cubicBezTo>
                <a:cubicBezTo>
                  <a:pt x="-1789" y="200388"/>
                  <a:pt x="20332" y="208457"/>
                  <a:pt x="2381" y="202474"/>
                </a:cubicBezTo>
                <a:cubicBezTo>
                  <a:pt x="5877" y="136043"/>
                  <a:pt x="-10676" y="165852"/>
                  <a:pt x="33337" y="154849"/>
                </a:cubicBezTo>
                <a:cubicBezTo>
                  <a:pt x="37187" y="153886"/>
                  <a:pt x="39687" y="150086"/>
                  <a:pt x="42862" y="147705"/>
                </a:cubicBezTo>
                <a:cubicBezTo>
                  <a:pt x="38578" y="134852"/>
                  <a:pt x="43830" y="144994"/>
                  <a:pt x="30956" y="135799"/>
                </a:cubicBezTo>
                <a:cubicBezTo>
                  <a:pt x="28216" y="133842"/>
                  <a:pt x="26552" y="130613"/>
                  <a:pt x="23812" y="128655"/>
                </a:cubicBezTo>
                <a:cubicBezTo>
                  <a:pt x="20923" y="126592"/>
                  <a:pt x="17331" y="125718"/>
                  <a:pt x="14287" y="123892"/>
                </a:cubicBezTo>
                <a:cubicBezTo>
                  <a:pt x="9379" y="120947"/>
                  <a:pt x="0" y="114367"/>
                  <a:pt x="0" y="114367"/>
                </a:cubicBezTo>
                <a:cubicBezTo>
                  <a:pt x="11826" y="96628"/>
                  <a:pt x="-3377" y="118420"/>
                  <a:pt x="11906" y="100080"/>
                </a:cubicBezTo>
                <a:cubicBezTo>
                  <a:pt x="13738" y="97881"/>
                  <a:pt x="14339" y="94599"/>
                  <a:pt x="16668" y="92936"/>
                </a:cubicBezTo>
                <a:cubicBezTo>
                  <a:pt x="20146" y="90451"/>
                  <a:pt x="24669" y="89910"/>
                  <a:pt x="28575" y="88174"/>
                </a:cubicBezTo>
                <a:cubicBezTo>
                  <a:pt x="31819" y="86732"/>
                  <a:pt x="34837" y="84809"/>
                  <a:pt x="38100" y="83411"/>
                </a:cubicBezTo>
                <a:cubicBezTo>
                  <a:pt x="42882" y="81361"/>
                  <a:pt x="49935" y="79857"/>
                  <a:pt x="54768" y="78649"/>
                </a:cubicBezTo>
                <a:cubicBezTo>
                  <a:pt x="93421" y="84170"/>
                  <a:pt x="50894" y="77082"/>
                  <a:pt x="85725" y="85792"/>
                </a:cubicBezTo>
                <a:cubicBezTo>
                  <a:pt x="88774" y="86554"/>
                  <a:pt x="98979" y="88848"/>
                  <a:pt x="102393" y="90555"/>
                </a:cubicBezTo>
                <a:cubicBezTo>
                  <a:pt x="104953" y="91835"/>
                  <a:pt x="106822" y="94412"/>
                  <a:pt x="109537" y="95317"/>
                </a:cubicBezTo>
                <a:cubicBezTo>
                  <a:pt x="114118" y="96844"/>
                  <a:pt x="119112" y="96651"/>
                  <a:pt x="123825" y="97699"/>
                </a:cubicBezTo>
                <a:cubicBezTo>
                  <a:pt x="126275" y="98244"/>
                  <a:pt x="128587" y="99286"/>
                  <a:pt x="130968" y="100080"/>
                </a:cubicBezTo>
                <a:cubicBezTo>
                  <a:pt x="135731" y="104842"/>
                  <a:pt x="141520" y="108763"/>
                  <a:pt x="145256" y="114367"/>
                </a:cubicBezTo>
                <a:cubicBezTo>
                  <a:pt x="146843" y="116748"/>
                  <a:pt x="147994" y="119487"/>
                  <a:pt x="150018" y="121511"/>
                </a:cubicBezTo>
                <a:cubicBezTo>
                  <a:pt x="152042" y="123535"/>
                  <a:pt x="154927" y="124486"/>
                  <a:pt x="157162" y="126274"/>
                </a:cubicBezTo>
                <a:cubicBezTo>
                  <a:pt x="158915" y="127676"/>
                  <a:pt x="153194" y="128258"/>
                  <a:pt x="152400" y="128655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45" name="Freeform 444"/>
          <p:cNvSpPr/>
          <p:nvPr/>
        </p:nvSpPr>
        <p:spPr>
          <a:xfrm>
            <a:off x="2893935" y="4341751"/>
            <a:ext cx="218180" cy="294900"/>
          </a:xfrm>
          <a:custGeom>
            <a:avLst/>
            <a:gdLst>
              <a:gd name="connsiteX0" fmla="*/ 188119 w 281147"/>
              <a:gd name="connsiteY0" fmla="*/ 64294 h 396014"/>
              <a:gd name="connsiteX1" fmla="*/ 188119 w 281147"/>
              <a:gd name="connsiteY1" fmla="*/ 64294 h 396014"/>
              <a:gd name="connsiteX2" fmla="*/ 169069 w 281147"/>
              <a:gd name="connsiteY2" fmla="*/ 54769 h 396014"/>
              <a:gd name="connsiteX3" fmla="*/ 150019 w 281147"/>
              <a:gd name="connsiteY3" fmla="*/ 47625 h 396014"/>
              <a:gd name="connsiteX4" fmla="*/ 128588 w 281147"/>
              <a:gd name="connsiteY4" fmla="*/ 35719 h 396014"/>
              <a:gd name="connsiteX5" fmla="*/ 114300 w 281147"/>
              <a:gd name="connsiteY5" fmla="*/ 26194 h 396014"/>
              <a:gd name="connsiteX6" fmla="*/ 90488 w 281147"/>
              <a:gd name="connsiteY6" fmla="*/ 9525 h 396014"/>
              <a:gd name="connsiteX7" fmla="*/ 83344 w 281147"/>
              <a:gd name="connsiteY7" fmla="*/ 4762 h 396014"/>
              <a:gd name="connsiteX8" fmla="*/ 76200 w 281147"/>
              <a:gd name="connsiteY8" fmla="*/ 0 h 396014"/>
              <a:gd name="connsiteX9" fmla="*/ 59531 w 281147"/>
              <a:gd name="connsiteY9" fmla="*/ 2381 h 396014"/>
              <a:gd name="connsiteX10" fmla="*/ 47625 w 281147"/>
              <a:gd name="connsiteY10" fmla="*/ 4762 h 396014"/>
              <a:gd name="connsiteX11" fmla="*/ 23813 w 281147"/>
              <a:gd name="connsiteY11" fmla="*/ 7144 h 396014"/>
              <a:gd name="connsiteX12" fmla="*/ 28575 w 281147"/>
              <a:gd name="connsiteY12" fmla="*/ 71437 h 396014"/>
              <a:gd name="connsiteX13" fmla="*/ 26194 w 281147"/>
              <a:gd name="connsiteY13" fmla="*/ 92869 h 396014"/>
              <a:gd name="connsiteX14" fmla="*/ 19050 w 281147"/>
              <a:gd name="connsiteY14" fmla="*/ 100012 h 396014"/>
              <a:gd name="connsiteX15" fmla="*/ 4763 w 281147"/>
              <a:gd name="connsiteY15" fmla="*/ 109537 h 396014"/>
              <a:gd name="connsiteX16" fmla="*/ 4763 w 281147"/>
              <a:gd name="connsiteY16" fmla="*/ 140494 h 396014"/>
              <a:gd name="connsiteX17" fmla="*/ 0 w 281147"/>
              <a:gd name="connsiteY17" fmla="*/ 154781 h 396014"/>
              <a:gd name="connsiteX18" fmla="*/ 9525 w 281147"/>
              <a:gd name="connsiteY18" fmla="*/ 164306 h 396014"/>
              <a:gd name="connsiteX19" fmla="*/ 16669 w 281147"/>
              <a:gd name="connsiteY19" fmla="*/ 171450 h 396014"/>
              <a:gd name="connsiteX20" fmla="*/ 23813 w 281147"/>
              <a:gd name="connsiteY20" fmla="*/ 176212 h 396014"/>
              <a:gd name="connsiteX21" fmla="*/ 30956 w 281147"/>
              <a:gd name="connsiteY21" fmla="*/ 190500 h 396014"/>
              <a:gd name="connsiteX22" fmla="*/ 23813 w 281147"/>
              <a:gd name="connsiteY22" fmla="*/ 200025 h 396014"/>
              <a:gd name="connsiteX23" fmla="*/ 16669 w 281147"/>
              <a:gd name="connsiteY23" fmla="*/ 202406 h 396014"/>
              <a:gd name="connsiteX24" fmla="*/ 7144 w 281147"/>
              <a:gd name="connsiteY24" fmla="*/ 223837 h 396014"/>
              <a:gd name="connsiteX25" fmla="*/ 4763 w 281147"/>
              <a:gd name="connsiteY25" fmla="*/ 230981 h 396014"/>
              <a:gd name="connsiteX26" fmla="*/ 21431 w 281147"/>
              <a:gd name="connsiteY26" fmla="*/ 252412 h 396014"/>
              <a:gd name="connsiteX27" fmla="*/ 26194 w 281147"/>
              <a:gd name="connsiteY27" fmla="*/ 261937 h 396014"/>
              <a:gd name="connsiteX28" fmla="*/ 28575 w 281147"/>
              <a:gd name="connsiteY28" fmla="*/ 269081 h 396014"/>
              <a:gd name="connsiteX29" fmla="*/ 35719 w 281147"/>
              <a:gd name="connsiteY29" fmla="*/ 271462 h 396014"/>
              <a:gd name="connsiteX30" fmla="*/ 50006 w 281147"/>
              <a:gd name="connsiteY30" fmla="*/ 273844 h 396014"/>
              <a:gd name="connsiteX31" fmla="*/ 64294 w 281147"/>
              <a:gd name="connsiteY31" fmla="*/ 280987 h 396014"/>
              <a:gd name="connsiteX32" fmla="*/ 71438 w 281147"/>
              <a:gd name="connsiteY32" fmla="*/ 283369 h 396014"/>
              <a:gd name="connsiteX33" fmla="*/ 85725 w 281147"/>
              <a:gd name="connsiteY33" fmla="*/ 292894 h 396014"/>
              <a:gd name="connsiteX34" fmla="*/ 92869 w 281147"/>
              <a:gd name="connsiteY34" fmla="*/ 297656 h 396014"/>
              <a:gd name="connsiteX35" fmla="*/ 107156 w 281147"/>
              <a:gd name="connsiteY35" fmla="*/ 316706 h 396014"/>
              <a:gd name="connsiteX36" fmla="*/ 119063 w 281147"/>
              <a:gd name="connsiteY36" fmla="*/ 328612 h 396014"/>
              <a:gd name="connsiteX37" fmla="*/ 123825 w 281147"/>
              <a:gd name="connsiteY37" fmla="*/ 335756 h 396014"/>
              <a:gd name="connsiteX38" fmla="*/ 138113 w 281147"/>
              <a:gd name="connsiteY38" fmla="*/ 350044 h 396014"/>
              <a:gd name="connsiteX39" fmla="*/ 152400 w 281147"/>
              <a:gd name="connsiteY39" fmla="*/ 359569 h 396014"/>
              <a:gd name="connsiteX40" fmla="*/ 169069 w 281147"/>
              <a:gd name="connsiteY40" fmla="*/ 376237 h 396014"/>
              <a:gd name="connsiteX41" fmla="*/ 178594 w 281147"/>
              <a:gd name="connsiteY41" fmla="*/ 381000 h 396014"/>
              <a:gd name="connsiteX42" fmla="*/ 185738 w 281147"/>
              <a:gd name="connsiteY42" fmla="*/ 385762 h 396014"/>
              <a:gd name="connsiteX43" fmla="*/ 204788 w 281147"/>
              <a:gd name="connsiteY43" fmla="*/ 390525 h 396014"/>
              <a:gd name="connsiteX44" fmla="*/ 211931 w 281147"/>
              <a:gd name="connsiteY44" fmla="*/ 395287 h 396014"/>
              <a:gd name="connsiteX45" fmla="*/ 202406 w 281147"/>
              <a:gd name="connsiteY45" fmla="*/ 381000 h 396014"/>
              <a:gd name="connsiteX46" fmla="*/ 200025 w 281147"/>
              <a:gd name="connsiteY46" fmla="*/ 369094 h 396014"/>
              <a:gd name="connsiteX47" fmla="*/ 200025 w 281147"/>
              <a:gd name="connsiteY47" fmla="*/ 347662 h 396014"/>
              <a:gd name="connsiteX48" fmla="*/ 214313 w 281147"/>
              <a:gd name="connsiteY48" fmla="*/ 340519 h 396014"/>
              <a:gd name="connsiteX49" fmla="*/ 219075 w 281147"/>
              <a:gd name="connsiteY49" fmla="*/ 333375 h 396014"/>
              <a:gd name="connsiteX50" fmla="*/ 226219 w 281147"/>
              <a:gd name="connsiteY50" fmla="*/ 330994 h 396014"/>
              <a:gd name="connsiteX51" fmla="*/ 235744 w 281147"/>
              <a:gd name="connsiteY51" fmla="*/ 326231 h 396014"/>
              <a:gd name="connsiteX52" fmla="*/ 242888 w 281147"/>
              <a:gd name="connsiteY52" fmla="*/ 321469 h 396014"/>
              <a:gd name="connsiteX53" fmla="*/ 252413 w 281147"/>
              <a:gd name="connsiteY53" fmla="*/ 319087 h 396014"/>
              <a:gd name="connsiteX54" fmla="*/ 259556 w 281147"/>
              <a:gd name="connsiteY54" fmla="*/ 314325 h 396014"/>
              <a:gd name="connsiteX55" fmla="*/ 266700 w 281147"/>
              <a:gd name="connsiteY55" fmla="*/ 311944 h 396014"/>
              <a:gd name="connsiteX56" fmla="*/ 278606 w 281147"/>
              <a:gd name="connsiteY56" fmla="*/ 302419 h 396014"/>
              <a:gd name="connsiteX57" fmla="*/ 280988 w 281147"/>
              <a:gd name="connsiteY57" fmla="*/ 295275 h 396014"/>
              <a:gd name="connsiteX58" fmla="*/ 273844 w 281147"/>
              <a:gd name="connsiteY58" fmla="*/ 288131 h 396014"/>
              <a:gd name="connsiteX59" fmla="*/ 269081 w 281147"/>
              <a:gd name="connsiteY59" fmla="*/ 280987 h 396014"/>
              <a:gd name="connsiteX60" fmla="*/ 266700 w 281147"/>
              <a:gd name="connsiteY60" fmla="*/ 273844 h 396014"/>
              <a:gd name="connsiteX61" fmla="*/ 261938 w 281147"/>
              <a:gd name="connsiteY61" fmla="*/ 266700 h 396014"/>
              <a:gd name="connsiteX62" fmla="*/ 257175 w 281147"/>
              <a:gd name="connsiteY62" fmla="*/ 247650 h 396014"/>
              <a:gd name="connsiteX63" fmla="*/ 252413 w 281147"/>
              <a:gd name="connsiteY63" fmla="*/ 233362 h 396014"/>
              <a:gd name="connsiteX64" fmla="*/ 247650 w 281147"/>
              <a:gd name="connsiteY64" fmla="*/ 211931 h 396014"/>
              <a:gd name="connsiteX65" fmla="*/ 245269 w 281147"/>
              <a:gd name="connsiteY65" fmla="*/ 204787 h 396014"/>
              <a:gd name="connsiteX66" fmla="*/ 247650 w 281147"/>
              <a:gd name="connsiteY66" fmla="*/ 180975 h 396014"/>
              <a:gd name="connsiteX67" fmla="*/ 252413 w 281147"/>
              <a:gd name="connsiteY67" fmla="*/ 171450 h 396014"/>
              <a:gd name="connsiteX68" fmla="*/ 254794 w 281147"/>
              <a:gd name="connsiteY68" fmla="*/ 164306 h 396014"/>
              <a:gd name="connsiteX69" fmla="*/ 245269 w 281147"/>
              <a:gd name="connsiteY69" fmla="*/ 150019 h 396014"/>
              <a:gd name="connsiteX70" fmla="*/ 230981 w 281147"/>
              <a:gd name="connsiteY70" fmla="*/ 138112 h 396014"/>
              <a:gd name="connsiteX71" fmla="*/ 226219 w 281147"/>
              <a:gd name="connsiteY71" fmla="*/ 128587 h 396014"/>
              <a:gd name="connsiteX72" fmla="*/ 219075 w 281147"/>
              <a:gd name="connsiteY72" fmla="*/ 123825 h 396014"/>
              <a:gd name="connsiteX73" fmla="*/ 216694 w 281147"/>
              <a:gd name="connsiteY73" fmla="*/ 116681 h 396014"/>
              <a:gd name="connsiteX74" fmla="*/ 207169 w 281147"/>
              <a:gd name="connsiteY74" fmla="*/ 97631 h 396014"/>
              <a:gd name="connsiteX75" fmla="*/ 200025 w 281147"/>
              <a:gd name="connsiteY75" fmla="*/ 83344 h 396014"/>
              <a:gd name="connsiteX76" fmla="*/ 197644 w 281147"/>
              <a:gd name="connsiteY76" fmla="*/ 76200 h 396014"/>
              <a:gd name="connsiteX77" fmla="*/ 192881 w 281147"/>
              <a:gd name="connsiteY77" fmla="*/ 69056 h 396014"/>
              <a:gd name="connsiteX78" fmla="*/ 188119 w 281147"/>
              <a:gd name="connsiteY78" fmla="*/ 64294 h 396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281147" h="396014">
                <a:moveTo>
                  <a:pt x="188119" y="64294"/>
                </a:moveTo>
                <a:lnTo>
                  <a:pt x="188119" y="64294"/>
                </a:lnTo>
                <a:cubicBezTo>
                  <a:pt x="181769" y="61119"/>
                  <a:pt x="175515" y="57744"/>
                  <a:pt x="169069" y="54769"/>
                </a:cubicBezTo>
                <a:cubicBezTo>
                  <a:pt x="161659" y="51349"/>
                  <a:pt x="157209" y="50021"/>
                  <a:pt x="150019" y="47625"/>
                </a:cubicBezTo>
                <a:cubicBezTo>
                  <a:pt x="133643" y="36708"/>
                  <a:pt x="141161" y="39910"/>
                  <a:pt x="128588" y="35719"/>
                </a:cubicBezTo>
                <a:cubicBezTo>
                  <a:pt x="123825" y="32544"/>
                  <a:pt x="118879" y="29628"/>
                  <a:pt x="114300" y="26194"/>
                </a:cubicBezTo>
                <a:cubicBezTo>
                  <a:pt x="100195" y="15615"/>
                  <a:pt x="108079" y="21253"/>
                  <a:pt x="90488" y="9525"/>
                </a:cubicBezTo>
                <a:lnTo>
                  <a:pt x="83344" y="4762"/>
                </a:lnTo>
                <a:lnTo>
                  <a:pt x="76200" y="0"/>
                </a:lnTo>
                <a:cubicBezTo>
                  <a:pt x="70644" y="794"/>
                  <a:pt x="65067" y="1458"/>
                  <a:pt x="59531" y="2381"/>
                </a:cubicBezTo>
                <a:cubicBezTo>
                  <a:pt x="55539" y="3046"/>
                  <a:pt x="51637" y="4227"/>
                  <a:pt x="47625" y="4762"/>
                </a:cubicBezTo>
                <a:cubicBezTo>
                  <a:pt x="39718" y="5816"/>
                  <a:pt x="31750" y="6350"/>
                  <a:pt x="23813" y="7144"/>
                </a:cubicBezTo>
                <a:cubicBezTo>
                  <a:pt x="29028" y="33222"/>
                  <a:pt x="28575" y="27832"/>
                  <a:pt x="28575" y="71437"/>
                </a:cubicBezTo>
                <a:cubicBezTo>
                  <a:pt x="28575" y="78625"/>
                  <a:pt x="28467" y="86050"/>
                  <a:pt x="26194" y="92869"/>
                </a:cubicBezTo>
                <a:cubicBezTo>
                  <a:pt x="25129" y="96064"/>
                  <a:pt x="21708" y="97945"/>
                  <a:pt x="19050" y="100012"/>
                </a:cubicBezTo>
                <a:cubicBezTo>
                  <a:pt x="14532" y="103526"/>
                  <a:pt x="4763" y="109537"/>
                  <a:pt x="4763" y="109537"/>
                </a:cubicBezTo>
                <a:cubicBezTo>
                  <a:pt x="8332" y="123815"/>
                  <a:pt x="8725" y="120687"/>
                  <a:pt x="4763" y="140494"/>
                </a:cubicBezTo>
                <a:cubicBezTo>
                  <a:pt x="3778" y="145417"/>
                  <a:pt x="0" y="154781"/>
                  <a:pt x="0" y="154781"/>
                </a:cubicBezTo>
                <a:cubicBezTo>
                  <a:pt x="4535" y="168389"/>
                  <a:pt x="-1361" y="157049"/>
                  <a:pt x="9525" y="164306"/>
                </a:cubicBezTo>
                <a:cubicBezTo>
                  <a:pt x="12327" y="166174"/>
                  <a:pt x="14082" y="169294"/>
                  <a:pt x="16669" y="171450"/>
                </a:cubicBezTo>
                <a:cubicBezTo>
                  <a:pt x="18868" y="173282"/>
                  <a:pt x="21432" y="174625"/>
                  <a:pt x="23813" y="176212"/>
                </a:cubicBezTo>
                <a:cubicBezTo>
                  <a:pt x="25097" y="178138"/>
                  <a:pt x="31942" y="187049"/>
                  <a:pt x="30956" y="190500"/>
                </a:cubicBezTo>
                <a:cubicBezTo>
                  <a:pt x="29866" y="194316"/>
                  <a:pt x="26862" y="197484"/>
                  <a:pt x="23813" y="200025"/>
                </a:cubicBezTo>
                <a:cubicBezTo>
                  <a:pt x="21885" y="201632"/>
                  <a:pt x="19050" y="201612"/>
                  <a:pt x="16669" y="202406"/>
                </a:cubicBezTo>
                <a:cubicBezTo>
                  <a:pt x="11001" y="219409"/>
                  <a:pt x="14691" y="212517"/>
                  <a:pt x="7144" y="223837"/>
                </a:cubicBezTo>
                <a:cubicBezTo>
                  <a:pt x="6350" y="226218"/>
                  <a:pt x="3969" y="228600"/>
                  <a:pt x="4763" y="230981"/>
                </a:cubicBezTo>
                <a:cubicBezTo>
                  <a:pt x="10231" y="247384"/>
                  <a:pt x="13726" y="241625"/>
                  <a:pt x="21431" y="252412"/>
                </a:cubicBezTo>
                <a:cubicBezTo>
                  <a:pt x="23494" y="255301"/>
                  <a:pt x="24796" y="258674"/>
                  <a:pt x="26194" y="261937"/>
                </a:cubicBezTo>
                <a:cubicBezTo>
                  <a:pt x="27183" y="264244"/>
                  <a:pt x="26800" y="267306"/>
                  <a:pt x="28575" y="269081"/>
                </a:cubicBezTo>
                <a:cubicBezTo>
                  <a:pt x="30350" y="270856"/>
                  <a:pt x="33269" y="270917"/>
                  <a:pt x="35719" y="271462"/>
                </a:cubicBezTo>
                <a:cubicBezTo>
                  <a:pt x="40432" y="272509"/>
                  <a:pt x="45293" y="272797"/>
                  <a:pt x="50006" y="273844"/>
                </a:cubicBezTo>
                <a:cubicBezTo>
                  <a:pt x="60780" y="276239"/>
                  <a:pt x="54018" y="275849"/>
                  <a:pt x="64294" y="280987"/>
                </a:cubicBezTo>
                <a:cubicBezTo>
                  <a:pt x="66539" y="282110"/>
                  <a:pt x="69244" y="282150"/>
                  <a:pt x="71438" y="283369"/>
                </a:cubicBezTo>
                <a:cubicBezTo>
                  <a:pt x="76441" y="286149"/>
                  <a:pt x="80963" y="289719"/>
                  <a:pt x="85725" y="292894"/>
                </a:cubicBezTo>
                <a:cubicBezTo>
                  <a:pt x="88106" y="294481"/>
                  <a:pt x="90845" y="295632"/>
                  <a:pt x="92869" y="297656"/>
                </a:cubicBezTo>
                <a:cubicBezTo>
                  <a:pt x="114055" y="318842"/>
                  <a:pt x="83480" y="287112"/>
                  <a:pt x="107156" y="316706"/>
                </a:cubicBezTo>
                <a:cubicBezTo>
                  <a:pt x="110662" y="321089"/>
                  <a:pt x="115367" y="324388"/>
                  <a:pt x="119063" y="328612"/>
                </a:cubicBezTo>
                <a:cubicBezTo>
                  <a:pt x="120948" y="330766"/>
                  <a:pt x="121924" y="333617"/>
                  <a:pt x="123825" y="335756"/>
                </a:cubicBezTo>
                <a:cubicBezTo>
                  <a:pt x="128300" y="340790"/>
                  <a:pt x="132509" y="346308"/>
                  <a:pt x="138113" y="350044"/>
                </a:cubicBezTo>
                <a:lnTo>
                  <a:pt x="152400" y="359569"/>
                </a:lnTo>
                <a:cubicBezTo>
                  <a:pt x="165868" y="379770"/>
                  <a:pt x="155377" y="370369"/>
                  <a:pt x="169069" y="376237"/>
                </a:cubicBezTo>
                <a:cubicBezTo>
                  <a:pt x="172332" y="377635"/>
                  <a:pt x="175512" y="379239"/>
                  <a:pt x="178594" y="381000"/>
                </a:cubicBezTo>
                <a:cubicBezTo>
                  <a:pt x="181079" y="382420"/>
                  <a:pt x="183048" y="384784"/>
                  <a:pt x="185738" y="385762"/>
                </a:cubicBezTo>
                <a:cubicBezTo>
                  <a:pt x="191889" y="387999"/>
                  <a:pt x="204788" y="390525"/>
                  <a:pt x="204788" y="390525"/>
                </a:cubicBezTo>
                <a:cubicBezTo>
                  <a:pt x="207169" y="392112"/>
                  <a:pt x="212625" y="398063"/>
                  <a:pt x="211931" y="395287"/>
                </a:cubicBezTo>
                <a:cubicBezTo>
                  <a:pt x="210542" y="389734"/>
                  <a:pt x="202406" y="381000"/>
                  <a:pt x="202406" y="381000"/>
                </a:cubicBezTo>
                <a:cubicBezTo>
                  <a:pt x="201612" y="377031"/>
                  <a:pt x="201007" y="373020"/>
                  <a:pt x="200025" y="369094"/>
                </a:cubicBezTo>
                <a:cubicBezTo>
                  <a:pt x="197737" y="359941"/>
                  <a:pt x="194116" y="359480"/>
                  <a:pt x="200025" y="347662"/>
                </a:cubicBezTo>
                <a:cubicBezTo>
                  <a:pt x="201871" y="343970"/>
                  <a:pt x="210932" y="341646"/>
                  <a:pt x="214313" y="340519"/>
                </a:cubicBezTo>
                <a:cubicBezTo>
                  <a:pt x="215900" y="338138"/>
                  <a:pt x="216840" y="335163"/>
                  <a:pt x="219075" y="333375"/>
                </a:cubicBezTo>
                <a:cubicBezTo>
                  <a:pt x="221035" y="331807"/>
                  <a:pt x="223912" y="331983"/>
                  <a:pt x="226219" y="330994"/>
                </a:cubicBezTo>
                <a:cubicBezTo>
                  <a:pt x="229482" y="329596"/>
                  <a:pt x="232662" y="327992"/>
                  <a:pt x="235744" y="326231"/>
                </a:cubicBezTo>
                <a:cubicBezTo>
                  <a:pt x="238229" y="324811"/>
                  <a:pt x="240258" y="322596"/>
                  <a:pt x="242888" y="321469"/>
                </a:cubicBezTo>
                <a:cubicBezTo>
                  <a:pt x="245896" y="320180"/>
                  <a:pt x="249238" y="319881"/>
                  <a:pt x="252413" y="319087"/>
                </a:cubicBezTo>
                <a:cubicBezTo>
                  <a:pt x="254794" y="317500"/>
                  <a:pt x="256996" y="315605"/>
                  <a:pt x="259556" y="314325"/>
                </a:cubicBezTo>
                <a:cubicBezTo>
                  <a:pt x="261801" y="313203"/>
                  <a:pt x="264740" y="313512"/>
                  <a:pt x="266700" y="311944"/>
                </a:cubicBezTo>
                <a:cubicBezTo>
                  <a:pt x="282088" y="299634"/>
                  <a:pt x="260651" y="308404"/>
                  <a:pt x="278606" y="302419"/>
                </a:cubicBezTo>
                <a:cubicBezTo>
                  <a:pt x="279400" y="300038"/>
                  <a:pt x="281782" y="297656"/>
                  <a:pt x="280988" y="295275"/>
                </a:cubicBezTo>
                <a:cubicBezTo>
                  <a:pt x="279923" y="292080"/>
                  <a:pt x="276000" y="290718"/>
                  <a:pt x="273844" y="288131"/>
                </a:cubicBezTo>
                <a:cubicBezTo>
                  <a:pt x="272012" y="285932"/>
                  <a:pt x="270669" y="283368"/>
                  <a:pt x="269081" y="280987"/>
                </a:cubicBezTo>
                <a:cubicBezTo>
                  <a:pt x="268287" y="278606"/>
                  <a:pt x="267822" y="276089"/>
                  <a:pt x="266700" y="273844"/>
                </a:cubicBezTo>
                <a:cubicBezTo>
                  <a:pt x="265420" y="271284"/>
                  <a:pt x="262916" y="269390"/>
                  <a:pt x="261938" y="266700"/>
                </a:cubicBezTo>
                <a:cubicBezTo>
                  <a:pt x="259701" y="260549"/>
                  <a:pt x="259245" y="253860"/>
                  <a:pt x="257175" y="247650"/>
                </a:cubicBezTo>
                <a:cubicBezTo>
                  <a:pt x="255588" y="242887"/>
                  <a:pt x="253398" y="238285"/>
                  <a:pt x="252413" y="233362"/>
                </a:cubicBezTo>
                <a:cubicBezTo>
                  <a:pt x="250777" y="225185"/>
                  <a:pt x="249890" y="219772"/>
                  <a:pt x="247650" y="211931"/>
                </a:cubicBezTo>
                <a:cubicBezTo>
                  <a:pt x="246960" y="209517"/>
                  <a:pt x="246063" y="207168"/>
                  <a:pt x="245269" y="204787"/>
                </a:cubicBezTo>
                <a:cubicBezTo>
                  <a:pt x="246063" y="196850"/>
                  <a:pt x="245979" y="188775"/>
                  <a:pt x="247650" y="180975"/>
                </a:cubicBezTo>
                <a:cubicBezTo>
                  <a:pt x="248394" y="177504"/>
                  <a:pt x="251015" y="174713"/>
                  <a:pt x="252413" y="171450"/>
                </a:cubicBezTo>
                <a:cubicBezTo>
                  <a:pt x="253402" y="169143"/>
                  <a:pt x="254000" y="166687"/>
                  <a:pt x="254794" y="164306"/>
                </a:cubicBezTo>
                <a:cubicBezTo>
                  <a:pt x="251619" y="159544"/>
                  <a:pt x="250031" y="153194"/>
                  <a:pt x="245269" y="150019"/>
                </a:cubicBezTo>
                <a:cubicBezTo>
                  <a:pt x="235323" y="143388"/>
                  <a:pt x="240149" y="147280"/>
                  <a:pt x="230981" y="138112"/>
                </a:cubicBezTo>
                <a:cubicBezTo>
                  <a:pt x="229394" y="134937"/>
                  <a:pt x="228491" y="131314"/>
                  <a:pt x="226219" y="128587"/>
                </a:cubicBezTo>
                <a:cubicBezTo>
                  <a:pt x="224387" y="126388"/>
                  <a:pt x="220863" y="126060"/>
                  <a:pt x="219075" y="123825"/>
                </a:cubicBezTo>
                <a:cubicBezTo>
                  <a:pt x="217507" y="121865"/>
                  <a:pt x="217733" y="118966"/>
                  <a:pt x="216694" y="116681"/>
                </a:cubicBezTo>
                <a:cubicBezTo>
                  <a:pt x="213756" y="110218"/>
                  <a:pt x="209414" y="104366"/>
                  <a:pt x="207169" y="97631"/>
                </a:cubicBezTo>
                <a:cubicBezTo>
                  <a:pt x="203883" y="87772"/>
                  <a:pt x="206181" y="92575"/>
                  <a:pt x="200025" y="83344"/>
                </a:cubicBezTo>
                <a:cubicBezTo>
                  <a:pt x="199231" y="80963"/>
                  <a:pt x="198767" y="78445"/>
                  <a:pt x="197644" y="76200"/>
                </a:cubicBezTo>
                <a:cubicBezTo>
                  <a:pt x="196364" y="73640"/>
                  <a:pt x="194354" y="71510"/>
                  <a:pt x="192881" y="69056"/>
                </a:cubicBezTo>
                <a:cubicBezTo>
                  <a:pt x="191968" y="67534"/>
                  <a:pt x="188913" y="65088"/>
                  <a:pt x="188119" y="64294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46" name="Freeform 445"/>
          <p:cNvSpPr/>
          <p:nvPr/>
        </p:nvSpPr>
        <p:spPr>
          <a:xfrm>
            <a:off x="3093512" y="3854109"/>
            <a:ext cx="253167" cy="230562"/>
          </a:xfrm>
          <a:custGeom>
            <a:avLst/>
            <a:gdLst>
              <a:gd name="connsiteX0" fmla="*/ 126206 w 326231"/>
              <a:gd name="connsiteY0" fmla="*/ 0 h 309617"/>
              <a:gd name="connsiteX1" fmla="*/ 126206 w 326231"/>
              <a:gd name="connsiteY1" fmla="*/ 0 h 309617"/>
              <a:gd name="connsiteX2" fmla="*/ 114300 w 326231"/>
              <a:gd name="connsiteY2" fmla="*/ 16669 h 309617"/>
              <a:gd name="connsiteX3" fmla="*/ 107156 w 326231"/>
              <a:gd name="connsiteY3" fmla="*/ 19050 h 309617"/>
              <a:gd name="connsiteX4" fmla="*/ 90488 w 326231"/>
              <a:gd name="connsiteY4" fmla="*/ 23813 h 309617"/>
              <a:gd name="connsiteX5" fmla="*/ 83344 w 326231"/>
              <a:gd name="connsiteY5" fmla="*/ 38100 h 309617"/>
              <a:gd name="connsiteX6" fmla="*/ 80963 w 326231"/>
              <a:gd name="connsiteY6" fmla="*/ 45244 h 309617"/>
              <a:gd name="connsiteX7" fmla="*/ 76200 w 326231"/>
              <a:gd name="connsiteY7" fmla="*/ 52388 h 309617"/>
              <a:gd name="connsiteX8" fmla="*/ 61913 w 326231"/>
              <a:gd name="connsiteY8" fmla="*/ 76200 h 309617"/>
              <a:gd name="connsiteX9" fmla="*/ 54769 w 326231"/>
              <a:gd name="connsiteY9" fmla="*/ 80963 h 309617"/>
              <a:gd name="connsiteX10" fmla="*/ 64294 w 326231"/>
              <a:gd name="connsiteY10" fmla="*/ 95250 h 309617"/>
              <a:gd name="connsiteX11" fmla="*/ 50006 w 326231"/>
              <a:gd name="connsiteY11" fmla="*/ 109538 h 309617"/>
              <a:gd name="connsiteX12" fmla="*/ 54769 w 326231"/>
              <a:gd name="connsiteY12" fmla="*/ 142875 h 309617"/>
              <a:gd name="connsiteX13" fmla="*/ 50006 w 326231"/>
              <a:gd name="connsiteY13" fmla="*/ 157163 h 309617"/>
              <a:gd name="connsiteX14" fmla="*/ 35719 w 326231"/>
              <a:gd name="connsiteY14" fmla="*/ 171450 h 309617"/>
              <a:gd name="connsiteX15" fmla="*/ 28575 w 326231"/>
              <a:gd name="connsiteY15" fmla="*/ 178594 h 309617"/>
              <a:gd name="connsiteX16" fmla="*/ 23813 w 326231"/>
              <a:gd name="connsiteY16" fmla="*/ 185738 h 309617"/>
              <a:gd name="connsiteX17" fmla="*/ 16669 w 326231"/>
              <a:gd name="connsiteY17" fmla="*/ 190500 h 309617"/>
              <a:gd name="connsiteX18" fmla="*/ 14288 w 326231"/>
              <a:gd name="connsiteY18" fmla="*/ 197644 h 309617"/>
              <a:gd name="connsiteX19" fmla="*/ 0 w 326231"/>
              <a:gd name="connsiteY19" fmla="*/ 207169 h 309617"/>
              <a:gd name="connsiteX20" fmla="*/ 4763 w 326231"/>
              <a:gd name="connsiteY20" fmla="*/ 238125 h 309617"/>
              <a:gd name="connsiteX21" fmla="*/ 9525 w 326231"/>
              <a:gd name="connsiteY21" fmla="*/ 245269 h 309617"/>
              <a:gd name="connsiteX22" fmla="*/ 16669 w 326231"/>
              <a:gd name="connsiteY22" fmla="*/ 269081 h 309617"/>
              <a:gd name="connsiteX23" fmla="*/ 23813 w 326231"/>
              <a:gd name="connsiteY23" fmla="*/ 278606 h 309617"/>
              <a:gd name="connsiteX24" fmla="*/ 30956 w 326231"/>
              <a:gd name="connsiteY24" fmla="*/ 283369 h 309617"/>
              <a:gd name="connsiteX25" fmla="*/ 45244 w 326231"/>
              <a:gd name="connsiteY25" fmla="*/ 292894 h 309617"/>
              <a:gd name="connsiteX26" fmla="*/ 50006 w 326231"/>
              <a:gd name="connsiteY26" fmla="*/ 300038 h 309617"/>
              <a:gd name="connsiteX27" fmla="*/ 57150 w 326231"/>
              <a:gd name="connsiteY27" fmla="*/ 302419 h 309617"/>
              <a:gd name="connsiteX28" fmla="*/ 121444 w 326231"/>
              <a:gd name="connsiteY28" fmla="*/ 309563 h 309617"/>
              <a:gd name="connsiteX29" fmla="*/ 138113 w 326231"/>
              <a:gd name="connsiteY29" fmla="*/ 307181 h 309617"/>
              <a:gd name="connsiteX30" fmla="*/ 159544 w 326231"/>
              <a:gd name="connsiteY30" fmla="*/ 297656 h 309617"/>
              <a:gd name="connsiteX31" fmla="*/ 169069 w 326231"/>
              <a:gd name="connsiteY31" fmla="*/ 295275 h 309617"/>
              <a:gd name="connsiteX32" fmla="*/ 176213 w 326231"/>
              <a:gd name="connsiteY32" fmla="*/ 290513 h 309617"/>
              <a:gd name="connsiteX33" fmla="*/ 185738 w 326231"/>
              <a:gd name="connsiteY33" fmla="*/ 288131 h 309617"/>
              <a:gd name="connsiteX34" fmla="*/ 183356 w 326231"/>
              <a:gd name="connsiteY34" fmla="*/ 276225 h 309617"/>
              <a:gd name="connsiteX35" fmla="*/ 188119 w 326231"/>
              <a:gd name="connsiteY35" fmla="*/ 240506 h 309617"/>
              <a:gd name="connsiteX36" fmla="*/ 200025 w 326231"/>
              <a:gd name="connsiteY36" fmla="*/ 238125 h 309617"/>
              <a:gd name="connsiteX37" fmla="*/ 233363 w 326231"/>
              <a:gd name="connsiteY37" fmla="*/ 240506 h 309617"/>
              <a:gd name="connsiteX38" fmla="*/ 240506 w 326231"/>
              <a:gd name="connsiteY38" fmla="*/ 245269 h 309617"/>
              <a:gd name="connsiteX39" fmla="*/ 247650 w 326231"/>
              <a:gd name="connsiteY39" fmla="*/ 247650 h 309617"/>
              <a:gd name="connsiteX40" fmla="*/ 259556 w 326231"/>
              <a:gd name="connsiteY40" fmla="*/ 257175 h 309617"/>
              <a:gd name="connsiteX41" fmla="*/ 273844 w 326231"/>
              <a:gd name="connsiteY41" fmla="*/ 266700 h 309617"/>
              <a:gd name="connsiteX42" fmla="*/ 285750 w 326231"/>
              <a:gd name="connsiteY42" fmla="*/ 276225 h 309617"/>
              <a:gd name="connsiteX43" fmla="*/ 292894 w 326231"/>
              <a:gd name="connsiteY43" fmla="*/ 280988 h 309617"/>
              <a:gd name="connsiteX44" fmla="*/ 300038 w 326231"/>
              <a:gd name="connsiteY44" fmla="*/ 278606 h 309617"/>
              <a:gd name="connsiteX45" fmla="*/ 304800 w 326231"/>
              <a:gd name="connsiteY45" fmla="*/ 264319 h 309617"/>
              <a:gd name="connsiteX46" fmla="*/ 311944 w 326231"/>
              <a:gd name="connsiteY46" fmla="*/ 250031 h 309617"/>
              <a:gd name="connsiteX47" fmla="*/ 319088 w 326231"/>
              <a:gd name="connsiteY47" fmla="*/ 235744 h 309617"/>
              <a:gd name="connsiteX48" fmla="*/ 326231 w 326231"/>
              <a:gd name="connsiteY48" fmla="*/ 221456 h 309617"/>
              <a:gd name="connsiteX49" fmla="*/ 319088 w 326231"/>
              <a:gd name="connsiteY49" fmla="*/ 219075 h 309617"/>
              <a:gd name="connsiteX50" fmla="*/ 304800 w 326231"/>
              <a:gd name="connsiteY50" fmla="*/ 209550 h 309617"/>
              <a:gd name="connsiteX51" fmla="*/ 295275 w 326231"/>
              <a:gd name="connsiteY51" fmla="*/ 195263 h 309617"/>
              <a:gd name="connsiteX52" fmla="*/ 290513 w 326231"/>
              <a:gd name="connsiteY52" fmla="*/ 188119 h 309617"/>
              <a:gd name="connsiteX53" fmla="*/ 278606 w 326231"/>
              <a:gd name="connsiteY53" fmla="*/ 166688 h 309617"/>
              <a:gd name="connsiteX54" fmla="*/ 269081 w 326231"/>
              <a:gd name="connsiteY54" fmla="*/ 152400 h 309617"/>
              <a:gd name="connsiteX55" fmla="*/ 261938 w 326231"/>
              <a:gd name="connsiteY55" fmla="*/ 147638 h 309617"/>
              <a:gd name="connsiteX56" fmla="*/ 252413 w 326231"/>
              <a:gd name="connsiteY56" fmla="*/ 133350 h 309617"/>
              <a:gd name="connsiteX57" fmla="*/ 247650 w 326231"/>
              <a:gd name="connsiteY57" fmla="*/ 119063 h 309617"/>
              <a:gd name="connsiteX58" fmla="*/ 245269 w 326231"/>
              <a:gd name="connsiteY58" fmla="*/ 104775 h 309617"/>
              <a:gd name="connsiteX59" fmla="*/ 235744 w 326231"/>
              <a:gd name="connsiteY59" fmla="*/ 97631 h 309617"/>
              <a:gd name="connsiteX60" fmla="*/ 219075 w 326231"/>
              <a:gd name="connsiteY60" fmla="*/ 85725 h 309617"/>
              <a:gd name="connsiteX61" fmla="*/ 207169 w 326231"/>
              <a:gd name="connsiteY61" fmla="*/ 73819 h 309617"/>
              <a:gd name="connsiteX62" fmla="*/ 200025 w 326231"/>
              <a:gd name="connsiteY62" fmla="*/ 64294 h 309617"/>
              <a:gd name="connsiteX63" fmla="*/ 192881 w 326231"/>
              <a:gd name="connsiteY63" fmla="*/ 57150 h 309617"/>
              <a:gd name="connsiteX64" fmla="*/ 190500 w 326231"/>
              <a:gd name="connsiteY64" fmla="*/ 50006 h 309617"/>
              <a:gd name="connsiteX65" fmla="*/ 188119 w 326231"/>
              <a:gd name="connsiteY65" fmla="*/ 33338 h 309617"/>
              <a:gd name="connsiteX66" fmla="*/ 178594 w 326231"/>
              <a:gd name="connsiteY66" fmla="*/ 28575 h 309617"/>
              <a:gd name="connsiteX67" fmla="*/ 161925 w 326231"/>
              <a:gd name="connsiteY67" fmla="*/ 16669 h 309617"/>
              <a:gd name="connsiteX68" fmla="*/ 154781 w 326231"/>
              <a:gd name="connsiteY68" fmla="*/ 14288 h 309617"/>
              <a:gd name="connsiteX69" fmla="*/ 145256 w 326231"/>
              <a:gd name="connsiteY69" fmla="*/ 9525 h 309617"/>
              <a:gd name="connsiteX70" fmla="*/ 138113 w 326231"/>
              <a:gd name="connsiteY70" fmla="*/ 4763 h 309617"/>
              <a:gd name="connsiteX71" fmla="*/ 126206 w 326231"/>
              <a:gd name="connsiteY71" fmla="*/ 0 h 30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26231" h="309617">
                <a:moveTo>
                  <a:pt x="126206" y="0"/>
                </a:moveTo>
                <a:lnTo>
                  <a:pt x="126206" y="0"/>
                </a:lnTo>
                <a:cubicBezTo>
                  <a:pt x="122237" y="5556"/>
                  <a:pt x="119128" y="11841"/>
                  <a:pt x="114300" y="16669"/>
                </a:cubicBezTo>
                <a:cubicBezTo>
                  <a:pt x="112525" y="18444"/>
                  <a:pt x="109560" y="18329"/>
                  <a:pt x="107156" y="19050"/>
                </a:cubicBezTo>
                <a:cubicBezTo>
                  <a:pt x="101621" y="20710"/>
                  <a:pt x="96044" y="22225"/>
                  <a:pt x="90488" y="23813"/>
                </a:cubicBezTo>
                <a:cubicBezTo>
                  <a:pt x="84498" y="41777"/>
                  <a:pt x="92580" y="19625"/>
                  <a:pt x="83344" y="38100"/>
                </a:cubicBezTo>
                <a:cubicBezTo>
                  <a:pt x="82222" y="40345"/>
                  <a:pt x="82086" y="42999"/>
                  <a:pt x="80963" y="45244"/>
                </a:cubicBezTo>
                <a:cubicBezTo>
                  <a:pt x="79683" y="47804"/>
                  <a:pt x="77620" y="49903"/>
                  <a:pt x="76200" y="52388"/>
                </a:cubicBezTo>
                <a:cubicBezTo>
                  <a:pt x="72670" y="58565"/>
                  <a:pt x="67293" y="72613"/>
                  <a:pt x="61913" y="76200"/>
                </a:cubicBezTo>
                <a:lnTo>
                  <a:pt x="54769" y="80963"/>
                </a:lnTo>
                <a:cubicBezTo>
                  <a:pt x="55762" y="81956"/>
                  <a:pt x="66756" y="90818"/>
                  <a:pt x="64294" y="95250"/>
                </a:cubicBezTo>
                <a:cubicBezTo>
                  <a:pt x="61023" y="101138"/>
                  <a:pt x="50006" y="109538"/>
                  <a:pt x="50006" y="109538"/>
                </a:cubicBezTo>
                <a:cubicBezTo>
                  <a:pt x="51594" y="120650"/>
                  <a:pt x="58319" y="132226"/>
                  <a:pt x="54769" y="142875"/>
                </a:cubicBezTo>
                <a:cubicBezTo>
                  <a:pt x="53181" y="147638"/>
                  <a:pt x="52791" y="152986"/>
                  <a:pt x="50006" y="157163"/>
                </a:cubicBezTo>
                <a:cubicBezTo>
                  <a:pt x="46270" y="162767"/>
                  <a:pt x="40481" y="166688"/>
                  <a:pt x="35719" y="171450"/>
                </a:cubicBezTo>
                <a:cubicBezTo>
                  <a:pt x="33338" y="173831"/>
                  <a:pt x="30443" y="175792"/>
                  <a:pt x="28575" y="178594"/>
                </a:cubicBezTo>
                <a:cubicBezTo>
                  <a:pt x="26988" y="180975"/>
                  <a:pt x="25837" y="183714"/>
                  <a:pt x="23813" y="185738"/>
                </a:cubicBezTo>
                <a:cubicBezTo>
                  <a:pt x="21789" y="187762"/>
                  <a:pt x="19050" y="188913"/>
                  <a:pt x="16669" y="190500"/>
                </a:cubicBezTo>
                <a:cubicBezTo>
                  <a:pt x="15875" y="192881"/>
                  <a:pt x="16063" y="195869"/>
                  <a:pt x="14288" y="197644"/>
                </a:cubicBezTo>
                <a:cubicBezTo>
                  <a:pt x="10241" y="201691"/>
                  <a:pt x="0" y="207169"/>
                  <a:pt x="0" y="207169"/>
                </a:cubicBezTo>
                <a:cubicBezTo>
                  <a:pt x="479" y="211481"/>
                  <a:pt x="1668" y="230903"/>
                  <a:pt x="4763" y="238125"/>
                </a:cubicBezTo>
                <a:cubicBezTo>
                  <a:pt x="5890" y="240755"/>
                  <a:pt x="7938" y="242888"/>
                  <a:pt x="9525" y="245269"/>
                </a:cubicBezTo>
                <a:cubicBezTo>
                  <a:pt x="10762" y="250217"/>
                  <a:pt x="14493" y="266180"/>
                  <a:pt x="16669" y="269081"/>
                </a:cubicBezTo>
                <a:cubicBezTo>
                  <a:pt x="19050" y="272256"/>
                  <a:pt x="21007" y="275800"/>
                  <a:pt x="23813" y="278606"/>
                </a:cubicBezTo>
                <a:cubicBezTo>
                  <a:pt x="25837" y="280630"/>
                  <a:pt x="28758" y="281537"/>
                  <a:pt x="30956" y="283369"/>
                </a:cubicBezTo>
                <a:cubicBezTo>
                  <a:pt x="42846" y="293278"/>
                  <a:pt x="32691" y="288710"/>
                  <a:pt x="45244" y="292894"/>
                </a:cubicBezTo>
                <a:cubicBezTo>
                  <a:pt x="46831" y="295275"/>
                  <a:pt x="47771" y="298250"/>
                  <a:pt x="50006" y="300038"/>
                </a:cubicBezTo>
                <a:cubicBezTo>
                  <a:pt x="51966" y="301606"/>
                  <a:pt x="54843" y="301430"/>
                  <a:pt x="57150" y="302419"/>
                </a:cubicBezTo>
                <a:cubicBezTo>
                  <a:pt x="87819" y="315561"/>
                  <a:pt x="38423" y="305952"/>
                  <a:pt x="121444" y="309563"/>
                </a:cubicBezTo>
                <a:cubicBezTo>
                  <a:pt x="127000" y="308769"/>
                  <a:pt x="132668" y="308542"/>
                  <a:pt x="138113" y="307181"/>
                </a:cubicBezTo>
                <a:cubicBezTo>
                  <a:pt x="151155" y="303920"/>
                  <a:pt x="147990" y="301989"/>
                  <a:pt x="159544" y="297656"/>
                </a:cubicBezTo>
                <a:cubicBezTo>
                  <a:pt x="162608" y="296507"/>
                  <a:pt x="165894" y="296069"/>
                  <a:pt x="169069" y="295275"/>
                </a:cubicBezTo>
                <a:cubicBezTo>
                  <a:pt x="171450" y="293688"/>
                  <a:pt x="173583" y="291640"/>
                  <a:pt x="176213" y="290513"/>
                </a:cubicBezTo>
                <a:cubicBezTo>
                  <a:pt x="179221" y="289224"/>
                  <a:pt x="184275" y="291058"/>
                  <a:pt x="185738" y="288131"/>
                </a:cubicBezTo>
                <a:cubicBezTo>
                  <a:pt x="187548" y="284511"/>
                  <a:pt x="184150" y="280194"/>
                  <a:pt x="183356" y="276225"/>
                </a:cubicBezTo>
                <a:cubicBezTo>
                  <a:pt x="184944" y="264319"/>
                  <a:pt x="183304" y="251511"/>
                  <a:pt x="188119" y="240506"/>
                </a:cubicBezTo>
                <a:cubicBezTo>
                  <a:pt x="189741" y="236798"/>
                  <a:pt x="195978" y="238125"/>
                  <a:pt x="200025" y="238125"/>
                </a:cubicBezTo>
                <a:cubicBezTo>
                  <a:pt x="211166" y="238125"/>
                  <a:pt x="222250" y="239712"/>
                  <a:pt x="233363" y="240506"/>
                </a:cubicBezTo>
                <a:cubicBezTo>
                  <a:pt x="235744" y="242094"/>
                  <a:pt x="237946" y="243989"/>
                  <a:pt x="240506" y="245269"/>
                </a:cubicBezTo>
                <a:cubicBezTo>
                  <a:pt x="242751" y="246392"/>
                  <a:pt x="245690" y="246082"/>
                  <a:pt x="247650" y="247650"/>
                </a:cubicBezTo>
                <a:cubicBezTo>
                  <a:pt x="263038" y="259960"/>
                  <a:pt x="241601" y="251190"/>
                  <a:pt x="259556" y="257175"/>
                </a:cubicBezTo>
                <a:cubicBezTo>
                  <a:pt x="264319" y="260350"/>
                  <a:pt x="270669" y="261937"/>
                  <a:pt x="273844" y="266700"/>
                </a:cubicBezTo>
                <a:cubicBezTo>
                  <a:pt x="279998" y="275933"/>
                  <a:pt x="275891" y="272939"/>
                  <a:pt x="285750" y="276225"/>
                </a:cubicBezTo>
                <a:cubicBezTo>
                  <a:pt x="288131" y="277813"/>
                  <a:pt x="290071" y="280518"/>
                  <a:pt x="292894" y="280988"/>
                </a:cubicBezTo>
                <a:cubicBezTo>
                  <a:pt x="295370" y="281401"/>
                  <a:pt x="298579" y="280649"/>
                  <a:pt x="300038" y="278606"/>
                </a:cubicBezTo>
                <a:cubicBezTo>
                  <a:pt x="302956" y="274521"/>
                  <a:pt x="303213" y="269081"/>
                  <a:pt x="304800" y="264319"/>
                </a:cubicBezTo>
                <a:cubicBezTo>
                  <a:pt x="308086" y="254459"/>
                  <a:pt x="305788" y="259264"/>
                  <a:pt x="311944" y="250031"/>
                </a:cubicBezTo>
                <a:cubicBezTo>
                  <a:pt x="317929" y="232075"/>
                  <a:pt x="309854" y="254211"/>
                  <a:pt x="319088" y="235744"/>
                </a:cubicBezTo>
                <a:cubicBezTo>
                  <a:pt x="328951" y="216018"/>
                  <a:pt x="312578" y="241939"/>
                  <a:pt x="326231" y="221456"/>
                </a:cubicBezTo>
                <a:cubicBezTo>
                  <a:pt x="323850" y="220662"/>
                  <a:pt x="321282" y="220294"/>
                  <a:pt x="319088" y="219075"/>
                </a:cubicBezTo>
                <a:cubicBezTo>
                  <a:pt x="314084" y="216295"/>
                  <a:pt x="304800" y="209550"/>
                  <a:pt x="304800" y="209550"/>
                </a:cubicBezTo>
                <a:lnTo>
                  <a:pt x="295275" y="195263"/>
                </a:lnTo>
                <a:cubicBezTo>
                  <a:pt x="293688" y="192882"/>
                  <a:pt x="291418" y="190834"/>
                  <a:pt x="290513" y="188119"/>
                </a:cubicBezTo>
                <a:cubicBezTo>
                  <a:pt x="286320" y="175544"/>
                  <a:pt x="289524" y="183066"/>
                  <a:pt x="278606" y="166688"/>
                </a:cubicBezTo>
                <a:lnTo>
                  <a:pt x="269081" y="152400"/>
                </a:lnTo>
                <a:lnTo>
                  <a:pt x="261938" y="147638"/>
                </a:lnTo>
                <a:cubicBezTo>
                  <a:pt x="258763" y="142875"/>
                  <a:pt x="254223" y="138780"/>
                  <a:pt x="252413" y="133350"/>
                </a:cubicBezTo>
                <a:lnTo>
                  <a:pt x="247650" y="119063"/>
                </a:lnTo>
                <a:cubicBezTo>
                  <a:pt x="246856" y="114300"/>
                  <a:pt x="247614" y="108996"/>
                  <a:pt x="245269" y="104775"/>
                </a:cubicBezTo>
                <a:cubicBezTo>
                  <a:pt x="243342" y="101306"/>
                  <a:pt x="238974" y="99938"/>
                  <a:pt x="235744" y="97631"/>
                </a:cubicBezTo>
                <a:cubicBezTo>
                  <a:pt x="211370" y="80221"/>
                  <a:pt x="250205" y="109073"/>
                  <a:pt x="219075" y="85725"/>
                </a:cubicBezTo>
                <a:cubicBezTo>
                  <a:pt x="206379" y="66678"/>
                  <a:pt x="223041" y="89690"/>
                  <a:pt x="207169" y="73819"/>
                </a:cubicBezTo>
                <a:cubicBezTo>
                  <a:pt x="204363" y="71013"/>
                  <a:pt x="202608" y="67307"/>
                  <a:pt x="200025" y="64294"/>
                </a:cubicBezTo>
                <a:cubicBezTo>
                  <a:pt x="197833" y="61737"/>
                  <a:pt x="195262" y="59531"/>
                  <a:pt x="192881" y="57150"/>
                </a:cubicBezTo>
                <a:cubicBezTo>
                  <a:pt x="192087" y="54769"/>
                  <a:pt x="190992" y="52467"/>
                  <a:pt x="190500" y="50006"/>
                </a:cubicBezTo>
                <a:cubicBezTo>
                  <a:pt x="189399" y="44503"/>
                  <a:pt x="190845" y="38244"/>
                  <a:pt x="188119" y="33338"/>
                </a:cubicBezTo>
                <a:cubicBezTo>
                  <a:pt x="186395" y="30235"/>
                  <a:pt x="181604" y="30456"/>
                  <a:pt x="178594" y="28575"/>
                </a:cubicBezTo>
                <a:cubicBezTo>
                  <a:pt x="174273" y="25874"/>
                  <a:pt x="166968" y="19190"/>
                  <a:pt x="161925" y="16669"/>
                </a:cubicBezTo>
                <a:cubicBezTo>
                  <a:pt x="159680" y="15547"/>
                  <a:pt x="157088" y="15277"/>
                  <a:pt x="154781" y="14288"/>
                </a:cubicBezTo>
                <a:cubicBezTo>
                  <a:pt x="151518" y="12890"/>
                  <a:pt x="148338" y="11286"/>
                  <a:pt x="145256" y="9525"/>
                </a:cubicBezTo>
                <a:cubicBezTo>
                  <a:pt x="142771" y="8105"/>
                  <a:pt x="140728" y="5925"/>
                  <a:pt x="138113" y="4763"/>
                </a:cubicBezTo>
                <a:cubicBezTo>
                  <a:pt x="133525" y="2724"/>
                  <a:pt x="128191" y="794"/>
                  <a:pt x="126206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47" name="Freeform 446"/>
          <p:cNvSpPr/>
          <p:nvPr/>
        </p:nvSpPr>
        <p:spPr>
          <a:xfrm>
            <a:off x="3195109" y="3643093"/>
            <a:ext cx="153418" cy="164912"/>
          </a:xfrm>
          <a:custGeom>
            <a:avLst/>
            <a:gdLst>
              <a:gd name="connsiteX0" fmla="*/ 169120 w 197695"/>
              <a:gd name="connsiteY0" fmla="*/ 0 h 221457"/>
              <a:gd name="connsiteX1" fmla="*/ 169120 w 197695"/>
              <a:gd name="connsiteY1" fmla="*/ 0 h 221457"/>
              <a:gd name="connsiteX2" fmla="*/ 133401 w 197695"/>
              <a:gd name="connsiteY2" fmla="*/ 7144 h 221457"/>
              <a:gd name="connsiteX3" fmla="*/ 119113 w 197695"/>
              <a:gd name="connsiteY3" fmla="*/ 14288 h 221457"/>
              <a:gd name="connsiteX4" fmla="*/ 107207 w 197695"/>
              <a:gd name="connsiteY4" fmla="*/ 26194 h 221457"/>
              <a:gd name="connsiteX5" fmla="*/ 92920 w 197695"/>
              <a:gd name="connsiteY5" fmla="*/ 23813 h 221457"/>
              <a:gd name="connsiteX6" fmla="*/ 76251 w 197695"/>
              <a:gd name="connsiteY6" fmla="*/ 14288 h 221457"/>
              <a:gd name="connsiteX7" fmla="*/ 69107 w 197695"/>
              <a:gd name="connsiteY7" fmla="*/ 7144 h 221457"/>
              <a:gd name="connsiteX8" fmla="*/ 59582 w 197695"/>
              <a:gd name="connsiteY8" fmla="*/ 4763 h 221457"/>
              <a:gd name="connsiteX9" fmla="*/ 52438 w 197695"/>
              <a:gd name="connsiteY9" fmla="*/ 7144 h 221457"/>
              <a:gd name="connsiteX10" fmla="*/ 42913 w 197695"/>
              <a:gd name="connsiteY10" fmla="*/ 9525 h 221457"/>
              <a:gd name="connsiteX11" fmla="*/ 26245 w 197695"/>
              <a:gd name="connsiteY11" fmla="*/ 16669 h 221457"/>
              <a:gd name="connsiteX12" fmla="*/ 19101 w 197695"/>
              <a:gd name="connsiteY12" fmla="*/ 21432 h 221457"/>
              <a:gd name="connsiteX13" fmla="*/ 4813 w 197695"/>
              <a:gd name="connsiteY13" fmla="*/ 28575 h 221457"/>
              <a:gd name="connsiteX14" fmla="*/ 51 w 197695"/>
              <a:gd name="connsiteY14" fmla="*/ 35719 h 221457"/>
              <a:gd name="connsiteX15" fmla="*/ 2432 w 197695"/>
              <a:gd name="connsiteY15" fmla="*/ 42863 h 221457"/>
              <a:gd name="connsiteX16" fmla="*/ 9576 w 197695"/>
              <a:gd name="connsiteY16" fmla="*/ 61913 h 221457"/>
              <a:gd name="connsiteX17" fmla="*/ 16720 w 197695"/>
              <a:gd name="connsiteY17" fmla="*/ 85725 h 221457"/>
              <a:gd name="connsiteX18" fmla="*/ 19101 w 197695"/>
              <a:gd name="connsiteY18" fmla="*/ 92869 h 221457"/>
              <a:gd name="connsiteX19" fmla="*/ 23863 w 197695"/>
              <a:gd name="connsiteY19" fmla="*/ 100013 h 221457"/>
              <a:gd name="connsiteX20" fmla="*/ 31007 w 197695"/>
              <a:gd name="connsiteY20" fmla="*/ 123825 h 221457"/>
              <a:gd name="connsiteX21" fmla="*/ 40532 w 197695"/>
              <a:gd name="connsiteY21" fmla="*/ 140494 h 221457"/>
              <a:gd name="connsiteX22" fmla="*/ 42913 w 197695"/>
              <a:gd name="connsiteY22" fmla="*/ 180975 h 221457"/>
              <a:gd name="connsiteX23" fmla="*/ 47676 w 197695"/>
              <a:gd name="connsiteY23" fmla="*/ 190500 h 221457"/>
              <a:gd name="connsiteX24" fmla="*/ 57201 w 197695"/>
              <a:gd name="connsiteY24" fmla="*/ 192882 h 221457"/>
              <a:gd name="connsiteX25" fmla="*/ 66726 w 197695"/>
              <a:gd name="connsiteY25" fmla="*/ 200025 h 221457"/>
              <a:gd name="connsiteX26" fmla="*/ 81013 w 197695"/>
              <a:gd name="connsiteY26" fmla="*/ 204788 h 221457"/>
              <a:gd name="connsiteX27" fmla="*/ 88157 w 197695"/>
              <a:gd name="connsiteY27" fmla="*/ 209550 h 221457"/>
              <a:gd name="connsiteX28" fmla="*/ 102445 w 197695"/>
              <a:gd name="connsiteY28" fmla="*/ 221457 h 221457"/>
              <a:gd name="connsiteX29" fmla="*/ 121495 w 197695"/>
              <a:gd name="connsiteY29" fmla="*/ 214313 h 221457"/>
              <a:gd name="connsiteX30" fmla="*/ 128638 w 197695"/>
              <a:gd name="connsiteY30" fmla="*/ 209550 h 221457"/>
              <a:gd name="connsiteX31" fmla="*/ 152451 w 197695"/>
              <a:gd name="connsiteY31" fmla="*/ 204788 h 221457"/>
              <a:gd name="connsiteX32" fmla="*/ 176263 w 197695"/>
              <a:gd name="connsiteY32" fmla="*/ 200025 h 221457"/>
              <a:gd name="connsiteX33" fmla="*/ 183407 w 197695"/>
              <a:gd name="connsiteY33" fmla="*/ 197644 h 221457"/>
              <a:gd name="connsiteX34" fmla="*/ 176263 w 197695"/>
              <a:gd name="connsiteY34" fmla="*/ 180975 h 221457"/>
              <a:gd name="connsiteX35" fmla="*/ 178645 w 197695"/>
              <a:gd name="connsiteY35" fmla="*/ 142875 h 221457"/>
              <a:gd name="connsiteX36" fmla="*/ 183407 w 197695"/>
              <a:gd name="connsiteY36" fmla="*/ 128588 h 221457"/>
              <a:gd name="connsiteX37" fmla="*/ 185788 w 197695"/>
              <a:gd name="connsiteY37" fmla="*/ 121444 h 221457"/>
              <a:gd name="connsiteX38" fmla="*/ 192932 w 197695"/>
              <a:gd name="connsiteY38" fmla="*/ 100013 h 221457"/>
              <a:gd name="connsiteX39" fmla="*/ 195313 w 197695"/>
              <a:gd name="connsiteY39" fmla="*/ 92869 h 221457"/>
              <a:gd name="connsiteX40" fmla="*/ 197695 w 197695"/>
              <a:gd name="connsiteY40" fmla="*/ 85725 h 221457"/>
              <a:gd name="connsiteX41" fmla="*/ 192932 w 197695"/>
              <a:gd name="connsiteY41" fmla="*/ 78582 h 221457"/>
              <a:gd name="connsiteX42" fmla="*/ 188170 w 197695"/>
              <a:gd name="connsiteY42" fmla="*/ 64294 h 221457"/>
              <a:gd name="connsiteX43" fmla="*/ 185788 w 197695"/>
              <a:gd name="connsiteY43" fmla="*/ 57150 h 221457"/>
              <a:gd name="connsiteX44" fmla="*/ 176263 w 197695"/>
              <a:gd name="connsiteY44" fmla="*/ 28575 h 221457"/>
              <a:gd name="connsiteX45" fmla="*/ 171501 w 197695"/>
              <a:gd name="connsiteY45" fmla="*/ 14288 h 221457"/>
              <a:gd name="connsiteX46" fmla="*/ 169120 w 197695"/>
              <a:gd name="connsiteY46" fmla="*/ 0 h 22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97695" h="221457">
                <a:moveTo>
                  <a:pt x="169120" y="0"/>
                </a:moveTo>
                <a:lnTo>
                  <a:pt x="169120" y="0"/>
                </a:lnTo>
                <a:cubicBezTo>
                  <a:pt x="157214" y="2381"/>
                  <a:pt x="143504" y="408"/>
                  <a:pt x="133401" y="7144"/>
                </a:cubicBezTo>
                <a:cubicBezTo>
                  <a:pt x="124169" y="13299"/>
                  <a:pt x="128972" y="11002"/>
                  <a:pt x="119113" y="14288"/>
                </a:cubicBezTo>
                <a:cubicBezTo>
                  <a:pt x="116573" y="18099"/>
                  <a:pt x="112923" y="25559"/>
                  <a:pt x="107207" y="26194"/>
                </a:cubicBezTo>
                <a:cubicBezTo>
                  <a:pt x="102409" y="26727"/>
                  <a:pt x="97682" y="24607"/>
                  <a:pt x="92920" y="23813"/>
                </a:cubicBezTo>
                <a:cubicBezTo>
                  <a:pt x="87101" y="20903"/>
                  <a:pt x="81297" y="18493"/>
                  <a:pt x="76251" y="14288"/>
                </a:cubicBezTo>
                <a:cubicBezTo>
                  <a:pt x="73664" y="12132"/>
                  <a:pt x="72031" y="8815"/>
                  <a:pt x="69107" y="7144"/>
                </a:cubicBezTo>
                <a:cubicBezTo>
                  <a:pt x="66265" y="5520"/>
                  <a:pt x="62757" y="5557"/>
                  <a:pt x="59582" y="4763"/>
                </a:cubicBezTo>
                <a:cubicBezTo>
                  <a:pt x="57201" y="5557"/>
                  <a:pt x="54852" y="6454"/>
                  <a:pt x="52438" y="7144"/>
                </a:cubicBezTo>
                <a:cubicBezTo>
                  <a:pt x="49291" y="8043"/>
                  <a:pt x="45921" y="8236"/>
                  <a:pt x="42913" y="9525"/>
                </a:cubicBezTo>
                <a:cubicBezTo>
                  <a:pt x="19891" y="19392"/>
                  <a:pt x="53591" y="9833"/>
                  <a:pt x="26245" y="16669"/>
                </a:cubicBezTo>
                <a:cubicBezTo>
                  <a:pt x="23864" y="18257"/>
                  <a:pt x="21661" y="20152"/>
                  <a:pt x="19101" y="21432"/>
                </a:cubicBezTo>
                <a:cubicBezTo>
                  <a:pt x="-625" y="31295"/>
                  <a:pt x="25296" y="14922"/>
                  <a:pt x="4813" y="28575"/>
                </a:cubicBezTo>
                <a:cubicBezTo>
                  <a:pt x="3226" y="30956"/>
                  <a:pt x="521" y="32896"/>
                  <a:pt x="51" y="35719"/>
                </a:cubicBezTo>
                <a:cubicBezTo>
                  <a:pt x="-362" y="38195"/>
                  <a:pt x="1823" y="40428"/>
                  <a:pt x="2432" y="42863"/>
                </a:cubicBezTo>
                <a:cubicBezTo>
                  <a:pt x="6551" y="59340"/>
                  <a:pt x="1736" y="50154"/>
                  <a:pt x="9576" y="61913"/>
                </a:cubicBezTo>
                <a:cubicBezTo>
                  <a:pt x="13175" y="76312"/>
                  <a:pt x="10920" y="68327"/>
                  <a:pt x="16720" y="85725"/>
                </a:cubicBezTo>
                <a:cubicBezTo>
                  <a:pt x="17514" y="88106"/>
                  <a:pt x="17709" y="90780"/>
                  <a:pt x="19101" y="92869"/>
                </a:cubicBezTo>
                <a:lnTo>
                  <a:pt x="23863" y="100013"/>
                </a:lnTo>
                <a:cubicBezTo>
                  <a:pt x="25571" y="106845"/>
                  <a:pt x="28111" y="118034"/>
                  <a:pt x="31007" y="123825"/>
                </a:cubicBezTo>
                <a:cubicBezTo>
                  <a:pt x="37050" y="135910"/>
                  <a:pt x="33801" y="130396"/>
                  <a:pt x="40532" y="140494"/>
                </a:cubicBezTo>
                <a:cubicBezTo>
                  <a:pt x="41326" y="153988"/>
                  <a:pt x="41001" y="167594"/>
                  <a:pt x="42913" y="180975"/>
                </a:cubicBezTo>
                <a:cubicBezTo>
                  <a:pt x="43415" y="184489"/>
                  <a:pt x="44949" y="188227"/>
                  <a:pt x="47676" y="190500"/>
                </a:cubicBezTo>
                <a:cubicBezTo>
                  <a:pt x="50190" y="192595"/>
                  <a:pt x="54026" y="192088"/>
                  <a:pt x="57201" y="192882"/>
                </a:cubicBezTo>
                <a:cubicBezTo>
                  <a:pt x="60376" y="195263"/>
                  <a:pt x="63176" y="198250"/>
                  <a:pt x="66726" y="200025"/>
                </a:cubicBezTo>
                <a:cubicBezTo>
                  <a:pt x="71216" y="202270"/>
                  <a:pt x="76836" y="202004"/>
                  <a:pt x="81013" y="204788"/>
                </a:cubicBezTo>
                <a:cubicBezTo>
                  <a:pt x="83394" y="206375"/>
                  <a:pt x="85958" y="207718"/>
                  <a:pt x="88157" y="209550"/>
                </a:cubicBezTo>
                <a:cubicBezTo>
                  <a:pt x="106500" y="224835"/>
                  <a:pt x="84701" y="209627"/>
                  <a:pt x="102445" y="221457"/>
                </a:cubicBezTo>
                <a:cubicBezTo>
                  <a:pt x="108620" y="219398"/>
                  <a:pt x="115813" y="217154"/>
                  <a:pt x="121495" y="214313"/>
                </a:cubicBezTo>
                <a:cubicBezTo>
                  <a:pt x="124055" y="213033"/>
                  <a:pt x="126078" y="210830"/>
                  <a:pt x="128638" y="209550"/>
                </a:cubicBezTo>
                <a:cubicBezTo>
                  <a:pt x="135286" y="206226"/>
                  <a:pt x="146313" y="205665"/>
                  <a:pt x="152451" y="204788"/>
                </a:cubicBezTo>
                <a:cubicBezTo>
                  <a:pt x="168591" y="199409"/>
                  <a:pt x="148901" y="205498"/>
                  <a:pt x="176263" y="200025"/>
                </a:cubicBezTo>
                <a:cubicBezTo>
                  <a:pt x="178724" y="199533"/>
                  <a:pt x="181026" y="198438"/>
                  <a:pt x="183407" y="197644"/>
                </a:cubicBezTo>
                <a:cubicBezTo>
                  <a:pt x="182479" y="195787"/>
                  <a:pt x="176263" y="184476"/>
                  <a:pt x="176263" y="180975"/>
                </a:cubicBezTo>
                <a:cubicBezTo>
                  <a:pt x="176263" y="168250"/>
                  <a:pt x="176926" y="155483"/>
                  <a:pt x="178645" y="142875"/>
                </a:cubicBezTo>
                <a:cubicBezTo>
                  <a:pt x="179323" y="137901"/>
                  <a:pt x="181820" y="133350"/>
                  <a:pt x="183407" y="128588"/>
                </a:cubicBezTo>
                <a:lnTo>
                  <a:pt x="185788" y="121444"/>
                </a:lnTo>
                <a:lnTo>
                  <a:pt x="192932" y="100013"/>
                </a:lnTo>
                <a:lnTo>
                  <a:pt x="195313" y="92869"/>
                </a:lnTo>
                <a:lnTo>
                  <a:pt x="197695" y="85725"/>
                </a:lnTo>
                <a:cubicBezTo>
                  <a:pt x="196107" y="83344"/>
                  <a:pt x="194094" y="81197"/>
                  <a:pt x="192932" y="78582"/>
                </a:cubicBezTo>
                <a:cubicBezTo>
                  <a:pt x="190893" y="73994"/>
                  <a:pt x="189758" y="69057"/>
                  <a:pt x="188170" y="64294"/>
                </a:cubicBezTo>
                <a:lnTo>
                  <a:pt x="185788" y="57150"/>
                </a:lnTo>
                <a:lnTo>
                  <a:pt x="176263" y="28575"/>
                </a:lnTo>
                <a:lnTo>
                  <a:pt x="171501" y="14288"/>
                </a:lnTo>
                <a:cubicBezTo>
                  <a:pt x="168765" y="6079"/>
                  <a:pt x="169517" y="2381"/>
                  <a:pt x="169120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>
              <a:latin typeface="Arial" charset="0"/>
              <a:ea typeface="ＭＳ Ｐゴシック" charset="0"/>
            </a:endParaRPr>
          </a:p>
        </p:txBody>
      </p:sp>
      <p:sp>
        <p:nvSpPr>
          <p:cNvPr id="429" name="Rectangle 36"/>
          <p:cNvSpPr>
            <a:spLocks noChangeArrowheads="1"/>
          </p:cNvSpPr>
          <p:nvPr/>
        </p:nvSpPr>
        <p:spPr bwMode="auto">
          <a:xfrm>
            <a:off x="5908202" y="3589802"/>
            <a:ext cx="1070025" cy="188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700" b="1" dirty="0" smtClean="0">
                <a:solidFill>
                  <a:schemeClr val="tx1"/>
                </a:solidFill>
              </a:rPr>
              <a:t>R U S S I A</a:t>
            </a:r>
            <a:endParaRPr lang="ru-RU" sz="700" b="1" dirty="0">
              <a:solidFill>
                <a:schemeClr val="tx1"/>
              </a:solidFill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3496598" y="3675893"/>
            <a:ext cx="393882" cy="247260"/>
          </a:xfrm>
          <a:custGeom>
            <a:avLst/>
            <a:gdLst>
              <a:gd name="connsiteX0" fmla="*/ 250330 w 400398"/>
              <a:gd name="connsiteY0" fmla="*/ 16668 h 261937"/>
              <a:gd name="connsiteX1" fmla="*/ 250330 w 400398"/>
              <a:gd name="connsiteY1" fmla="*/ 16668 h 261937"/>
              <a:gd name="connsiteX2" fmla="*/ 233661 w 400398"/>
              <a:gd name="connsiteY2" fmla="*/ 28575 h 261937"/>
              <a:gd name="connsiteX3" fmla="*/ 228899 w 400398"/>
              <a:gd name="connsiteY3" fmla="*/ 35718 h 261937"/>
              <a:gd name="connsiteX4" fmla="*/ 214611 w 400398"/>
              <a:gd name="connsiteY4" fmla="*/ 40481 h 261937"/>
              <a:gd name="connsiteX5" fmla="*/ 207468 w 400398"/>
              <a:gd name="connsiteY5" fmla="*/ 47625 h 261937"/>
              <a:gd name="connsiteX6" fmla="*/ 176511 w 400398"/>
              <a:gd name="connsiteY6" fmla="*/ 45243 h 261937"/>
              <a:gd name="connsiteX7" fmla="*/ 124124 w 400398"/>
              <a:gd name="connsiteY7" fmla="*/ 50006 h 261937"/>
              <a:gd name="connsiteX8" fmla="*/ 121743 w 400398"/>
              <a:gd name="connsiteY8" fmla="*/ 59531 h 261937"/>
              <a:gd name="connsiteX9" fmla="*/ 116980 w 400398"/>
              <a:gd name="connsiteY9" fmla="*/ 73818 h 261937"/>
              <a:gd name="connsiteX10" fmla="*/ 105074 w 400398"/>
              <a:gd name="connsiteY10" fmla="*/ 83343 h 261937"/>
              <a:gd name="connsiteX11" fmla="*/ 71736 w 400398"/>
              <a:gd name="connsiteY11" fmla="*/ 85725 h 261937"/>
              <a:gd name="connsiteX12" fmla="*/ 55068 w 400398"/>
              <a:gd name="connsiteY12" fmla="*/ 88106 h 261937"/>
              <a:gd name="connsiteX13" fmla="*/ 19349 w 400398"/>
              <a:gd name="connsiteY13" fmla="*/ 100012 h 261937"/>
              <a:gd name="connsiteX14" fmla="*/ 12205 w 400398"/>
              <a:gd name="connsiteY14" fmla="*/ 102393 h 261937"/>
              <a:gd name="connsiteX15" fmla="*/ 5061 w 400398"/>
              <a:gd name="connsiteY15" fmla="*/ 104775 h 261937"/>
              <a:gd name="connsiteX16" fmla="*/ 7443 w 400398"/>
              <a:gd name="connsiteY16" fmla="*/ 116681 h 261937"/>
              <a:gd name="connsiteX17" fmla="*/ 12205 w 400398"/>
              <a:gd name="connsiteY17" fmla="*/ 130968 h 261937"/>
              <a:gd name="connsiteX18" fmla="*/ 14586 w 400398"/>
              <a:gd name="connsiteY18" fmla="*/ 138112 h 261937"/>
              <a:gd name="connsiteX19" fmla="*/ 16968 w 400398"/>
              <a:gd name="connsiteY19" fmla="*/ 164306 h 261937"/>
              <a:gd name="connsiteX20" fmla="*/ 31255 w 400398"/>
              <a:gd name="connsiteY20" fmla="*/ 166687 h 261937"/>
              <a:gd name="connsiteX21" fmla="*/ 43161 w 400398"/>
              <a:gd name="connsiteY21" fmla="*/ 169068 h 261937"/>
              <a:gd name="connsiteX22" fmla="*/ 57449 w 400398"/>
              <a:gd name="connsiteY22" fmla="*/ 173831 h 261937"/>
              <a:gd name="connsiteX23" fmla="*/ 62211 w 400398"/>
              <a:gd name="connsiteY23" fmla="*/ 188118 h 261937"/>
              <a:gd name="connsiteX24" fmla="*/ 64593 w 400398"/>
              <a:gd name="connsiteY24" fmla="*/ 195262 h 261937"/>
              <a:gd name="connsiteX25" fmla="*/ 66974 w 400398"/>
              <a:gd name="connsiteY25" fmla="*/ 204787 h 261937"/>
              <a:gd name="connsiteX26" fmla="*/ 74118 w 400398"/>
              <a:gd name="connsiteY26" fmla="*/ 226218 h 261937"/>
              <a:gd name="connsiteX27" fmla="*/ 81261 w 400398"/>
              <a:gd name="connsiteY27" fmla="*/ 240506 h 261937"/>
              <a:gd name="connsiteX28" fmla="*/ 83643 w 400398"/>
              <a:gd name="connsiteY28" fmla="*/ 247650 h 261937"/>
              <a:gd name="connsiteX29" fmla="*/ 90786 w 400398"/>
              <a:gd name="connsiteY29" fmla="*/ 250031 h 261937"/>
              <a:gd name="connsiteX30" fmla="*/ 133649 w 400398"/>
              <a:gd name="connsiteY30" fmla="*/ 247650 h 261937"/>
              <a:gd name="connsiteX31" fmla="*/ 140793 w 400398"/>
              <a:gd name="connsiteY31" fmla="*/ 245268 h 261937"/>
              <a:gd name="connsiteX32" fmla="*/ 150318 w 400398"/>
              <a:gd name="connsiteY32" fmla="*/ 242887 h 261937"/>
              <a:gd name="connsiteX33" fmla="*/ 174130 w 400398"/>
              <a:gd name="connsiteY33" fmla="*/ 245268 h 261937"/>
              <a:gd name="connsiteX34" fmla="*/ 183655 w 400398"/>
              <a:gd name="connsiteY34" fmla="*/ 259556 h 261937"/>
              <a:gd name="connsiteX35" fmla="*/ 190799 w 400398"/>
              <a:gd name="connsiteY35" fmla="*/ 261937 h 261937"/>
              <a:gd name="connsiteX36" fmla="*/ 197943 w 400398"/>
              <a:gd name="connsiteY36" fmla="*/ 259556 h 261937"/>
              <a:gd name="connsiteX37" fmla="*/ 205086 w 400398"/>
              <a:gd name="connsiteY37" fmla="*/ 254793 h 261937"/>
              <a:gd name="connsiteX38" fmla="*/ 219374 w 400398"/>
              <a:gd name="connsiteY38" fmla="*/ 250031 h 261937"/>
              <a:gd name="connsiteX39" fmla="*/ 216993 w 400398"/>
              <a:gd name="connsiteY39" fmla="*/ 219075 h 261937"/>
              <a:gd name="connsiteX40" fmla="*/ 224136 w 400398"/>
              <a:gd name="connsiteY40" fmla="*/ 216693 h 261937"/>
              <a:gd name="connsiteX41" fmla="*/ 238424 w 400398"/>
              <a:gd name="connsiteY41" fmla="*/ 209550 h 261937"/>
              <a:gd name="connsiteX42" fmla="*/ 243186 w 400398"/>
              <a:gd name="connsiteY42" fmla="*/ 202406 h 261937"/>
              <a:gd name="connsiteX43" fmla="*/ 250330 w 400398"/>
              <a:gd name="connsiteY43" fmla="*/ 200025 h 261937"/>
              <a:gd name="connsiteX44" fmla="*/ 243186 w 400398"/>
              <a:gd name="connsiteY44" fmla="*/ 185737 h 261937"/>
              <a:gd name="connsiteX45" fmla="*/ 240805 w 400398"/>
              <a:gd name="connsiteY45" fmla="*/ 178593 h 261937"/>
              <a:gd name="connsiteX46" fmla="*/ 247949 w 400398"/>
              <a:gd name="connsiteY46" fmla="*/ 161925 h 261937"/>
              <a:gd name="connsiteX47" fmla="*/ 247949 w 400398"/>
              <a:gd name="connsiteY47" fmla="*/ 140493 h 261937"/>
              <a:gd name="connsiteX48" fmla="*/ 255093 w 400398"/>
              <a:gd name="connsiteY48" fmla="*/ 138112 h 261937"/>
              <a:gd name="connsiteX49" fmla="*/ 309861 w 400398"/>
              <a:gd name="connsiteY49" fmla="*/ 147637 h 261937"/>
              <a:gd name="connsiteX50" fmla="*/ 317005 w 400398"/>
              <a:gd name="connsiteY50" fmla="*/ 152400 h 261937"/>
              <a:gd name="connsiteX51" fmla="*/ 321768 w 400398"/>
              <a:gd name="connsiteY51" fmla="*/ 145256 h 261937"/>
              <a:gd name="connsiteX52" fmla="*/ 328911 w 400398"/>
              <a:gd name="connsiteY52" fmla="*/ 140493 h 261937"/>
              <a:gd name="connsiteX53" fmla="*/ 345580 w 400398"/>
              <a:gd name="connsiteY53" fmla="*/ 121443 h 261937"/>
              <a:gd name="connsiteX54" fmla="*/ 350343 w 400398"/>
              <a:gd name="connsiteY54" fmla="*/ 114300 h 261937"/>
              <a:gd name="connsiteX55" fmla="*/ 367011 w 400398"/>
              <a:gd name="connsiteY55" fmla="*/ 114300 h 261937"/>
              <a:gd name="connsiteX56" fmla="*/ 374155 w 400398"/>
              <a:gd name="connsiteY56" fmla="*/ 116681 h 261937"/>
              <a:gd name="connsiteX57" fmla="*/ 395586 w 400398"/>
              <a:gd name="connsiteY57" fmla="*/ 107156 h 261937"/>
              <a:gd name="connsiteX58" fmla="*/ 400349 w 400398"/>
              <a:gd name="connsiteY58" fmla="*/ 100012 h 261937"/>
              <a:gd name="connsiteX59" fmla="*/ 393205 w 400398"/>
              <a:gd name="connsiteY59" fmla="*/ 85725 h 261937"/>
              <a:gd name="connsiteX60" fmla="*/ 386061 w 400398"/>
              <a:gd name="connsiteY60" fmla="*/ 71437 h 261937"/>
              <a:gd name="connsiteX61" fmla="*/ 381299 w 400398"/>
              <a:gd name="connsiteY61" fmla="*/ 57150 h 261937"/>
              <a:gd name="connsiteX62" fmla="*/ 378918 w 400398"/>
              <a:gd name="connsiteY62" fmla="*/ 50006 h 261937"/>
              <a:gd name="connsiteX63" fmla="*/ 371774 w 400398"/>
              <a:gd name="connsiteY63" fmla="*/ 45243 h 261937"/>
              <a:gd name="connsiteX64" fmla="*/ 362249 w 400398"/>
              <a:gd name="connsiteY64" fmla="*/ 38100 h 261937"/>
              <a:gd name="connsiteX65" fmla="*/ 345580 w 400398"/>
              <a:gd name="connsiteY65" fmla="*/ 33337 h 261937"/>
              <a:gd name="connsiteX66" fmla="*/ 328911 w 400398"/>
              <a:gd name="connsiteY66" fmla="*/ 28575 h 261937"/>
              <a:gd name="connsiteX67" fmla="*/ 321768 w 400398"/>
              <a:gd name="connsiteY67" fmla="*/ 23812 h 261937"/>
              <a:gd name="connsiteX68" fmla="*/ 312243 w 400398"/>
              <a:gd name="connsiteY68" fmla="*/ 9525 h 261937"/>
              <a:gd name="connsiteX69" fmla="*/ 307480 w 400398"/>
              <a:gd name="connsiteY69" fmla="*/ 2381 h 261937"/>
              <a:gd name="connsiteX70" fmla="*/ 300336 w 400398"/>
              <a:gd name="connsiteY70" fmla="*/ 0 h 261937"/>
              <a:gd name="connsiteX71" fmla="*/ 295574 w 400398"/>
              <a:gd name="connsiteY71" fmla="*/ 7143 h 261937"/>
              <a:gd name="connsiteX72" fmla="*/ 288430 w 400398"/>
              <a:gd name="connsiteY72" fmla="*/ 11906 h 261937"/>
              <a:gd name="connsiteX73" fmla="*/ 281286 w 400398"/>
              <a:gd name="connsiteY73" fmla="*/ 19050 h 261937"/>
              <a:gd name="connsiteX74" fmla="*/ 250330 w 400398"/>
              <a:gd name="connsiteY74" fmla="*/ 16668 h 26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00398" h="261937">
                <a:moveTo>
                  <a:pt x="250330" y="16668"/>
                </a:moveTo>
                <a:lnTo>
                  <a:pt x="250330" y="16668"/>
                </a:lnTo>
                <a:cubicBezTo>
                  <a:pt x="244774" y="20637"/>
                  <a:pt x="238765" y="24038"/>
                  <a:pt x="233661" y="28575"/>
                </a:cubicBezTo>
                <a:cubicBezTo>
                  <a:pt x="231522" y="30476"/>
                  <a:pt x="231326" y="34201"/>
                  <a:pt x="228899" y="35718"/>
                </a:cubicBezTo>
                <a:cubicBezTo>
                  <a:pt x="224642" y="38379"/>
                  <a:pt x="214611" y="40481"/>
                  <a:pt x="214611" y="40481"/>
                </a:cubicBezTo>
                <a:cubicBezTo>
                  <a:pt x="212230" y="42862"/>
                  <a:pt x="210809" y="47207"/>
                  <a:pt x="207468" y="47625"/>
                </a:cubicBezTo>
                <a:cubicBezTo>
                  <a:pt x="197198" y="48909"/>
                  <a:pt x="186856" y="44947"/>
                  <a:pt x="176511" y="45243"/>
                </a:cubicBezTo>
                <a:cubicBezTo>
                  <a:pt x="158984" y="45744"/>
                  <a:pt x="141586" y="48418"/>
                  <a:pt x="124124" y="50006"/>
                </a:cubicBezTo>
                <a:cubicBezTo>
                  <a:pt x="123330" y="53181"/>
                  <a:pt x="122683" y="56396"/>
                  <a:pt x="121743" y="59531"/>
                </a:cubicBezTo>
                <a:cubicBezTo>
                  <a:pt x="120300" y="64339"/>
                  <a:pt x="118568" y="69056"/>
                  <a:pt x="116980" y="73818"/>
                </a:cubicBezTo>
                <a:cubicBezTo>
                  <a:pt x="114004" y="82744"/>
                  <a:pt x="116460" y="82078"/>
                  <a:pt x="105074" y="83343"/>
                </a:cubicBezTo>
                <a:cubicBezTo>
                  <a:pt x="94001" y="84573"/>
                  <a:pt x="82827" y="84669"/>
                  <a:pt x="71736" y="85725"/>
                </a:cubicBezTo>
                <a:cubicBezTo>
                  <a:pt x="66149" y="86257"/>
                  <a:pt x="60624" y="87312"/>
                  <a:pt x="55068" y="88106"/>
                </a:cubicBezTo>
                <a:lnTo>
                  <a:pt x="19349" y="100012"/>
                </a:lnTo>
                <a:lnTo>
                  <a:pt x="12205" y="102393"/>
                </a:lnTo>
                <a:lnTo>
                  <a:pt x="5061" y="104775"/>
                </a:lnTo>
                <a:cubicBezTo>
                  <a:pt x="-4156" y="118600"/>
                  <a:pt x="786" y="106029"/>
                  <a:pt x="7443" y="116681"/>
                </a:cubicBezTo>
                <a:cubicBezTo>
                  <a:pt x="10104" y="120938"/>
                  <a:pt x="10618" y="126206"/>
                  <a:pt x="12205" y="130968"/>
                </a:cubicBezTo>
                <a:lnTo>
                  <a:pt x="14586" y="138112"/>
                </a:lnTo>
                <a:cubicBezTo>
                  <a:pt x="15380" y="146843"/>
                  <a:pt x="12550" y="156733"/>
                  <a:pt x="16968" y="164306"/>
                </a:cubicBezTo>
                <a:cubicBezTo>
                  <a:pt x="19401" y="168476"/>
                  <a:pt x="26505" y="165823"/>
                  <a:pt x="31255" y="166687"/>
                </a:cubicBezTo>
                <a:cubicBezTo>
                  <a:pt x="35237" y="167411"/>
                  <a:pt x="39256" y="168003"/>
                  <a:pt x="43161" y="169068"/>
                </a:cubicBezTo>
                <a:cubicBezTo>
                  <a:pt x="48004" y="170389"/>
                  <a:pt x="57449" y="173831"/>
                  <a:pt x="57449" y="173831"/>
                </a:cubicBezTo>
                <a:lnTo>
                  <a:pt x="62211" y="188118"/>
                </a:lnTo>
                <a:cubicBezTo>
                  <a:pt x="63005" y="190499"/>
                  <a:pt x="63984" y="192827"/>
                  <a:pt x="64593" y="195262"/>
                </a:cubicBezTo>
                <a:cubicBezTo>
                  <a:pt x="65387" y="198437"/>
                  <a:pt x="66034" y="201652"/>
                  <a:pt x="66974" y="204787"/>
                </a:cubicBezTo>
                <a:cubicBezTo>
                  <a:pt x="67008" y="204900"/>
                  <a:pt x="72908" y="222590"/>
                  <a:pt x="74118" y="226218"/>
                </a:cubicBezTo>
                <a:cubicBezTo>
                  <a:pt x="80106" y="244178"/>
                  <a:pt x="72027" y="222037"/>
                  <a:pt x="81261" y="240506"/>
                </a:cubicBezTo>
                <a:cubicBezTo>
                  <a:pt x="82384" y="242751"/>
                  <a:pt x="81868" y="245875"/>
                  <a:pt x="83643" y="247650"/>
                </a:cubicBezTo>
                <a:cubicBezTo>
                  <a:pt x="85418" y="249425"/>
                  <a:pt x="88405" y="249237"/>
                  <a:pt x="90786" y="250031"/>
                </a:cubicBezTo>
                <a:cubicBezTo>
                  <a:pt x="105074" y="249237"/>
                  <a:pt x="119404" y="249007"/>
                  <a:pt x="133649" y="247650"/>
                </a:cubicBezTo>
                <a:cubicBezTo>
                  <a:pt x="136148" y="247412"/>
                  <a:pt x="138379" y="245958"/>
                  <a:pt x="140793" y="245268"/>
                </a:cubicBezTo>
                <a:cubicBezTo>
                  <a:pt x="143940" y="244369"/>
                  <a:pt x="147143" y="243681"/>
                  <a:pt x="150318" y="242887"/>
                </a:cubicBezTo>
                <a:cubicBezTo>
                  <a:pt x="158255" y="243681"/>
                  <a:pt x="166506" y="242922"/>
                  <a:pt x="174130" y="245268"/>
                </a:cubicBezTo>
                <a:cubicBezTo>
                  <a:pt x="187489" y="249378"/>
                  <a:pt x="176900" y="252801"/>
                  <a:pt x="183655" y="259556"/>
                </a:cubicBezTo>
                <a:cubicBezTo>
                  <a:pt x="185430" y="261331"/>
                  <a:pt x="188418" y="261143"/>
                  <a:pt x="190799" y="261937"/>
                </a:cubicBezTo>
                <a:cubicBezTo>
                  <a:pt x="193180" y="261143"/>
                  <a:pt x="195698" y="260679"/>
                  <a:pt x="197943" y="259556"/>
                </a:cubicBezTo>
                <a:cubicBezTo>
                  <a:pt x="200503" y="258276"/>
                  <a:pt x="202471" y="255955"/>
                  <a:pt x="205086" y="254793"/>
                </a:cubicBezTo>
                <a:cubicBezTo>
                  <a:pt x="209674" y="252754"/>
                  <a:pt x="219374" y="250031"/>
                  <a:pt x="219374" y="250031"/>
                </a:cubicBezTo>
                <a:cubicBezTo>
                  <a:pt x="215601" y="238712"/>
                  <a:pt x="210810" y="231441"/>
                  <a:pt x="216993" y="219075"/>
                </a:cubicBezTo>
                <a:cubicBezTo>
                  <a:pt x="218115" y="216830"/>
                  <a:pt x="221891" y="217816"/>
                  <a:pt x="224136" y="216693"/>
                </a:cubicBezTo>
                <a:cubicBezTo>
                  <a:pt x="242590" y="207466"/>
                  <a:pt x="220477" y="215531"/>
                  <a:pt x="238424" y="209550"/>
                </a:cubicBezTo>
                <a:cubicBezTo>
                  <a:pt x="240011" y="207169"/>
                  <a:pt x="240951" y="204194"/>
                  <a:pt x="243186" y="202406"/>
                </a:cubicBezTo>
                <a:cubicBezTo>
                  <a:pt x="245146" y="200838"/>
                  <a:pt x="249207" y="202270"/>
                  <a:pt x="250330" y="200025"/>
                </a:cubicBezTo>
                <a:cubicBezTo>
                  <a:pt x="251739" y="197208"/>
                  <a:pt x="243988" y="186940"/>
                  <a:pt x="243186" y="185737"/>
                </a:cubicBezTo>
                <a:cubicBezTo>
                  <a:pt x="242392" y="183356"/>
                  <a:pt x="240805" y="181103"/>
                  <a:pt x="240805" y="178593"/>
                </a:cubicBezTo>
                <a:cubicBezTo>
                  <a:pt x="240805" y="170903"/>
                  <a:pt x="244059" y="167758"/>
                  <a:pt x="247949" y="161925"/>
                </a:cubicBezTo>
                <a:cubicBezTo>
                  <a:pt x="245341" y="154100"/>
                  <a:pt x="242656" y="149757"/>
                  <a:pt x="247949" y="140493"/>
                </a:cubicBezTo>
                <a:cubicBezTo>
                  <a:pt x="249194" y="138314"/>
                  <a:pt x="252712" y="138906"/>
                  <a:pt x="255093" y="138112"/>
                </a:cubicBezTo>
                <a:cubicBezTo>
                  <a:pt x="324546" y="141584"/>
                  <a:pt x="287568" y="129057"/>
                  <a:pt x="309861" y="147637"/>
                </a:cubicBezTo>
                <a:cubicBezTo>
                  <a:pt x="312060" y="149469"/>
                  <a:pt x="314624" y="150812"/>
                  <a:pt x="317005" y="152400"/>
                </a:cubicBezTo>
                <a:cubicBezTo>
                  <a:pt x="318593" y="150019"/>
                  <a:pt x="319744" y="147280"/>
                  <a:pt x="321768" y="145256"/>
                </a:cubicBezTo>
                <a:cubicBezTo>
                  <a:pt x="323792" y="143232"/>
                  <a:pt x="327027" y="142647"/>
                  <a:pt x="328911" y="140493"/>
                </a:cubicBezTo>
                <a:cubicBezTo>
                  <a:pt x="348356" y="118270"/>
                  <a:pt x="329507" y="132159"/>
                  <a:pt x="345580" y="121443"/>
                </a:cubicBezTo>
                <a:cubicBezTo>
                  <a:pt x="347168" y="119062"/>
                  <a:pt x="348108" y="116088"/>
                  <a:pt x="350343" y="114300"/>
                </a:cubicBezTo>
                <a:cubicBezTo>
                  <a:pt x="355886" y="109865"/>
                  <a:pt x="361186" y="112635"/>
                  <a:pt x="367011" y="114300"/>
                </a:cubicBezTo>
                <a:cubicBezTo>
                  <a:pt x="369425" y="114990"/>
                  <a:pt x="371774" y="115887"/>
                  <a:pt x="374155" y="116681"/>
                </a:cubicBezTo>
                <a:cubicBezTo>
                  <a:pt x="391158" y="111013"/>
                  <a:pt x="384266" y="114703"/>
                  <a:pt x="395586" y="107156"/>
                </a:cubicBezTo>
                <a:cubicBezTo>
                  <a:pt x="397174" y="104775"/>
                  <a:pt x="399878" y="102835"/>
                  <a:pt x="400349" y="100012"/>
                </a:cubicBezTo>
                <a:cubicBezTo>
                  <a:pt x="401007" y="96067"/>
                  <a:pt x="394865" y="88214"/>
                  <a:pt x="393205" y="85725"/>
                </a:cubicBezTo>
                <a:cubicBezTo>
                  <a:pt x="384523" y="59676"/>
                  <a:pt x="398369" y="99129"/>
                  <a:pt x="386061" y="71437"/>
                </a:cubicBezTo>
                <a:cubicBezTo>
                  <a:pt x="384022" y="66850"/>
                  <a:pt x="382886" y="61912"/>
                  <a:pt x="381299" y="57150"/>
                </a:cubicBezTo>
                <a:cubicBezTo>
                  <a:pt x="380505" y="54769"/>
                  <a:pt x="381006" y="51398"/>
                  <a:pt x="378918" y="50006"/>
                </a:cubicBezTo>
                <a:cubicBezTo>
                  <a:pt x="376537" y="48418"/>
                  <a:pt x="374103" y="46907"/>
                  <a:pt x="371774" y="45243"/>
                </a:cubicBezTo>
                <a:cubicBezTo>
                  <a:pt x="368545" y="42936"/>
                  <a:pt x="365695" y="40069"/>
                  <a:pt x="362249" y="38100"/>
                </a:cubicBezTo>
                <a:cubicBezTo>
                  <a:pt x="359390" y="36466"/>
                  <a:pt x="347906" y="34001"/>
                  <a:pt x="345580" y="33337"/>
                </a:cubicBezTo>
                <a:cubicBezTo>
                  <a:pt x="321667" y="26505"/>
                  <a:pt x="358687" y="36018"/>
                  <a:pt x="328911" y="28575"/>
                </a:cubicBezTo>
                <a:cubicBezTo>
                  <a:pt x="326530" y="26987"/>
                  <a:pt x="323652" y="25966"/>
                  <a:pt x="321768" y="23812"/>
                </a:cubicBezTo>
                <a:cubicBezTo>
                  <a:pt x="317999" y="19504"/>
                  <a:pt x="315418" y="14287"/>
                  <a:pt x="312243" y="9525"/>
                </a:cubicBezTo>
                <a:cubicBezTo>
                  <a:pt x="310655" y="7144"/>
                  <a:pt x="310195" y="3286"/>
                  <a:pt x="307480" y="2381"/>
                </a:cubicBezTo>
                <a:lnTo>
                  <a:pt x="300336" y="0"/>
                </a:lnTo>
                <a:cubicBezTo>
                  <a:pt x="298749" y="2381"/>
                  <a:pt x="297597" y="5120"/>
                  <a:pt x="295574" y="7143"/>
                </a:cubicBezTo>
                <a:cubicBezTo>
                  <a:pt x="293550" y="9167"/>
                  <a:pt x="290629" y="10074"/>
                  <a:pt x="288430" y="11906"/>
                </a:cubicBezTo>
                <a:cubicBezTo>
                  <a:pt x="285843" y="14062"/>
                  <a:pt x="283667" y="16669"/>
                  <a:pt x="281286" y="19050"/>
                </a:cubicBezTo>
                <a:lnTo>
                  <a:pt x="250330" y="16668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3371776" y="3017223"/>
            <a:ext cx="64210" cy="54594"/>
          </a:xfrm>
          <a:custGeom>
            <a:avLst/>
            <a:gdLst>
              <a:gd name="connsiteX0" fmla="*/ 17647 w 65272"/>
              <a:gd name="connsiteY0" fmla="*/ 4827 h 57835"/>
              <a:gd name="connsiteX1" fmla="*/ 17647 w 65272"/>
              <a:gd name="connsiteY1" fmla="*/ 4827 h 57835"/>
              <a:gd name="connsiteX2" fmla="*/ 978 w 65272"/>
              <a:gd name="connsiteY2" fmla="*/ 16733 h 57835"/>
              <a:gd name="connsiteX3" fmla="*/ 3360 w 65272"/>
              <a:gd name="connsiteY3" fmla="*/ 33402 h 57835"/>
              <a:gd name="connsiteX4" fmla="*/ 20028 w 65272"/>
              <a:gd name="connsiteY4" fmla="*/ 50070 h 57835"/>
              <a:gd name="connsiteX5" fmla="*/ 24791 w 65272"/>
              <a:gd name="connsiteY5" fmla="*/ 57214 h 57835"/>
              <a:gd name="connsiteX6" fmla="*/ 55747 w 65272"/>
              <a:gd name="connsiteY6" fmla="*/ 52452 h 57835"/>
              <a:gd name="connsiteX7" fmla="*/ 65272 w 65272"/>
              <a:gd name="connsiteY7" fmla="*/ 31020 h 57835"/>
              <a:gd name="connsiteX8" fmla="*/ 55747 w 65272"/>
              <a:gd name="connsiteY8" fmla="*/ 21495 h 57835"/>
              <a:gd name="connsiteX9" fmla="*/ 50985 w 65272"/>
              <a:gd name="connsiteY9" fmla="*/ 14352 h 57835"/>
              <a:gd name="connsiteX10" fmla="*/ 43841 w 65272"/>
              <a:gd name="connsiteY10" fmla="*/ 7208 h 57835"/>
              <a:gd name="connsiteX11" fmla="*/ 41460 w 65272"/>
              <a:gd name="connsiteY11" fmla="*/ 64 h 57835"/>
              <a:gd name="connsiteX12" fmla="*/ 31935 w 65272"/>
              <a:gd name="connsiteY12" fmla="*/ 4827 h 57835"/>
              <a:gd name="connsiteX13" fmla="*/ 12885 w 65272"/>
              <a:gd name="connsiteY13" fmla="*/ 2445 h 57835"/>
              <a:gd name="connsiteX14" fmla="*/ 17647 w 65272"/>
              <a:gd name="connsiteY14" fmla="*/ 4827 h 5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5272" h="57835">
                <a:moveTo>
                  <a:pt x="17647" y="4827"/>
                </a:moveTo>
                <a:lnTo>
                  <a:pt x="17647" y="4827"/>
                </a:lnTo>
                <a:cubicBezTo>
                  <a:pt x="12091" y="8796"/>
                  <a:pt x="4032" y="10626"/>
                  <a:pt x="978" y="16733"/>
                </a:cubicBezTo>
                <a:cubicBezTo>
                  <a:pt x="-1532" y="21753"/>
                  <a:pt x="1345" y="28163"/>
                  <a:pt x="3360" y="33402"/>
                </a:cubicBezTo>
                <a:cubicBezTo>
                  <a:pt x="8979" y="48011"/>
                  <a:pt x="9778" y="46653"/>
                  <a:pt x="20028" y="50070"/>
                </a:cubicBezTo>
                <a:cubicBezTo>
                  <a:pt x="21616" y="52451"/>
                  <a:pt x="21968" y="56743"/>
                  <a:pt x="24791" y="57214"/>
                </a:cubicBezTo>
                <a:cubicBezTo>
                  <a:pt x="37068" y="59260"/>
                  <a:pt x="45451" y="55883"/>
                  <a:pt x="55747" y="52452"/>
                </a:cubicBezTo>
                <a:cubicBezTo>
                  <a:pt x="61415" y="35449"/>
                  <a:pt x="57725" y="42341"/>
                  <a:pt x="65272" y="31020"/>
                </a:cubicBezTo>
                <a:cubicBezTo>
                  <a:pt x="60077" y="15436"/>
                  <a:pt x="67292" y="30731"/>
                  <a:pt x="55747" y="21495"/>
                </a:cubicBezTo>
                <a:cubicBezTo>
                  <a:pt x="53512" y="19707"/>
                  <a:pt x="52817" y="16550"/>
                  <a:pt x="50985" y="14352"/>
                </a:cubicBezTo>
                <a:cubicBezTo>
                  <a:pt x="48829" y="11765"/>
                  <a:pt x="46222" y="9589"/>
                  <a:pt x="43841" y="7208"/>
                </a:cubicBezTo>
                <a:cubicBezTo>
                  <a:pt x="43047" y="4827"/>
                  <a:pt x="43921" y="556"/>
                  <a:pt x="41460" y="64"/>
                </a:cubicBezTo>
                <a:cubicBezTo>
                  <a:pt x="37979" y="-632"/>
                  <a:pt x="35473" y="4532"/>
                  <a:pt x="31935" y="4827"/>
                </a:cubicBezTo>
                <a:cubicBezTo>
                  <a:pt x="25558" y="5358"/>
                  <a:pt x="19253" y="3082"/>
                  <a:pt x="12885" y="2445"/>
                </a:cubicBezTo>
                <a:cubicBezTo>
                  <a:pt x="11305" y="2287"/>
                  <a:pt x="16853" y="4430"/>
                  <a:pt x="17647" y="482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88" name="Freeform 87"/>
          <p:cNvSpPr/>
          <p:nvPr/>
        </p:nvSpPr>
        <p:spPr bwMode="auto">
          <a:xfrm>
            <a:off x="3186906" y="3291515"/>
            <a:ext cx="398225" cy="265243"/>
          </a:xfrm>
          <a:custGeom>
            <a:avLst/>
            <a:gdLst>
              <a:gd name="connsiteX0" fmla="*/ 57150 w 404813"/>
              <a:gd name="connsiteY0" fmla="*/ 0 h 280988"/>
              <a:gd name="connsiteX1" fmla="*/ 57150 w 404813"/>
              <a:gd name="connsiteY1" fmla="*/ 0 h 280988"/>
              <a:gd name="connsiteX2" fmla="*/ 42863 w 404813"/>
              <a:gd name="connsiteY2" fmla="*/ 16669 h 280988"/>
              <a:gd name="connsiteX3" fmla="*/ 40481 w 404813"/>
              <a:gd name="connsiteY3" fmla="*/ 33338 h 280988"/>
              <a:gd name="connsiteX4" fmla="*/ 35719 w 404813"/>
              <a:gd name="connsiteY4" fmla="*/ 50007 h 280988"/>
              <a:gd name="connsiteX5" fmla="*/ 26194 w 404813"/>
              <a:gd name="connsiteY5" fmla="*/ 78582 h 280988"/>
              <a:gd name="connsiteX6" fmla="*/ 19050 w 404813"/>
              <a:gd name="connsiteY6" fmla="*/ 80963 h 280988"/>
              <a:gd name="connsiteX7" fmla="*/ 2381 w 404813"/>
              <a:gd name="connsiteY7" fmla="*/ 100013 h 280988"/>
              <a:gd name="connsiteX8" fmla="*/ 0 w 404813"/>
              <a:gd name="connsiteY8" fmla="*/ 107157 h 280988"/>
              <a:gd name="connsiteX9" fmla="*/ 7144 w 404813"/>
              <a:gd name="connsiteY9" fmla="*/ 121444 h 280988"/>
              <a:gd name="connsiteX10" fmla="*/ 9525 w 404813"/>
              <a:gd name="connsiteY10" fmla="*/ 128588 h 280988"/>
              <a:gd name="connsiteX11" fmla="*/ 19050 w 404813"/>
              <a:gd name="connsiteY11" fmla="*/ 142875 h 280988"/>
              <a:gd name="connsiteX12" fmla="*/ 30956 w 404813"/>
              <a:gd name="connsiteY12" fmla="*/ 164307 h 280988"/>
              <a:gd name="connsiteX13" fmla="*/ 38100 w 404813"/>
              <a:gd name="connsiteY13" fmla="*/ 171450 h 280988"/>
              <a:gd name="connsiteX14" fmla="*/ 42863 w 404813"/>
              <a:gd name="connsiteY14" fmla="*/ 178594 h 280988"/>
              <a:gd name="connsiteX15" fmla="*/ 80963 w 404813"/>
              <a:gd name="connsiteY15" fmla="*/ 188119 h 280988"/>
              <a:gd name="connsiteX16" fmla="*/ 97631 w 404813"/>
              <a:gd name="connsiteY16" fmla="*/ 192882 h 280988"/>
              <a:gd name="connsiteX17" fmla="*/ 111919 w 404813"/>
              <a:gd name="connsiteY17" fmla="*/ 197644 h 280988"/>
              <a:gd name="connsiteX18" fmla="*/ 116681 w 404813"/>
              <a:gd name="connsiteY18" fmla="*/ 204788 h 280988"/>
              <a:gd name="connsiteX19" fmla="*/ 123825 w 404813"/>
              <a:gd name="connsiteY19" fmla="*/ 211932 h 280988"/>
              <a:gd name="connsiteX20" fmla="*/ 133350 w 404813"/>
              <a:gd name="connsiteY20" fmla="*/ 221457 h 280988"/>
              <a:gd name="connsiteX21" fmla="*/ 197644 w 404813"/>
              <a:gd name="connsiteY21" fmla="*/ 219075 h 280988"/>
              <a:gd name="connsiteX22" fmla="*/ 214313 w 404813"/>
              <a:gd name="connsiteY22" fmla="*/ 226219 h 280988"/>
              <a:gd name="connsiteX23" fmla="*/ 235744 w 404813"/>
              <a:gd name="connsiteY23" fmla="*/ 233363 h 280988"/>
              <a:gd name="connsiteX24" fmla="*/ 242888 w 404813"/>
              <a:gd name="connsiteY24" fmla="*/ 235744 h 280988"/>
              <a:gd name="connsiteX25" fmla="*/ 250031 w 404813"/>
              <a:gd name="connsiteY25" fmla="*/ 240507 h 280988"/>
              <a:gd name="connsiteX26" fmla="*/ 280988 w 404813"/>
              <a:gd name="connsiteY26" fmla="*/ 245269 h 280988"/>
              <a:gd name="connsiteX27" fmla="*/ 290513 w 404813"/>
              <a:gd name="connsiteY27" fmla="*/ 261938 h 280988"/>
              <a:gd name="connsiteX28" fmla="*/ 297656 w 404813"/>
              <a:gd name="connsiteY28" fmla="*/ 269082 h 280988"/>
              <a:gd name="connsiteX29" fmla="*/ 309563 w 404813"/>
              <a:gd name="connsiteY29" fmla="*/ 280988 h 280988"/>
              <a:gd name="connsiteX30" fmla="*/ 323850 w 404813"/>
              <a:gd name="connsiteY30" fmla="*/ 273844 h 280988"/>
              <a:gd name="connsiteX31" fmla="*/ 330994 w 404813"/>
              <a:gd name="connsiteY31" fmla="*/ 269082 h 280988"/>
              <a:gd name="connsiteX32" fmla="*/ 345281 w 404813"/>
              <a:gd name="connsiteY32" fmla="*/ 264319 h 280988"/>
              <a:gd name="connsiteX33" fmla="*/ 347663 w 404813"/>
              <a:gd name="connsiteY33" fmla="*/ 257175 h 280988"/>
              <a:gd name="connsiteX34" fmla="*/ 345281 w 404813"/>
              <a:gd name="connsiteY34" fmla="*/ 250032 h 280988"/>
              <a:gd name="connsiteX35" fmla="*/ 342900 w 404813"/>
              <a:gd name="connsiteY35" fmla="*/ 240507 h 280988"/>
              <a:gd name="connsiteX36" fmla="*/ 347663 w 404813"/>
              <a:gd name="connsiteY36" fmla="*/ 211932 h 280988"/>
              <a:gd name="connsiteX37" fmla="*/ 352425 w 404813"/>
              <a:gd name="connsiteY37" fmla="*/ 204788 h 280988"/>
              <a:gd name="connsiteX38" fmla="*/ 366713 w 404813"/>
              <a:gd name="connsiteY38" fmla="*/ 176213 h 280988"/>
              <a:gd name="connsiteX39" fmla="*/ 373856 w 404813"/>
              <a:gd name="connsiteY39" fmla="*/ 173832 h 280988"/>
              <a:gd name="connsiteX40" fmla="*/ 392906 w 404813"/>
              <a:gd name="connsiteY40" fmla="*/ 157163 h 280988"/>
              <a:gd name="connsiteX41" fmla="*/ 400050 w 404813"/>
              <a:gd name="connsiteY41" fmla="*/ 152400 h 280988"/>
              <a:gd name="connsiteX42" fmla="*/ 404813 w 404813"/>
              <a:gd name="connsiteY42" fmla="*/ 116682 h 280988"/>
              <a:gd name="connsiteX43" fmla="*/ 402431 w 404813"/>
              <a:gd name="connsiteY43" fmla="*/ 107157 h 280988"/>
              <a:gd name="connsiteX44" fmla="*/ 395288 w 404813"/>
              <a:gd name="connsiteY44" fmla="*/ 104775 h 280988"/>
              <a:gd name="connsiteX45" fmla="*/ 385763 w 404813"/>
              <a:gd name="connsiteY45" fmla="*/ 102394 h 280988"/>
              <a:gd name="connsiteX46" fmla="*/ 373856 w 404813"/>
              <a:gd name="connsiteY46" fmla="*/ 100013 h 280988"/>
              <a:gd name="connsiteX47" fmla="*/ 340519 w 404813"/>
              <a:gd name="connsiteY47" fmla="*/ 95250 h 280988"/>
              <a:gd name="connsiteX48" fmla="*/ 333375 w 404813"/>
              <a:gd name="connsiteY48" fmla="*/ 92869 h 280988"/>
              <a:gd name="connsiteX49" fmla="*/ 328613 w 404813"/>
              <a:gd name="connsiteY49" fmla="*/ 85725 h 280988"/>
              <a:gd name="connsiteX50" fmla="*/ 321469 w 404813"/>
              <a:gd name="connsiteY50" fmla="*/ 80963 h 280988"/>
              <a:gd name="connsiteX51" fmla="*/ 319088 w 404813"/>
              <a:gd name="connsiteY51" fmla="*/ 73819 h 280988"/>
              <a:gd name="connsiteX52" fmla="*/ 307181 w 404813"/>
              <a:gd name="connsiteY52" fmla="*/ 76200 h 280988"/>
              <a:gd name="connsiteX53" fmla="*/ 300038 w 404813"/>
              <a:gd name="connsiteY53" fmla="*/ 78582 h 280988"/>
              <a:gd name="connsiteX54" fmla="*/ 290513 w 404813"/>
              <a:gd name="connsiteY54" fmla="*/ 80963 h 280988"/>
              <a:gd name="connsiteX55" fmla="*/ 283369 w 404813"/>
              <a:gd name="connsiteY55" fmla="*/ 73819 h 280988"/>
              <a:gd name="connsiteX56" fmla="*/ 276225 w 404813"/>
              <a:gd name="connsiteY56" fmla="*/ 64294 h 280988"/>
              <a:gd name="connsiteX57" fmla="*/ 269081 w 404813"/>
              <a:gd name="connsiteY57" fmla="*/ 59532 h 280988"/>
              <a:gd name="connsiteX58" fmla="*/ 247650 w 404813"/>
              <a:gd name="connsiteY58" fmla="*/ 42863 h 280988"/>
              <a:gd name="connsiteX59" fmla="*/ 226219 w 404813"/>
              <a:gd name="connsiteY59" fmla="*/ 50007 h 280988"/>
              <a:gd name="connsiteX60" fmla="*/ 219075 w 404813"/>
              <a:gd name="connsiteY60" fmla="*/ 52388 h 280988"/>
              <a:gd name="connsiteX61" fmla="*/ 211931 w 404813"/>
              <a:gd name="connsiteY61" fmla="*/ 54769 h 280988"/>
              <a:gd name="connsiteX62" fmla="*/ 202406 w 404813"/>
              <a:gd name="connsiteY62" fmla="*/ 57150 h 280988"/>
              <a:gd name="connsiteX63" fmla="*/ 164306 w 404813"/>
              <a:gd name="connsiteY63" fmla="*/ 52388 h 280988"/>
              <a:gd name="connsiteX64" fmla="*/ 152400 w 404813"/>
              <a:gd name="connsiteY64" fmla="*/ 47625 h 280988"/>
              <a:gd name="connsiteX65" fmla="*/ 138113 w 404813"/>
              <a:gd name="connsiteY65" fmla="*/ 45244 h 280988"/>
              <a:gd name="connsiteX66" fmla="*/ 121444 w 404813"/>
              <a:gd name="connsiteY66" fmla="*/ 40482 h 280988"/>
              <a:gd name="connsiteX67" fmla="*/ 114300 w 404813"/>
              <a:gd name="connsiteY67" fmla="*/ 35719 h 280988"/>
              <a:gd name="connsiteX68" fmla="*/ 90488 w 404813"/>
              <a:gd name="connsiteY68" fmla="*/ 28575 h 280988"/>
              <a:gd name="connsiteX69" fmla="*/ 69056 w 404813"/>
              <a:gd name="connsiteY69" fmla="*/ 23813 h 280988"/>
              <a:gd name="connsiteX70" fmla="*/ 57150 w 404813"/>
              <a:gd name="connsiteY70" fmla="*/ 9525 h 280988"/>
              <a:gd name="connsiteX71" fmla="*/ 57150 w 404813"/>
              <a:gd name="connsiteY71" fmla="*/ 0 h 28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404813" h="280988">
                <a:moveTo>
                  <a:pt x="57150" y="0"/>
                </a:moveTo>
                <a:lnTo>
                  <a:pt x="57150" y="0"/>
                </a:lnTo>
                <a:cubicBezTo>
                  <a:pt x="52388" y="5556"/>
                  <a:pt x="46136" y="10124"/>
                  <a:pt x="42863" y="16669"/>
                </a:cubicBezTo>
                <a:cubicBezTo>
                  <a:pt x="40353" y="21689"/>
                  <a:pt x="41485" y="27816"/>
                  <a:pt x="40481" y="33338"/>
                </a:cubicBezTo>
                <a:cubicBezTo>
                  <a:pt x="39285" y="39917"/>
                  <a:pt x="37759" y="43885"/>
                  <a:pt x="35719" y="50007"/>
                </a:cubicBezTo>
                <a:cubicBezTo>
                  <a:pt x="33727" y="69927"/>
                  <a:pt x="39733" y="71812"/>
                  <a:pt x="26194" y="78582"/>
                </a:cubicBezTo>
                <a:cubicBezTo>
                  <a:pt x="23949" y="79705"/>
                  <a:pt x="21431" y="80169"/>
                  <a:pt x="19050" y="80963"/>
                </a:cubicBezTo>
                <a:cubicBezTo>
                  <a:pt x="7937" y="97631"/>
                  <a:pt x="14287" y="92075"/>
                  <a:pt x="2381" y="100013"/>
                </a:cubicBezTo>
                <a:cubicBezTo>
                  <a:pt x="1587" y="102394"/>
                  <a:pt x="0" y="104647"/>
                  <a:pt x="0" y="107157"/>
                </a:cubicBezTo>
                <a:cubicBezTo>
                  <a:pt x="0" y="112086"/>
                  <a:pt x="4736" y="117832"/>
                  <a:pt x="7144" y="121444"/>
                </a:cubicBezTo>
                <a:cubicBezTo>
                  <a:pt x="7938" y="123825"/>
                  <a:pt x="8306" y="126394"/>
                  <a:pt x="9525" y="128588"/>
                </a:cubicBezTo>
                <a:cubicBezTo>
                  <a:pt x="12305" y="133591"/>
                  <a:pt x="19050" y="142875"/>
                  <a:pt x="19050" y="142875"/>
                </a:cubicBezTo>
                <a:cubicBezTo>
                  <a:pt x="22044" y="151858"/>
                  <a:pt x="22768" y="156120"/>
                  <a:pt x="30956" y="164307"/>
                </a:cubicBezTo>
                <a:cubicBezTo>
                  <a:pt x="33337" y="166688"/>
                  <a:pt x="35944" y="168863"/>
                  <a:pt x="38100" y="171450"/>
                </a:cubicBezTo>
                <a:cubicBezTo>
                  <a:pt x="39932" y="173649"/>
                  <a:pt x="40436" y="177077"/>
                  <a:pt x="42863" y="178594"/>
                </a:cubicBezTo>
                <a:cubicBezTo>
                  <a:pt x="51013" y="183688"/>
                  <a:pt x="74506" y="185967"/>
                  <a:pt x="80963" y="188119"/>
                </a:cubicBezTo>
                <a:cubicBezTo>
                  <a:pt x="104949" y="196114"/>
                  <a:pt x="67756" y="183919"/>
                  <a:pt x="97631" y="192882"/>
                </a:cubicBezTo>
                <a:cubicBezTo>
                  <a:pt x="102439" y="194325"/>
                  <a:pt x="111919" y="197644"/>
                  <a:pt x="111919" y="197644"/>
                </a:cubicBezTo>
                <a:cubicBezTo>
                  <a:pt x="113506" y="200025"/>
                  <a:pt x="114849" y="202589"/>
                  <a:pt x="116681" y="204788"/>
                </a:cubicBezTo>
                <a:cubicBezTo>
                  <a:pt x="118837" y="207375"/>
                  <a:pt x="121957" y="209130"/>
                  <a:pt x="123825" y="211932"/>
                </a:cubicBezTo>
                <a:cubicBezTo>
                  <a:pt x="131082" y="222818"/>
                  <a:pt x="119742" y="216920"/>
                  <a:pt x="133350" y="221457"/>
                </a:cubicBezTo>
                <a:cubicBezTo>
                  <a:pt x="154781" y="220663"/>
                  <a:pt x="176198" y="219075"/>
                  <a:pt x="197644" y="219075"/>
                </a:cubicBezTo>
                <a:cubicBezTo>
                  <a:pt x="207552" y="219075"/>
                  <a:pt x="206539" y="222332"/>
                  <a:pt x="214313" y="226219"/>
                </a:cubicBezTo>
                <a:cubicBezTo>
                  <a:pt x="225263" y="231694"/>
                  <a:pt x="225131" y="230331"/>
                  <a:pt x="235744" y="233363"/>
                </a:cubicBezTo>
                <a:cubicBezTo>
                  <a:pt x="238158" y="234053"/>
                  <a:pt x="240507" y="234950"/>
                  <a:pt x="242888" y="235744"/>
                </a:cubicBezTo>
                <a:cubicBezTo>
                  <a:pt x="245269" y="237332"/>
                  <a:pt x="247471" y="239227"/>
                  <a:pt x="250031" y="240507"/>
                </a:cubicBezTo>
                <a:cubicBezTo>
                  <a:pt x="258611" y="244797"/>
                  <a:pt x="274166" y="244587"/>
                  <a:pt x="280988" y="245269"/>
                </a:cubicBezTo>
                <a:cubicBezTo>
                  <a:pt x="283901" y="251096"/>
                  <a:pt x="286304" y="256886"/>
                  <a:pt x="290513" y="261938"/>
                </a:cubicBezTo>
                <a:cubicBezTo>
                  <a:pt x="292669" y="264525"/>
                  <a:pt x="295500" y="266495"/>
                  <a:pt x="297656" y="269082"/>
                </a:cubicBezTo>
                <a:cubicBezTo>
                  <a:pt x="307576" y="280986"/>
                  <a:pt x="296468" y="272258"/>
                  <a:pt x="309563" y="280988"/>
                </a:cubicBezTo>
                <a:cubicBezTo>
                  <a:pt x="330019" y="267348"/>
                  <a:pt x="304146" y="283695"/>
                  <a:pt x="323850" y="273844"/>
                </a:cubicBezTo>
                <a:cubicBezTo>
                  <a:pt x="326410" y="272564"/>
                  <a:pt x="328379" y="270244"/>
                  <a:pt x="330994" y="269082"/>
                </a:cubicBezTo>
                <a:cubicBezTo>
                  <a:pt x="335581" y="267043"/>
                  <a:pt x="345281" y="264319"/>
                  <a:pt x="345281" y="264319"/>
                </a:cubicBezTo>
                <a:cubicBezTo>
                  <a:pt x="346075" y="261938"/>
                  <a:pt x="347663" y="259685"/>
                  <a:pt x="347663" y="257175"/>
                </a:cubicBezTo>
                <a:cubicBezTo>
                  <a:pt x="347663" y="254665"/>
                  <a:pt x="345971" y="252445"/>
                  <a:pt x="345281" y="250032"/>
                </a:cubicBezTo>
                <a:cubicBezTo>
                  <a:pt x="344382" y="246885"/>
                  <a:pt x="343694" y="243682"/>
                  <a:pt x="342900" y="240507"/>
                </a:cubicBezTo>
                <a:cubicBezTo>
                  <a:pt x="343656" y="233704"/>
                  <a:pt x="343671" y="219915"/>
                  <a:pt x="347663" y="211932"/>
                </a:cubicBezTo>
                <a:cubicBezTo>
                  <a:pt x="348943" y="209372"/>
                  <a:pt x="351263" y="207403"/>
                  <a:pt x="352425" y="204788"/>
                </a:cubicBezTo>
                <a:cubicBezTo>
                  <a:pt x="354997" y="199000"/>
                  <a:pt x="358964" y="178796"/>
                  <a:pt x="366713" y="176213"/>
                </a:cubicBezTo>
                <a:lnTo>
                  <a:pt x="373856" y="173832"/>
                </a:lnTo>
                <a:cubicBezTo>
                  <a:pt x="381794" y="161926"/>
                  <a:pt x="376237" y="168276"/>
                  <a:pt x="392906" y="157163"/>
                </a:cubicBezTo>
                <a:lnTo>
                  <a:pt x="400050" y="152400"/>
                </a:lnTo>
                <a:cubicBezTo>
                  <a:pt x="404773" y="138230"/>
                  <a:pt x="404813" y="139987"/>
                  <a:pt x="404813" y="116682"/>
                </a:cubicBezTo>
                <a:cubicBezTo>
                  <a:pt x="404813" y="113409"/>
                  <a:pt x="404475" y="109713"/>
                  <a:pt x="402431" y="107157"/>
                </a:cubicBezTo>
                <a:cubicBezTo>
                  <a:pt x="400863" y="105197"/>
                  <a:pt x="397701" y="105465"/>
                  <a:pt x="395288" y="104775"/>
                </a:cubicBezTo>
                <a:cubicBezTo>
                  <a:pt x="392141" y="103876"/>
                  <a:pt x="388958" y="103104"/>
                  <a:pt x="385763" y="102394"/>
                </a:cubicBezTo>
                <a:cubicBezTo>
                  <a:pt x="381812" y="101516"/>
                  <a:pt x="377857" y="100628"/>
                  <a:pt x="373856" y="100013"/>
                </a:cubicBezTo>
                <a:cubicBezTo>
                  <a:pt x="362123" y="98208"/>
                  <a:pt x="351984" y="97798"/>
                  <a:pt x="340519" y="95250"/>
                </a:cubicBezTo>
                <a:cubicBezTo>
                  <a:pt x="338069" y="94705"/>
                  <a:pt x="335756" y="93663"/>
                  <a:pt x="333375" y="92869"/>
                </a:cubicBezTo>
                <a:cubicBezTo>
                  <a:pt x="331788" y="90488"/>
                  <a:pt x="330637" y="87749"/>
                  <a:pt x="328613" y="85725"/>
                </a:cubicBezTo>
                <a:cubicBezTo>
                  <a:pt x="326589" y="83701"/>
                  <a:pt x="323257" y="83198"/>
                  <a:pt x="321469" y="80963"/>
                </a:cubicBezTo>
                <a:cubicBezTo>
                  <a:pt x="319901" y="79003"/>
                  <a:pt x="319882" y="76200"/>
                  <a:pt x="319088" y="73819"/>
                </a:cubicBezTo>
                <a:cubicBezTo>
                  <a:pt x="315119" y="74613"/>
                  <a:pt x="311108" y="75218"/>
                  <a:pt x="307181" y="76200"/>
                </a:cubicBezTo>
                <a:cubicBezTo>
                  <a:pt x="304746" y="76809"/>
                  <a:pt x="302451" y="77892"/>
                  <a:pt x="300038" y="78582"/>
                </a:cubicBezTo>
                <a:cubicBezTo>
                  <a:pt x="296891" y="79481"/>
                  <a:pt x="293688" y="80169"/>
                  <a:pt x="290513" y="80963"/>
                </a:cubicBezTo>
                <a:cubicBezTo>
                  <a:pt x="288132" y="78582"/>
                  <a:pt x="285561" y="76376"/>
                  <a:pt x="283369" y="73819"/>
                </a:cubicBezTo>
                <a:cubicBezTo>
                  <a:pt x="280786" y="70806"/>
                  <a:pt x="279031" y="67100"/>
                  <a:pt x="276225" y="64294"/>
                </a:cubicBezTo>
                <a:cubicBezTo>
                  <a:pt x="274201" y="62270"/>
                  <a:pt x="271220" y="61433"/>
                  <a:pt x="269081" y="59532"/>
                </a:cubicBezTo>
                <a:cubicBezTo>
                  <a:pt x="249805" y="42398"/>
                  <a:pt x="262381" y="47773"/>
                  <a:pt x="247650" y="42863"/>
                </a:cubicBezTo>
                <a:lnTo>
                  <a:pt x="226219" y="50007"/>
                </a:lnTo>
                <a:lnTo>
                  <a:pt x="219075" y="52388"/>
                </a:lnTo>
                <a:cubicBezTo>
                  <a:pt x="216694" y="53182"/>
                  <a:pt x="214366" y="54160"/>
                  <a:pt x="211931" y="54769"/>
                </a:cubicBezTo>
                <a:lnTo>
                  <a:pt x="202406" y="57150"/>
                </a:lnTo>
                <a:cubicBezTo>
                  <a:pt x="189706" y="55563"/>
                  <a:pt x="176879" y="54783"/>
                  <a:pt x="164306" y="52388"/>
                </a:cubicBezTo>
                <a:cubicBezTo>
                  <a:pt x="160107" y="51588"/>
                  <a:pt x="156524" y="48750"/>
                  <a:pt x="152400" y="47625"/>
                </a:cubicBezTo>
                <a:cubicBezTo>
                  <a:pt x="147742" y="46355"/>
                  <a:pt x="142847" y="46191"/>
                  <a:pt x="138113" y="45244"/>
                </a:cubicBezTo>
                <a:cubicBezTo>
                  <a:pt x="130638" y="43749"/>
                  <a:pt x="128253" y="42751"/>
                  <a:pt x="121444" y="40482"/>
                </a:cubicBezTo>
                <a:cubicBezTo>
                  <a:pt x="119063" y="38894"/>
                  <a:pt x="116915" y="36881"/>
                  <a:pt x="114300" y="35719"/>
                </a:cubicBezTo>
                <a:cubicBezTo>
                  <a:pt x="109338" y="33514"/>
                  <a:pt x="96779" y="29833"/>
                  <a:pt x="90488" y="28575"/>
                </a:cubicBezTo>
                <a:cubicBezTo>
                  <a:pt x="69526" y="24382"/>
                  <a:pt x="82963" y="28448"/>
                  <a:pt x="69056" y="23813"/>
                </a:cubicBezTo>
                <a:cubicBezTo>
                  <a:pt x="63791" y="18547"/>
                  <a:pt x="60465" y="16154"/>
                  <a:pt x="57150" y="9525"/>
                </a:cubicBezTo>
                <a:cubicBezTo>
                  <a:pt x="56028" y="7280"/>
                  <a:pt x="57150" y="1587"/>
                  <a:pt x="57150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90" name="Freeform 89"/>
          <p:cNvSpPr/>
          <p:nvPr/>
        </p:nvSpPr>
        <p:spPr bwMode="auto">
          <a:xfrm>
            <a:off x="3065096" y="3372438"/>
            <a:ext cx="250648" cy="207135"/>
          </a:xfrm>
          <a:custGeom>
            <a:avLst/>
            <a:gdLst>
              <a:gd name="connsiteX0" fmla="*/ 133350 w 254794"/>
              <a:gd name="connsiteY0" fmla="*/ 14287 h 219431"/>
              <a:gd name="connsiteX1" fmla="*/ 133350 w 254794"/>
              <a:gd name="connsiteY1" fmla="*/ 14287 h 219431"/>
              <a:gd name="connsiteX2" fmla="*/ 111919 w 254794"/>
              <a:gd name="connsiteY2" fmla="*/ 9525 h 219431"/>
              <a:gd name="connsiteX3" fmla="*/ 97632 w 254794"/>
              <a:gd name="connsiteY3" fmla="*/ 0 h 219431"/>
              <a:gd name="connsiteX4" fmla="*/ 83344 w 254794"/>
              <a:gd name="connsiteY4" fmla="*/ 11906 h 219431"/>
              <a:gd name="connsiteX5" fmla="*/ 61913 w 254794"/>
              <a:gd name="connsiteY5" fmla="*/ 23812 h 219431"/>
              <a:gd name="connsiteX6" fmla="*/ 45244 w 254794"/>
              <a:gd name="connsiteY6" fmla="*/ 33337 h 219431"/>
              <a:gd name="connsiteX7" fmla="*/ 30957 w 254794"/>
              <a:gd name="connsiteY7" fmla="*/ 42862 h 219431"/>
              <a:gd name="connsiteX8" fmla="*/ 21432 w 254794"/>
              <a:gd name="connsiteY8" fmla="*/ 78581 h 219431"/>
              <a:gd name="connsiteX9" fmla="*/ 14288 w 254794"/>
              <a:gd name="connsiteY9" fmla="*/ 83343 h 219431"/>
              <a:gd name="connsiteX10" fmla="*/ 14288 w 254794"/>
              <a:gd name="connsiteY10" fmla="*/ 116681 h 219431"/>
              <a:gd name="connsiteX11" fmla="*/ 19050 w 254794"/>
              <a:gd name="connsiteY11" fmla="*/ 130968 h 219431"/>
              <a:gd name="connsiteX12" fmla="*/ 21432 w 254794"/>
              <a:gd name="connsiteY12" fmla="*/ 138112 h 219431"/>
              <a:gd name="connsiteX13" fmla="*/ 7144 w 254794"/>
              <a:gd name="connsiteY13" fmla="*/ 142875 h 219431"/>
              <a:gd name="connsiteX14" fmla="*/ 0 w 254794"/>
              <a:gd name="connsiteY14" fmla="*/ 145256 h 219431"/>
              <a:gd name="connsiteX15" fmla="*/ 9525 w 254794"/>
              <a:gd name="connsiteY15" fmla="*/ 166687 h 219431"/>
              <a:gd name="connsiteX16" fmla="*/ 11907 w 254794"/>
              <a:gd name="connsiteY16" fmla="*/ 173831 h 219431"/>
              <a:gd name="connsiteX17" fmla="*/ 7144 w 254794"/>
              <a:gd name="connsiteY17" fmla="*/ 185737 h 219431"/>
              <a:gd name="connsiteX18" fmla="*/ 4763 w 254794"/>
              <a:gd name="connsiteY18" fmla="*/ 192881 h 219431"/>
              <a:gd name="connsiteX19" fmla="*/ 7144 w 254794"/>
              <a:gd name="connsiteY19" fmla="*/ 207168 h 219431"/>
              <a:gd name="connsiteX20" fmla="*/ 16669 w 254794"/>
              <a:gd name="connsiteY20" fmla="*/ 204787 h 219431"/>
              <a:gd name="connsiteX21" fmla="*/ 23813 w 254794"/>
              <a:gd name="connsiteY21" fmla="*/ 202406 h 219431"/>
              <a:gd name="connsiteX22" fmla="*/ 45244 w 254794"/>
              <a:gd name="connsiteY22" fmla="*/ 200025 h 219431"/>
              <a:gd name="connsiteX23" fmla="*/ 57150 w 254794"/>
              <a:gd name="connsiteY23" fmla="*/ 197643 h 219431"/>
              <a:gd name="connsiteX24" fmla="*/ 83344 w 254794"/>
              <a:gd name="connsiteY24" fmla="*/ 200025 h 219431"/>
              <a:gd name="connsiteX25" fmla="*/ 92869 w 254794"/>
              <a:gd name="connsiteY25" fmla="*/ 204787 h 219431"/>
              <a:gd name="connsiteX26" fmla="*/ 97632 w 254794"/>
              <a:gd name="connsiteY26" fmla="*/ 197643 h 219431"/>
              <a:gd name="connsiteX27" fmla="*/ 119063 w 254794"/>
              <a:gd name="connsiteY27" fmla="*/ 188118 h 219431"/>
              <a:gd name="connsiteX28" fmla="*/ 126207 w 254794"/>
              <a:gd name="connsiteY28" fmla="*/ 185737 h 219431"/>
              <a:gd name="connsiteX29" fmla="*/ 130969 w 254794"/>
              <a:gd name="connsiteY29" fmla="*/ 192881 h 219431"/>
              <a:gd name="connsiteX30" fmla="*/ 161925 w 254794"/>
              <a:gd name="connsiteY30" fmla="*/ 209550 h 219431"/>
              <a:gd name="connsiteX31" fmla="*/ 169069 w 254794"/>
              <a:gd name="connsiteY31" fmla="*/ 211931 h 219431"/>
              <a:gd name="connsiteX32" fmla="*/ 173832 w 254794"/>
              <a:gd name="connsiteY32" fmla="*/ 219075 h 219431"/>
              <a:gd name="connsiteX33" fmla="*/ 204788 w 254794"/>
              <a:gd name="connsiteY33" fmla="*/ 216693 h 219431"/>
              <a:gd name="connsiteX34" fmla="*/ 219075 w 254794"/>
              <a:gd name="connsiteY34" fmla="*/ 209550 h 219431"/>
              <a:gd name="connsiteX35" fmla="*/ 223838 w 254794"/>
              <a:gd name="connsiteY35" fmla="*/ 202406 h 219431"/>
              <a:gd name="connsiteX36" fmla="*/ 228600 w 254794"/>
              <a:gd name="connsiteY36" fmla="*/ 188118 h 219431"/>
              <a:gd name="connsiteX37" fmla="*/ 238125 w 254794"/>
              <a:gd name="connsiteY37" fmla="*/ 173831 h 219431"/>
              <a:gd name="connsiteX38" fmla="*/ 242888 w 254794"/>
              <a:gd name="connsiteY38" fmla="*/ 159543 h 219431"/>
              <a:gd name="connsiteX39" fmla="*/ 247650 w 254794"/>
              <a:gd name="connsiteY39" fmla="*/ 152400 h 219431"/>
              <a:gd name="connsiteX40" fmla="*/ 254794 w 254794"/>
              <a:gd name="connsiteY40" fmla="*/ 138112 h 219431"/>
              <a:gd name="connsiteX41" fmla="*/ 242888 w 254794"/>
              <a:gd name="connsiteY41" fmla="*/ 116681 h 219431"/>
              <a:gd name="connsiteX42" fmla="*/ 238125 w 254794"/>
              <a:gd name="connsiteY42" fmla="*/ 109537 h 219431"/>
              <a:gd name="connsiteX43" fmla="*/ 223838 w 254794"/>
              <a:gd name="connsiteY43" fmla="*/ 102393 h 219431"/>
              <a:gd name="connsiteX44" fmla="*/ 211932 w 254794"/>
              <a:gd name="connsiteY44" fmla="*/ 100012 h 219431"/>
              <a:gd name="connsiteX45" fmla="*/ 197644 w 254794"/>
              <a:gd name="connsiteY45" fmla="*/ 95250 h 219431"/>
              <a:gd name="connsiteX46" fmla="*/ 190500 w 254794"/>
              <a:gd name="connsiteY46" fmla="*/ 90487 h 219431"/>
              <a:gd name="connsiteX47" fmla="*/ 183357 w 254794"/>
              <a:gd name="connsiteY47" fmla="*/ 88106 h 219431"/>
              <a:gd name="connsiteX48" fmla="*/ 166688 w 254794"/>
              <a:gd name="connsiteY48" fmla="*/ 83343 h 219431"/>
              <a:gd name="connsiteX49" fmla="*/ 159544 w 254794"/>
              <a:gd name="connsiteY49" fmla="*/ 78581 h 219431"/>
              <a:gd name="connsiteX50" fmla="*/ 157163 w 254794"/>
              <a:gd name="connsiteY50" fmla="*/ 71437 h 219431"/>
              <a:gd name="connsiteX51" fmla="*/ 145257 w 254794"/>
              <a:gd name="connsiteY51" fmla="*/ 59531 h 219431"/>
              <a:gd name="connsiteX52" fmla="*/ 140494 w 254794"/>
              <a:gd name="connsiteY52" fmla="*/ 45243 h 219431"/>
              <a:gd name="connsiteX53" fmla="*/ 138113 w 254794"/>
              <a:gd name="connsiteY53" fmla="*/ 38100 h 219431"/>
              <a:gd name="connsiteX54" fmla="*/ 133350 w 254794"/>
              <a:gd name="connsiteY54" fmla="*/ 30956 h 219431"/>
              <a:gd name="connsiteX55" fmla="*/ 126207 w 254794"/>
              <a:gd name="connsiteY55" fmla="*/ 16668 h 219431"/>
              <a:gd name="connsiteX56" fmla="*/ 133350 w 254794"/>
              <a:gd name="connsiteY56" fmla="*/ 14287 h 21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54794" h="219431">
                <a:moveTo>
                  <a:pt x="133350" y="14287"/>
                </a:moveTo>
                <a:lnTo>
                  <a:pt x="133350" y="14287"/>
                </a:lnTo>
                <a:cubicBezTo>
                  <a:pt x="126206" y="12700"/>
                  <a:pt x="118714" y="12243"/>
                  <a:pt x="111919" y="9525"/>
                </a:cubicBezTo>
                <a:cubicBezTo>
                  <a:pt x="106605" y="7399"/>
                  <a:pt x="97632" y="0"/>
                  <a:pt x="97632" y="0"/>
                </a:cubicBezTo>
                <a:cubicBezTo>
                  <a:pt x="72122" y="17004"/>
                  <a:pt x="110826" y="-9470"/>
                  <a:pt x="83344" y="11906"/>
                </a:cubicBezTo>
                <a:cubicBezTo>
                  <a:pt x="71062" y="21459"/>
                  <a:pt x="72692" y="20220"/>
                  <a:pt x="61913" y="23812"/>
                </a:cubicBezTo>
                <a:cubicBezTo>
                  <a:pt x="37205" y="40285"/>
                  <a:pt x="75449" y="15214"/>
                  <a:pt x="45244" y="33337"/>
                </a:cubicBezTo>
                <a:cubicBezTo>
                  <a:pt x="40336" y="36282"/>
                  <a:pt x="30957" y="42862"/>
                  <a:pt x="30957" y="42862"/>
                </a:cubicBezTo>
                <a:cubicBezTo>
                  <a:pt x="27425" y="92290"/>
                  <a:pt x="39363" y="69616"/>
                  <a:pt x="21432" y="78581"/>
                </a:cubicBezTo>
                <a:cubicBezTo>
                  <a:pt x="18872" y="79861"/>
                  <a:pt x="16669" y="81756"/>
                  <a:pt x="14288" y="83343"/>
                </a:cubicBezTo>
                <a:cubicBezTo>
                  <a:pt x="9594" y="97426"/>
                  <a:pt x="10075" y="92803"/>
                  <a:pt x="14288" y="116681"/>
                </a:cubicBezTo>
                <a:cubicBezTo>
                  <a:pt x="15160" y="121625"/>
                  <a:pt x="17463" y="126206"/>
                  <a:pt x="19050" y="130968"/>
                </a:cubicBezTo>
                <a:lnTo>
                  <a:pt x="21432" y="138112"/>
                </a:lnTo>
                <a:lnTo>
                  <a:pt x="7144" y="142875"/>
                </a:lnTo>
                <a:lnTo>
                  <a:pt x="0" y="145256"/>
                </a:lnTo>
                <a:cubicBezTo>
                  <a:pt x="7548" y="156578"/>
                  <a:pt x="3857" y="149683"/>
                  <a:pt x="9525" y="166687"/>
                </a:cubicBezTo>
                <a:lnTo>
                  <a:pt x="11907" y="173831"/>
                </a:lnTo>
                <a:cubicBezTo>
                  <a:pt x="10319" y="177800"/>
                  <a:pt x="8645" y="181735"/>
                  <a:pt x="7144" y="185737"/>
                </a:cubicBezTo>
                <a:cubicBezTo>
                  <a:pt x="6263" y="188087"/>
                  <a:pt x="4763" y="190371"/>
                  <a:pt x="4763" y="192881"/>
                </a:cubicBezTo>
                <a:cubicBezTo>
                  <a:pt x="4763" y="197709"/>
                  <a:pt x="6350" y="202406"/>
                  <a:pt x="7144" y="207168"/>
                </a:cubicBezTo>
                <a:cubicBezTo>
                  <a:pt x="10319" y="206374"/>
                  <a:pt x="13522" y="205686"/>
                  <a:pt x="16669" y="204787"/>
                </a:cubicBezTo>
                <a:cubicBezTo>
                  <a:pt x="19083" y="204097"/>
                  <a:pt x="21337" y="202819"/>
                  <a:pt x="23813" y="202406"/>
                </a:cubicBezTo>
                <a:cubicBezTo>
                  <a:pt x="30903" y="201224"/>
                  <a:pt x="38129" y="201042"/>
                  <a:pt x="45244" y="200025"/>
                </a:cubicBezTo>
                <a:cubicBezTo>
                  <a:pt x="49251" y="199453"/>
                  <a:pt x="53181" y="198437"/>
                  <a:pt x="57150" y="197643"/>
                </a:cubicBezTo>
                <a:cubicBezTo>
                  <a:pt x="65881" y="198437"/>
                  <a:pt x="75027" y="197253"/>
                  <a:pt x="83344" y="200025"/>
                </a:cubicBezTo>
                <a:cubicBezTo>
                  <a:pt x="99219" y="205317"/>
                  <a:pt x="70642" y="212195"/>
                  <a:pt x="92869" y="204787"/>
                </a:cubicBezTo>
                <a:cubicBezTo>
                  <a:pt x="94457" y="202406"/>
                  <a:pt x="95608" y="199667"/>
                  <a:pt x="97632" y="197643"/>
                </a:cubicBezTo>
                <a:cubicBezTo>
                  <a:pt x="103292" y="191983"/>
                  <a:pt x="111991" y="190475"/>
                  <a:pt x="119063" y="188118"/>
                </a:cubicBezTo>
                <a:lnTo>
                  <a:pt x="126207" y="185737"/>
                </a:lnTo>
                <a:cubicBezTo>
                  <a:pt x="127794" y="188118"/>
                  <a:pt x="129807" y="190266"/>
                  <a:pt x="130969" y="192881"/>
                </a:cubicBezTo>
                <a:cubicBezTo>
                  <a:pt x="141121" y="215723"/>
                  <a:pt x="126163" y="206298"/>
                  <a:pt x="161925" y="209550"/>
                </a:cubicBezTo>
                <a:cubicBezTo>
                  <a:pt x="164306" y="210344"/>
                  <a:pt x="167109" y="210363"/>
                  <a:pt x="169069" y="211931"/>
                </a:cubicBezTo>
                <a:cubicBezTo>
                  <a:pt x="171304" y="213719"/>
                  <a:pt x="170995" y="218697"/>
                  <a:pt x="173832" y="219075"/>
                </a:cubicBezTo>
                <a:cubicBezTo>
                  <a:pt x="184090" y="220443"/>
                  <a:pt x="194469" y="217487"/>
                  <a:pt x="204788" y="216693"/>
                </a:cubicBezTo>
                <a:cubicBezTo>
                  <a:pt x="210598" y="214757"/>
                  <a:pt x="214459" y="214166"/>
                  <a:pt x="219075" y="209550"/>
                </a:cubicBezTo>
                <a:cubicBezTo>
                  <a:pt x="221099" y="207526"/>
                  <a:pt x="222250" y="204787"/>
                  <a:pt x="223838" y="202406"/>
                </a:cubicBezTo>
                <a:cubicBezTo>
                  <a:pt x="225425" y="197643"/>
                  <a:pt x="225815" y="192295"/>
                  <a:pt x="228600" y="188118"/>
                </a:cubicBezTo>
                <a:cubicBezTo>
                  <a:pt x="231775" y="183356"/>
                  <a:pt x="236315" y="179261"/>
                  <a:pt x="238125" y="173831"/>
                </a:cubicBezTo>
                <a:cubicBezTo>
                  <a:pt x="239713" y="169068"/>
                  <a:pt x="240103" y="163720"/>
                  <a:pt x="242888" y="159543"/>
                </a:cubicBezTo>
                <a:cubicBezTo>
                  <a:pt x="244475" y="157162"/>
                  <a:pt x="246370" y="154959"/>
                  <a:pt x="247650" y="152400"/>
                </a:cubicBezTo>
                <a:cubicBezTo>
                  <a:pt x="257512" y="132678"/>
                  <a:pt x="241144" y="158590"/>
                  <a:pt x="254794" y="138112"/>
                </a:cubicBezTo>
                <a:cubicBezTo>
                  <a:pt x="250603" y="125538"/>
                  <a:pt x="253805" y="133056"/>
                  <a:pt x="242888" y="116681"/>
                </a:cubicBezTo>
                <a:cubicBezTo>
                  <a:pt x="241300" y="114300"/>
                  <a:pt x="240506" y="111125"/>
                  <a:pt x="238125" y="109537"/>
                </a:cubicBezTo>
                <a:cubicBezTo>
                  <a:pt x="231143" y="104882"/>
                  <a:pt x="231723" y="104365"/>
                  <a:pt x="223838" y="102393"/>
                </a:cubicBezTo>
                <a:cubicBezTo>
                  <a:pt x="219912" y="101411"/>
                  <a:pt x="215837" y="101077"/>
                  <a:pt x="211932" y="100012"/>
                </a:cubicBezTo>
                <a:cubicBezTo>
                  <a:pt x="207089" y="98691"/>
                  <a:pt x="197644" y="95250"/>
                  <a:pt x="197644" y="95250"/>
                </a:cubicBezTo>
                <a:cubicBezTo>
                  <a:pt x="195263" y="93662"/>
                  <a:pt x="193060" y="91767"/>
                  <a:pt x="190500" y="90487"/>
                </a:cubicBezTo>
                <a:cubicBezTo>
                  <a:pt x="188255" y="89365"/>
                  <a:pt x="185770" y="88795"/>
                  <a:pt x="183357" y="88106"/>
                </a:cubicBezTo>
                <a:cubicBezTo>
                  <a:pt x="179789" y="87087"/>
                  <a:pt x="170500" y="85249"/>
                  <a:pt x="166688" y="83343"/>
                </a:cubicBezTo>
                <a:cubicBezTo>
                  <a:pt x="164128" y="82063"/>
                  <a:pt x="161925" y="80168"/>
                  <a:pt x="159544" y="78581"/>
                </a:cubicBezTo>
                <a:cubicBezTo>
                  <a:pt x="158750" y="76200"/>
                  <a:pt x="158731" y="73397"/>
                  <a:pt x="157163" y="71437"/>
                </a:cubicBezTo>
                <a:cubicBezTo>
                  <a:pt x="146842" y="58536"/>
                  <a:pt x="152402" y="75608"/>
                  <a:pt x="145257" y="59531"/>
                </a:cubicBezTo>
                <a:cubicBezTo>
                  <a:pt x="143218" y="54943"/>
                  <a:pt x="142082" y="50006"/>
                  <a:pt x="140494" y="45243"/>
                </a:cubicBezTo>
                <a:cubicBezTo>
                  <a:pt x="139700" y="42862"/>
                  <a:pt x="139505" y="40188"/>
                  <a:pt x="138113" y="38100"/>
                </a:cubicBezTo>
                <a:lnTo>
                  <a:pt x="133350" y="30956"/>
                </a:lnTo>
                <a:cubicBezTo>
                  <a:pt x="127369" y="13009"/>
                  <a:pt x="135434" y="35122"/>
                  <a:pt x="126207" y="16668"/>
                </a:cubicBezTo>
                <a:cubicBezTo>
                  <a:pt x="120734" y="5723"/>
                  <a:pt x="132159" y="14684"/>
                  <a:pt x="133350" y="14287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94" name="Freeform 93"/>
          <p:cNvSpPr/>
          <p:nvPr/>
        </p:nvSpPr>
        <p:spPr bwMode="auto">
          <a:xfrm>
            <a:off x="3451609" y="3567723"/>
            <a:ext cx="182714" cy="213926"/>
          </a:xfrm>
          <a:custGeom>
            <a:avLst/>
            <a:gdLst>
              <a:gd name="connsiteX0" fmla="*/ 23812 w 185737"/>
              <a:gd name="connsiteY0" fmla="*/ 291 h 226625"/>
              <a:gd name="connsiteX1" fmla="*/ 23812 w 185737"/>
              <a:gd name="connsiteY1" fmla="*/ 291 h 226625"/>
              <a:gd name="connsiteX2" fmla="*/ 16669 w 185737"/>
              <a:gd name="connsiteY2" fmla="*/ 19341 h 226625"/>
              <a:gd name="connsiteX3" fmla="*/ 14287 w 185737"/>
              <a:gd name="connsiteY3" fmla="*/ 26485 h 226625"/>
              <a:gd name="connsiteX4" fmla="*/ 7144 w 185737"/>
              <a:gd name="connsiteY4" fmla="*/ 55060 h 226625"/>
              <a:gd name="connsiteX5" fmla="*/ 2381 w 185737"/>
              <a:gd name="connsiteY5" fmla="*/ 69348 h 226625"/>
              <a:gd name="connsiteX6" fmla="*/ 0 w 185737"/>
              <a:gd name="connsiteY6" fmla="*/ 76491 h 226625"/>
              <a:gd name="connsiteX7" fmla="*/ 2381 w 185737"/>
              <a:gd name="connsiteY7" fmla="*/ 90779 h 226625"/>
              <a:gd name="connsiteX8" fmla="*/ 11906 w 185737"/>
              <a:gd name="connsiteY8" fmla="*/ 105066 h 226625"/>
              <a:gd name="connsiteX9" fmla="*/ 14287 w 185737"/>
              <a:gd name="connsiteY9" fmla="*/ 112210 h 226625"/>
              <a:gd name="connsiteX10" fmla="*/ 26194 w 185737"/>
              <a:gd name="connsiteY10" fmla="*/ 133641 h 226625"/>
              <a:gd name="connsiteX11" fmla="*/ 19050 w 185737"/>
              <a:gd name="connsiteY11" fmla="*/ 159835 h 226625"/>
              <a:gd name="connsiteX12" fmla="*/ 16669 w 185737"/>
              <a:gd name="connsiteY12" fmla="*/ 166979 h 226625"/>
              <a:gd name="connsiteX13" fmla="*/ 26194 w 185737"/>
              <a:gd name="connsiteY13" fmla="*/ 181266 h 226625"/>
              <a:gd name="connsiteX14" fmla="*/ 30956 w 185737"/>
              <a:gd name="connsiteY14" fmla="*/ 188410 h 226625"/>
              <a:gd name="connsiteX15" fmla="*/ 33337 w 185737"/>
              <a:gd name="connsiteY15" fmla="*/ 195554 h 226625"/>
              <a:gd name="connsiteX16" fmla="*/ 40481 w 185737"/>
              <a:gd name="connsiteY16" fmla="*/ 200316 h 226625"/>
              <a:gd name="connsiteX17" fmla="*/ 57150 w 185737"/>
              <a:gd name="connsiteY17" fmla="*/ 219366 h 226625"/>
              <a:gd name="connsiteX18" fmla="*/ 61912 w 185737"/>
              <a:gd name="connsiteY18" fmla="*/ 226510 h 226625"/>
              <a:gd name="connsiteX19" fmla="*/ 88106 w 185737"/>
              <a:gd name="connsiteY19" fmla="*/ 221748 h 226625"/>
              <a:gd name="connsiteX20" fmla="*/ 102394 w 185737"/>
              <a:gd name="connsiteY20" fmla="*/ 214604 h 226625"/>
              <a:gd name="connsiteX21" fmla="*/ 123825 w 185737"/>
              <a:gd name="connsiteY21" fmla="*/ 207460 h 226625"/>
              <a:gd name="connsiteX22" fmla="*/ 130969 w 185737"/>
              <a:gd name="connsiteY22" fmla="*/ 205079 h 226625"/>
              <a:gd name="connsiteX23" fmla="*/ 166687 w 185737"/>
              <a:gd name="connsiteY23" fmla="*/ 202698 h 226625"/>
              <a:gd name="connsiteX24" fmla="*/ 180975 w 185737"/>
              <a:gd name="connsiteY24" fmla="*/ 174123 h 226625"/>
              <a:gd name="connsiteX25" fmla="*/ 185737 w 185737"/>
              <a:gd name="connsiteY25" fmla="*/ 159835 h 226625"/>
              <a:gd name="connsiteX26" fmla="*/ 169069 w 185737"/>
              <a:gd name="connsiteY26" fmla="*/ 143166 h 226625"/>
              <a:gd name="connsiteX27" fmla="*/ 161925 w 185737"/>
              <a:gd name="connsiteY27" fmla="*/ 138404 h 226625"/>
              <a:gd name="connsiteX28" fmla="*/ 152400 w 185737"/>
              <a:gd name="connsiteY28" fmla="*/ 124116 h 226625"/>
              <a:gd name="connsiteX29" fmla="*/ 150019 w 185737"/>
              <a:gd name="connsiteY29" fmla="*/ 116973 h 226625"/>
              <a:gd name="connsiteX30" fmla="*/ 135731 w 185737"/>
              <a:gd name="connsiteY30" fmla="*/ 95541 h 226625"/>
              <a:gd name="connsiteX31" fmla="*/ 126206 w 185737"/>
              <a:gd name="connsiteY31" fmla="*/ 81254 h 226625"/>
              <a:gd name="connsiteX32" fmla="*/ 119062 w 185737"/>
              <a:gd name="connsiteY32" fmla="*/ 76491 h 226625"/>
              <a:gd name="connsiteX33" fmla="*/ 95250 w 185737"/>
              <a:gd name="connsiteY33" fmla="*/ 69348 h 226625"/>
              <a:gd name="connsiteX34" fmla="*/ 90487 w 185737"/>
              <a:gd name="connsiteY34" fmla="*/ 62204 h 226625"/>
              <a:gd name="connsiteX35" fmla="*/ 61912 w 185737"/>
              <a:gd name="connsiteY35" fmla="*/ 24104 h 226625"/>
              <a:gd name="connsiteX36" fmla="*/ 47625 w 185737"/>
              <a:gd name="connsiteY36" fmla="*/ 19341 h 226625"/>
              <a:gd name="connsiteX37" fmla="*/ 38100 w 185737"/>
              <a:gd name="connsiteY37" fmla="*/ 5054 h 226625"/>
              <a:gd name="connsiteX38" fmla="*/ 23812 w 185737"/>
              <a:gd name="connsiteY38" fmla="*/ 291 h 22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85737" h="226625">
                <a:moveTo>
                  <a:pt x="23812" y="291"/>
                </a:moveTo>
                <a:lnTo>
                  <a:pt x="23812" y="291"/>
                </a:lnTo>
                <a:cubicBezTo>
                  <a:pt x="21431" y="6641"/>
                  <a:pt x="18987" y="12968"/>
                  <a:pt x="16669" y="19341"/>
                </a:cubicBezTo>
                <a:cubicBezTo>
                  <a:pt x="15811" y="21700"/>
                  <a:pt x="14832" y="24035"/>
                  <a:pt x="14287" y="26485"/>
                </a:cubicBezTo>
                <a:cubicBezTo>
                  <a:pt x="7873" y="55345"/>
                  <a:pt x="16768" y="26191"/>
                  <a:pt x="7144" y="55060"/>
                </a:cubicBezTo>
                <a:lnTo>
                  <a:pt x="2381" y="69348"/>
                </a:lnTo>
                <a:lnTo>
                  <a:pt x="0" y="76491"/>
                </a:lnTo>
                <a:cubicBezTo>
                  <a:pt x="794" y="81254"/>
                  <a:pt x="524" y="86322"/>
                  <a:pt x="2381" y="90779"/>
                </a:cubicBezTo>
                <a:cubicBezTo>
                  <a:pt x="4582" y="96062"/>
                  <a:pt x="11906" y="105066"/>
                  <a:pt x="11906" y="105066"/>
                </a:cubicBezTo>
                <a:cubicBezTo>
                  <a:pt x="12700" y="107447"/>
                  <a:pt x="13068" y="110016"/>
                  <a:pt x="14287" y="112210"/>
                </a:cubicBezTo>
                <a:cubicBezTo>
                  <a:pt x="27937" y="136781"/>
                  <a:pt x="20803" y="117475"/>
                  <a:pt x="26194" y="133641"/>
                </a:cubicBezTo>
                <a:cubicBezTo>
                  <a:pt x="22827" y="150471"/>
                  <a:pt x="25092" y="141707"/>
                  <a:pt x="19050" y="159835"/>
                </a:cubicBezTo>
                <a:lnTo>
                  <a:pt x="16669" y="166979"/>
                </a:lnTo>
                <a:lnTo>
                  <a:pt x="26194" y="181266"/>
                </a:lnTo>
                <a:cubicBezTo>
                  <a:pt x="27781" y="183647"/>
                  <a:pt x="30051" y="185695"/>
                  <a:pt x="30956" y="188410"/>
                </a:cubicBezTo>
                <a:cubicBezTo>
                  <a:pt x="31750" y="190791"/>
                  <a:pt x="31769" y="193594"/>
                  <a:pt x="33337" y="195554"/>
                </a:cubicBezTo>
                <a:cubicBezTo>
                  <a:pt x="35125" y="197789"/>
                  <a:pt x="38100" y="198729"/>
                  <a:pt x="40481" y="200316"/>
                </a:cubicBezTo>
                <a:cubicBezTo>
                  <a:pt x="51593" y="216985"/>
                  <a:pt x="45243" y="211429"/>
                  <a:pt x="57150" y="219366"/>
                </a:cubicBezTo>
                <a:cubicBezTo>
                  <a:pt x="58737" y="221747"/>
                  <a:pt x="59118" y="225889"/>
                  <a:pt x="61912" y="226510"/>
                </a:cubicBezTo>
                <a:cubicBezTo>
                  <a:pt x="65705" y="227353"/>
                  <a:pt x="82533" y="223340"/>
                  <a:pt x="88106" y="221748"/>
                </a:cubicBezTo>
                <a:cubicBezTo>
                  <a:pt x="106337" y="216539"/>
                  <a:pt x="83617" y="222950"/>
                  <a:pt x="102394" y="214604"/>
                </a:cubicBezTo>
                <a:cubicBezTo>
                  <a:pt x="102408" y="214598"/>
                  <a:pt x="120246" y="208653"/>
                  <a:pt x="123825" y="207460"/>
                </a:cubicBezTo>
                <a:cubicBezTo>
                  <a:pt x="126206" y="206666"/>
                  <a:pt x="128464" y="205246"/>
                  <a:pt x="130969" y="205079"/>
                </a:cubicBezTo>
                <a:lnTo>
                  <a:pt x="166687" y="202698"/>
                </a:lnTo>
                <a:cubicBezTo>
                  <a:pt x="188428" y="198349"/>
                  <a:pt x="175547" y="204883"/>
                  <a:pt x="180975" y="174123"/>
                </a:cubicBezTo>
                <a:cubicBezTo>
                  <a:pt x="181847" y="169179"/>
                  <a:pt x="185737" y="159835"/>
                  <a:pt x="185737" y="159835"/>
                </a:cubicBezTo>
                <a:cubicBezTo>
                  <a:pt x="181546" y="147261"/>
                  <a:pt x="185444" y="154083"/>
                  <a:pt x="169069" y="143166"/>
                </a:cubicBezTo>
                <a:lnTo>
                  <a:pt x="161925" y="138404"/>
                </a:lnTo>
                <a:cubicBezTo>
                  <a:pt x="158750" y="133641"/>
                  <a:pt x="154210" y="129546"/>
                  <a:pt x="152400" y="124116"/>
                </a:cubicBezTo>
                <a:cubicBezTo>
                  <a:pt x="151606" y="121735"/>
                  <a:pt x="151238" y="119167"/>
                  <a:pt x="150019" y="116973"/>
                </a:cubicBezTo>
                <a:cubicBezTo>
                  <a:pt x="150012" y="116961"/>
                  <a:pt x="138116" y="99119"/>
                  <a:pt x="135731" y="95541"/>
                </a:cubicBezTo>
                <a:cubicBezTo>
                  <a:pt x="135730" y="95539"/>
                  <a:pt x="126207" y="81255"/>
                  <a:pt x="126206" y="81254"/>
                </a:cubicBezTo>
                <a:cubicBezTo>
                  <a:pt x="123825" y="79666"/>
                  <a:pt x="121677" y="77653"/>
                  <a:pt x="119062" y="76491"/>
                </a:cubicBezTo>
                <a:cubicBezTo>
                  <a:pt x="111609" y="73179"/>
                  <a:pt x="103165" y="71327"/>
                  <a:pt x="95250" y="69348"/>
                </a:cubicBezTo>
                <a:cubicBezTo>
                  <a:pt x="93662" y="66967"/>
                  <a:pt x="91253" y="64962"/>
                  <a:pt x="90487" y="62204"/>
                </a:cubicBezTo>
                <a:cubicBezTo>
                  <a:pt x="78502" y="19055"/>
                  <a:pt x="97444" y="28051"/>
                  <a:pt x="61912" y="24104"/>
                </a:cubicBezTo>
                <a:cubicBezTo>
                  <a:pt x="57150" y="22516"/>
                  <a:pt x="51545" y="22477"/>
                  <a:pt x="47625" y="19341"/>
                </a:cubicBezTo>
                <a:cubicBezTo>
                  <a:pt x="43156" y="15765"/>
                  <a:pt x="39910" y="10484"/>
                  <a:pt x="38100" y="5054"/>
                </a:cubicBezTo>
                <a:cubicBezTo>
                  <a:pt x="35468" y="-2843"/>
                  <a:pt x="26193" y="1085"/>
                  <a:pt x="23812" y="291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453" name="Freeform 452"/>
          <p:cNvSpPr/>
          <p:nvPr/>
        </p:nvSpPr>
        <p:spPr bwMode="auto">
          <a:xfrm>
            <a:off x="3481944" y="3426385"/>
            <a:ext cx="213280" cy="175343"/>
          </a:xfrm>
          <a:custGeom>
            <a:avLst/>
            <a:gdLst>
              <a:gd name="connsiteX0" fmla="*/ 126319 w 216808"/>
              <a:gd name="connsiteY0" fmla="*/ 178593 h 185751"/>
              <a:gd name="connsiteX1" fmla="*/ 126319 w 216808"/>
              <a:gd name="connsiteY1" fmla="*/ 178593 h 185751"/>
              <a:gd name="connsiteX2" fmla="*/ 147750 w 216808"/>
              <a:gd name="connsiteY2" fmla="*/ 173831 h 185751"/>
              <a:gd name="connsiteX3" fmla="*/ 162038 w 216808"/>
              <a:gd name="connsiteY3" fmla="*/ 164306 h 185751"/>
              <a:gd name="connsiteX4" fmla="*/ 183469 w 216808"/>
              <a:gd name="connsiteY4" fmla="*/ 150018 h 185751"/>
              <a:gd name="connsiteX5" fmla="*/ 190613 w 216808"/>
              <a:gd name="connsiteY5" fmla="*/ 147637 h 185751"/>
              <a:gd name="connsiteX6" fmla="*/ 197757 w 216808"/>
              <a:gd name="connsiteY6" fmla="*/ 142875 h 185751"/>
              <a:gd name="connsiteX7" fmla="*/ 212044 w 216808"/>
              <a:gd name="connsiteY7" fmla="*/ 135731 h 185751"/>
              <a:gd name="connsiteX8" fmla="*/ 214425 w 216808"/>
              <a:gd name="connsiteY8" fmla="*/ 114300 h 185751"/>
              <a:gd name="connsiteX9" fmla="*/ 207282 w 216808"/>
              <a:gd name="connsiteY9" fmla="*/ 107156 h 185751"/>
              <a:gd name="connsiteX10" fmla="*/ 202519 w 216808"/>
              <a:gd name="connsiteY10" fmla="*/ 100012 h 185751"/>
              <a:gd name="connsiteX11" fmla="*/ 192994 w 216808"/>
              <a:gd name="connsiteY11" fmla="*/ 78581 h 185751"/>
              <a:gd name="connsiteX12" fmla="*/ 185850 w 216808"/>
              <a:gd name="connsiteY12" fmla="*/ 64293 h 185751"/>
              <a:gd name="connsiteX13" fmla="*/ 181088 w 216808"/>
              <a:gd name="connsiteY13" fmla="*/ 47625 h 185751"/>
              <a:gd name="connsiteX14" fmla="*/ 171563 w 216808"/>
              <a:gd name="connsiteY14" fmla="*/ 26193 h 185751"/>
              <a:gd name="connsiteX15" fmla="*/ 154894 w 216808"/>
              <a:gd name="connsiteY15" fmla="*/ 23812 h 185751"/>
              <a:gd name="connsiteX16" fmla="*/ 147750 w 216808"/>
              <a:gd name="connsiteY16" fmla="*/ 19050 h 185751"/>
              <a:gd name="connsiteX17" fmla="*/ 142988 w 216808"/>
              <a:gd name="connsiteY17" fmla="*/ 11906 h 185751"/>
              <a:gd name="connsiteX18" fmla="*/ 121557 w 216808"/>
              <a:gd name="connsiteY18" fmla="*/ 0 h 185751"/>
              <a:gd name="connsiteX19" fmla="*/ 102507 w 216808"/>
              <a:gd name="connsiteY19" fmla="*/ 4762 h 185751"/>
              <a:gd name="connsiteX20" fmla="*/ 88219 w 216808"/>
              <a:gd name="connsiteY20" fmla="*/ 14287 h 185751"/>
              <a:gd name="connsiteX21" fmla="*/ 83457 w 216808"/>
              <a:gd name="connsiteY21" fmla="*/ 21431 h 185751"/>
              <a:gd name="connsiteX22" fmla="*/ 76313 w 216808"/>
              <a:gd name="connsiteY22" fmla="*/ 23812 h 185751"/>
              <a:gd name="connsiteX23" fmla="*/ 62025 w 216808"/>
              <a:gd name="connsiteY23" fmla="*/ 30956 h 185751"/>
              <a:gd name="connsiteX24" fmla="*/ 52500 w 216808"/>
              <a:gd name="connsiteY24" fmla="*/ 45243 h 185751"/>
              <a:gd name="connsiteX25" fmla="*/ 50119 w 216808"/>
              <a:gd name="connsiteY25" fmla="*/ 52387 h 185751"/>
              <a:gd name="connsiteX26" fmla="*/ 45357 w 216808"/>
              <a:gd name="connsiteY26" fmla="*/ 69056 h 185751"/>
              <a:gd name="connsiteX27" fmla="*/ 42975 w 216808"/>
              <a:gd name="connsiteY27" fmla="*/ 114300 h 185751"/>
              <a:gd name="connsiteX28" fmla="*/ 38213 w 216808"/>
              <a:gd name="connsiteY28" fmla="*/ 121443 h 185751"/>
              <a:gd name="connsiteX29" fmla="*/ 26307 w 216808"/>
              <a:gd name="connsiteY29" fmla="*/ 123825 h 185751"/>
              <a:gd name="connsiteX30" fmla="*/ 7257 w 216808"/>
              <a:gd name="connsiteY30" fmla="*/ 128587 h 185751"/>
              <a:gd name="connsiteX31" fmla="*/ 2494 w 216808"/>
              <a:gd name="connsiteY31" fmla="*/ 135731 h 185751"/>
              <a:gd name="connsiteX32" fmla="*/ 2494 w 216808"/>
              <a:gd name="connsiteY32" fmla="*/ 152400 h 185751"/>
              <a:gd name="connsiteX33" fmla="*/ 9638 w 216808"/>
              <a:gd name="connsiteY33" fmla="*/ 157162 h 185751"/>
              <a:gd name="connsiteX34" fmla="*/ 28688 w 216808"/>
              <a:gd name="connsiteY34" fmla="*/ 173831 h 185751"/>
              <a:gd name="connsiteX35" fmla="*/ 35832 w 216808"/>
              <a:gd name="connsiteY35" fmla="*/ 178593 h 185751"/>
              <a:gd name="connsiteX36" fmla="*/ 52500 w 216808"/>
              <a:gd name="connsiteY36" fmla="*/ 176212 h 185751"/>
              <a:gd name="connsiteX37" fmla="*/ 59644 w 216808"/>
              <a:gd name="connsiteY37" fmla="*/ 173831 h 185751"/>
              <a:gd name="connsiteX38" fmla="*/ 69169 w 216808"/>
              <a:gd name="connsiteY38" fmla="*/ 171450 h 185751"/>
              <a:gd name="connsiteX39" fmla="*/ 83457 w 216808"/>
              <a:gd name="connsiteY39" fmla="*/ 166687 h 185751"/>
              <a:gd name="connsiteX40" fmla="*/ 100125 w 216808"/>
              <a:gd name="connsiteY40" fmla="*/ 169068 h 185751"/>
              <a:gd name="connsiteX41" fmla="*/ 114413 w 216808"/>
              <a:gd name="connsiteY41" fmla="*/ 173831 h 185751"/>
              <a:gd name="connsiteX42" fmla="*/ 126319 w 216808"/>
              <a:gd name="connsiteY42" fmla="*/ 185737 h 185751"/>
              <a:gd name="connsiteX43" fmla="*/ 126319 w 216808"/>
              <a:gd name="connsiteY43" fmla="*/ 178593 h 1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16808" h="185751">
                <a:moveTo>
                  <a:pt x="126319" y="178593"/>
                </a:moveTo>
                <a:lnTo>
                  <a:pt x="126319" y="178593"/>
                </a:lnTo>
                <a:cubicBezTo>
                  <a:pt x="133463" y="177006"/>
                  <a:pt x="140955" y="176549"/>
                  <a:pt x="147750" y="173831"/>
                </a:cubicBezTo>
                <a:cubicBezTo>
                  <a:pt x="153065" y="171705"/>
                  <a:pt x="157275" y="167481"/>
                  <a:pt x="162038" y="164306"/>
                </a:cubicBezTo>
                <a:lnTo>
                  <a:pt x="183469" y="150018"/>
                </a:lnTo>
                <a:cubicBezTo>
                  <a:pt x="185557" y="148626"/>
                  <a:pt x="188368" y="148759"/>
                  <a:pt x="190613" y="147637"/>
                </a:cubicBezTo>
                <a:cubicBezTo>
                  <a:pt x="193173" y="146357"/>
                  <a:pt x="195197" y="144155"/>
                  <a:pt x="197757" y="142875"/>
                </a:cubicBezTo>
                <a:cubicBezTo>
                  <a:pt x="217474" y="133016"/>
                  <a:pt x="191570" y="149379"/>
                  <a:pt x="212044" y="135731"/>
                </a:cubicBezTo>
                <a:cubicBezTo>
                  <a:pt x="214956" y="126997"/>
                  <a:pt x="219718" y="122239"/>
                  <a:pt x="214425" y="114300"/>
                </a:cubicBezTo>
                <a:cubicBezTo>
                  <a:pt x="212557" y="111498"/>
                  <a:pt x="209438" y="109743"/>
                  <a:pt x="207282" y="107156"/>
                </a:cubicBezTo>
                <a:cubicBezTo>
                  <a:pt x="205450" y="104957"/>
                  <a:pt x="204107" y="102393"/>
                  <a:pt x="202519" y="100012"/>
                </a:cubicBezTo>
                <a:cubicBezTo>
                  <a:pt x="196852" y="83010"/>
                  <a:pt x="200542" y="89902"/>
                  <a:pt x="192994" y="78581"/>
                </a:cubicBezTo>
                <a:cubicBezTo>
                  <a:pt x="187011" y="60628"/>
                  <a:pt x="195081" y="82754"/>
                  <a:pt x="185850" y="64293"/>
                </a:cubicBezTo>
                <a:cubicBezTo>
                  <a:pt x="183849" y="60292"/>
                  <a:pt x="182233" y="51440"/>
                  <a:pt x="181088" y="47625"/>
                </a:cubicBezTo>
                <a:cubicBezTo>
                  <a:pt x="180912" y="47039"/>
                  <a:pt x="175979" y="28155"/>
                  <a:pt x="171563" y="26193"/>
                </a:cubicBezTo>
                <a:cubicBezTo>
                  <a:pt x="166434" y="23913"/>
                  <a:pt x="160450" y="24606"/>
                  <a:pt x="154894" y="23812"/>
                </a:cubicBezTo>
                <a:cubicBezTo>
                  <a:pt x="152513" y="22225"/>
                  <a:pt x="149774" y="21074"/>
                  <a:pt x="147750" y="19050"/>
                </a:cubicBezTo>
                <a:cubicBezTo>
                  <a:pt x="145726" y="17026"/>
                  <a:pt x="145142" y="13791"/>
                  <a:pt x="142988" y="11906"/>
                </a:cubicBezTo>
                <a:cubicBezTo>
                  <a:pt x="132911" y="3089"/>
                  <a:pt x="131368" y="3270"/>
                  <a:pt x="121557" y="0"/>
                </a:cubicBezTo>
                <a:cubicBezTo>
                  <a:pt x="118258" y="660"/>
                  <a:pt x="106626" y="2474"/>
                  <a:pt x="102507" y="4762"/>
                </a:cubicBezTo>
                <a:cubicBezTo>
                  <a:pt x="97503" y="7542"/>
                  <a:pt x="88219" y="14287"/>
                  <a:pt x="88219" y="14287"/>
                </a:cubicBezTo>
                <a:cubicBezTo>
                  <a:pt x="86632" y="16668"/>
                  <a:pt x="85692" y="19643"/>
                  <a:pt x="83457" y="21431"/>
                </a:cubicBezTo>
                <a:cubicBezTo>
                  <a:pt x="81497" y="22999"/>
                  <a:pt x="78558" y="22689"/>
                  <a:pt x="76313" y="23812"/>
                </a:cubicBezTo>
                <a:cubicBezTo>
                  <a:pt x="57848" y="33044"/>
                  <a:pt x="79981" y="24971"/>
                  <a:pt x="62025" y="30956"/>
                </a:cubicBezTo>
                <a:cubicBezTo>
                  <a:pt x="58850" y="35718"/>
                  <a:pt x="54310" y="39813"/>
                  <a:pt x="52500" y="45243"/>
                </a:cubicBezTo>
                <a:cubicBezTo>
                  <a:pt x="51706" y="47624"/>
                  <a:pt x="50809" y="49973"/>
                  <a:pt x="50119" y="52387"/>
                </a:cubicBezTo>
                <a:cubicBezTo>
                  <a:pt x="44140" y="73318"/>
                  <a:pt x="51066" y="51927"/>
                  <a:pt x="45357" y="69056"/>
                </a:cubicBezTo>
                <a:cubicBezTo>
                  <a:pt x="44563" y="84137"/>
                  <a:pt x="45016" y="99336"/>
                  <a:pt x="42975" y="114300"/>
                </a:cubicBezTo>
                <a:cubicBezTo>
                  <a:pt x="42588" y="117135"/>
                  <a:pt x="40698" y="120023"/>
                  <a:pt x="38213" y="121443"/>
                </a:cubicBezTo>
                <a:cubicBezTo>
                  <a:pt x="34699" y="123451"/>
                  <a:pt x="30251" y="122915"/>
                  <a:pt x="26307" y="123825"/>
                </a:cubicBezTo>
                <a:cubicBezTo>
                  <a:pt x="19929" y="125297"/>
                  <a:pt x="7257" y="128587"/>
                  <a:pt x="7257" y="128587"/>
                </a:cubicBezTo>
                <a:cubicBezTo>
                  <a:pt x="5669" y="130968"/>
                  <a:pt x="3774" y="133171"/>
                  <a:pt x="2494" y="135731"/>
                </a:cubicBezTo>
                <a:cubicBezTo>
                  <a:pt x="-260" y="141239"/>
                  <a:pt x="-1359" y="146621"/>
                  <a:pt x="2494" y="152400"/>
                </a:cubicBezTo>
                <a:cubicBezTo>
                  <a:pt x="4082" y="154781"/>
                  <a:pt x="7257" y="155575"/>
                  <a:pt x="9638" y="157162"/>
                </a:cubicBezTo>
                <a:cubicBezTo>
                  <a:pt x="17575" y="169068"/>
                  <a:pt x="12019" y="162719"/>
                  <a:pt x="28688" y="173831"/>
                </a:cubicBezTo>
                <a:lnTo>
                  <a:pt x="35832" y="178593"/>
                </a:lnTo>
                <a:cubicBezTo>
                  <a:pt x="41388" y="177799"/>
                  <a:pt x="46997" y="177313"/>
                  <a:pt x="52500" y="176212"/>
                </a:cubicBezTo>
                <a:cubicBezTo>
                  <a:pt x="54961" y="175720"/>
                  <a:pt x="57230" y="174521"/>
                  <a:pt x="59644" y="173831"/>
                </a:cubicBezTo>
                <a:cubicBezTo>
                  <a:pt x="62791" y="172932"/>
                  <a:pt x="66034" y="172390"/>
                  <a:pt x="69169" y="171450"/>
                </a:cubicBezTo>
                <a:cubicBezTo>
                  <a:pt x="73978" y="170007"/>
                  <a:pt x="83457" y="166687"/>
                  <a:pt x="83457" y="166687"/>
                </a:cubicBezTo>
                <a:cubicBezTo>
                  <a:pt x="89013" y="167481"/>
                  <a:pt x="94656" y="167806"/>
                  <a:pt x="100125" y="169068"/>
                </a:cubicBezTo>
                <a:cubicBezTo>
                  <a:pt x="105017" y="170197"/>
                  <a:pt x="114413" y="173831"/>
                  <a:pt x="114413" y="173831"/>
                </a:cubicBezTo>
                <a:cubicBezTo>
                  <a:pt x="119176" y="180976"/>
                  <a:pt x="118380" y="181768"/>
                  <a:pt x="126319" y="185737"/>
                </a:cubicBezTo>
                <a:cubicBezTo>
                  <a:pt x="127029" y="186092"/>
                  <a:pt x="126319" y="179784"/>
                  <a:pt x="126319" y="17859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4029840" y="3214862"/>
            <a:ext cx="1048213" cy="566450"/>
          </a:xfrm>
          <a:custGeom>
            <a:avLst/>
            <a:gdLst>
              <a:gd name="connsiteX0" fmla="*/ 54769 w 1065554"/>
              <a:gd name="connsiteY0" fmla="*/ 388143 h 600075"/>
              <a:gd name="connsiteX1" fmla="*/ 54769 w 1065554"/>
              <a:gd name="connsiteY1" fmla="*/ 388143 h 600075"/>
              <a:gd name="connsiteX2" fmla="*/ 35719 w 1065554"/>
              <a:gd name="connsiteY2" fmla="*/ 419100 h 600075"/>
              <a:gd name="connsiteX3" fmla="*/ 33338 w 1065554"/>
              <a:gd name="connsiteY3" fmla="*/ 428625 h 600075"/>
              <a:gd name="connsiteX4" fmla="*/ 30956 w 1065554"/>
              <a:gd name="connsiteY4" fmla="*/ 445293 h 600075"/>
              <a:gd name="connsiteX5" fmla="*/ 16669 w 1065554"/>
              <a:gd name="connsiteY5" fmla="*/ 454818 h 600075"/>
              <a:gd name="connsiteX6" fmla="*/ 2381 w 1065554"/>
              <a:gd name="connsiteY6" fmla="*/ 461962 h 600075"/>
              <a:gd name="connsiteX7" fmla="*/ 0 w 1065554"/>
              <a:gd name="connsiteY7" fmla="*/ 469106 h 600075"/>
              <a:gd name="connsiteX8" fmla="*/ 7144 w 1065554"/>
              <a:gd name="connsiteY8" fmla="*/ 488156 h 600075"/>
              <a:gd name="connsiteX9" fmla="*/ 14288 w 1065554"/>
              <a:gd name="connsiteY9" fmla="*/ 492918 h 600075"/>
              <a:gd name="connsiteX10" fmla="*/ 19050 w 1065554"/>
              <a:gd name="connsiteY10" fmla="*/ 511968 h 600075"/>
              <a:gd name="connsiteX11" fmla="*/ 23813 w 1065554"/>
              <a:gd name="connsiteY11" fmla="*/ 526256 h 600075"/>
              <a:gd name="connsiteX12" fmla="*/ 26194 w 1065554"/>
              <a:gd name="connsiteY12" fmla="*/ 533400 h 600075"/>
              <a:gd name="connsiteX13" fmla="*/ 28575 w 1065554"/>
              <a:gd name="connsiteY13" fmla="*/ 540543 h 600075"/>
              <a:gd name="connsiteX14" fmla="*/ 30956 w 1065554"/>
              <a:gd name="connsiteY14" fmla="*/ 557212 h 600075"/>
              <a:gd name="connsiteX15" fmla="*/ 38100 w 1065554"/>
              <a:gd name="connsiteY15" fmla="*/ 552450 h 600075"/>
              <a:gd name="connsiteX16" fmla="*/ 45244 w 1065554"/>
              <a:gd name="connsiteY16" fmla="*/ 550068 h 600075"/>
              <a:gd name="connsiteX17" fmla="*/ 59531 w 1065554"/>
              <a:gd name="connsiteY17" fmla="*/ 542925 h 600075"/>
              <a:gd name="connsiteX18" fmla="*/ 90488 w 1065554"/>
              <a:gd name="connsiteY18" fmla="*/ 545306 h 600075"/>
              <a:gd name="connsiteX19" fmla="*/ 104775 w 1065554"/>
              <a:gd name="connsiteY19" fmla="*/ 550068 h 600075"/>
              <a:gd name="connsiteX20" fmla="*/ 114300 w 1065554"/>
              <a:gd name="connsiteY20" fmla="*/ 552450 h 600075"/>
              <a:gd name="connsiteX21" fmla="*/ 157163 w 1065554"/>
              <a:gd name="connsiteY21" fmla="*/ 550068 h 600075"/>
              <a:gd name="connsiteX22" fmla="*/ 166688 w 1065554"/>
              <a:gd name="connsiteY22" fmla="*/ 547687 h 600075"/>
              <a:gd name="connsiteX23" fmla="*/ 173831 w 1065554"/>
              <a:gd name="connsiteY23" fmla="*/ 542925 h 600075"/>
              <a:gd name="connsiteX24" fmla="*/ 178594 w 1065554"/>
              <a:gd name="connsiteY24" fmla="*/ 528637 h 600075"/>
              <a:gd name="connsiteX25" fmla="*/ 180975 w 1065554"/>
              <a:gd name="connsiteY25" fmla="*/ 521493 h 600075"/>
              <a:gd name="connsiteX26" fmla="*/ 183356 w 1065554"/>
              <a:gd name="connsiteY26" fmla="*/ 511968 h 600075"/>
              <a:gd name="connsiteX27" fmla="*/ 185738 w 1065554"/>
              <a:gd name="connsiteY27" fmla="*/ 500062 h 600075"/>
              <a:gd name="connsiteX28" fmla="*/ 192881 w 1065554"/>
              <a:gd name="connsiteY28" fmla="*/ 495300 h 600075"/>
              <a:gd name="connsiteX29" fmla="*/ 219075 w 1065554"/>
              <a:gd name="connsiteY29" fmla="*/ 497681 h 600075"/>
              <a:gd name="connsiteX30" fmla="*/ 226219 w 1065554"/>
              <a:gd name="connsiteY30" fmla="*/ 500062 h 600075"/>
              <a:gd name="connsiteX31" fmla="*/ 235744 w 1065554"/>
              <a:gd name="connsiteY31" fmla="*/ 502443 h 600075"/>
              <a:gd name="connsiteX32" fmla="*/ 242888 w 1065554"/>
              <a:gd name="connsiteY32" fmla="*/ 516731 h 600075"/>
              <a:gd name="connsiteX33" fmla="*/ 245269 w 1065554"/>
              <a:gd name="connsiteY33" fmla="*/ 523875 h 600075"/>
              <a:gd name="connsiteX34" fmla="*/ 252413 w 1065554"/>
              <a:gd name="connsiteY34" fmla="*/ 526256 h 600075"/>
              <a:gd name="connsiteX35" fmla="*/ 254794 w 1065554"/>
              <a:gd name="connsiteY35" fmla="*/ 533400 h 600075"/>
              <a:gd name="connsiteX36" fmla="*/ 276225 w 1065554"/>
              <a:gd name="connsiteY36" fmla="*/ 552450 h 600075"/>
              <a:gd name="connsiteX37" fmla="*/ 283369 w 1065554"/>
              <a:gd name="connsiteY37" fmla="*/ 559593 h 600075"/>
              <a:gd name="connsiteX38" fmla="*/ 297656 w 1065554"/>
              <a:gd name="connsiteY38" fmla="*/ 564356 h 600075"/>
              <a:gd name="connsiteX39" fmla="*/ 304800 w 1065554"/>
              <a:gd name="connsiteY39" fmla="*/ 566737 h 600075"/>
              <a:gd name="connsiteX40" fmla="*/ 335756 w 1065554"/>
              <a:gd name="connsiteY40" fmla="*/ 564356 h 600075"/>
              <a:gd name="connsiteX41" fmla="*/ 350044 w 1065554"/>
              <a:gd name="connsiteY41" fmla="*/ 564356 h 600075"/>
              <a:gd name="connsiteX42" fmla="*/ 361950 w 1065554"/>
              <a:gd name="connsiteY42" fmla="*/ 573881 h 600075"/>
              <a:gd name="connsiteX43" fmla="*/ 366713 w 1065554"/>
              <a:gd name="connsiteY43" fmla="*/ 566737 h 600075"/>
              <a:gd name="connsiteX44" fmla="*/ 397669 w 1065554"/>
              <a:gd name="connsiteY44" fmla="*/ 564356 h 600075"/>
              <a:gd name="connsiteX45" fmla="*/ 419100 w 1065554"/>
              <a:gd name="connsiteY45" fmla="*/ 564356 h 600075"/>
              <a:gd name="connsiteX46" fmla="*/ 433388 w 1065554"/>
              <a:gd name="connsiteY46" fmla="*/ 573881 h 600075"/>
              <a:gd name="connsiteX47" fmla="*/ 452438 w 1065554"/>
              <a:gd name="connsiteY47" fmla="*/ 590550 h 600075"/>
              <a:gd name="connsiteX48" fmla="*/ 459581 w 1065554"/>
              <a:gd name="connsiteY48" fmla="*/ 595312 h 600075"/>
              <a:gd name="connsiteX49" fmla="*/ 473869 w 1065554"/>
              <a:gd name="connsiteY49" fmla="*/ 600075 h 600075"/>
              <a:gd name="connsiteX50" fmla="*/ 538163 w 1065554"/>
              <a:gd name="connsiteY50" fmla="*/ 597693 h 600075"/>
              <a:gd name="connsiteX51" fmla="*/ 542925 w 1065554"/>
              <a:gd name="connsiteY51" fmla="*/ 590550 h 600075"/>
              <a:gd name="connsiteX52" fmla="*/ 547688 w 1065554"/>
              <a:gd name="connsiteY52" fmla="*/ 576262 h 600075"/>
              <a:gd name="connsiteX53" fmla="*/ 550069 w 1065554"/>
              <a:gd name="connsiteY53" fmla="*/ 569118 h 600075"/>
              <a:gd name="connsiteX54" fmla="*/ 557213 w 1065554"/>
              <a:gd name="connsiteY54" fmla="*/ 554831 h 600075"/>
              <a:gd name="connsiteX55" fmla="*/ 564356 w 1065554"/>
              <a:gd name="connsiteY55" fmla="*/ 550068 h 600075"/>
              <a:gd name="connsiteX56" fmla="*/ 578644 w 1065554"/>
              <a:gd name="connsiteY56" fmla="*/ 528637 h 600075"/>
              <a:gd name="connsiteX57" fmla="*/ 583406 w 1065554"/>
              <a:gd name="connsiteY57" fmla="*/ 521493 h 600075"/>
              <a:gd name="connsiteX58" fmla="*/ 590550 w 1065554"/>
              <a:gd name="connsiteY58" fmla="*/ 516731 h 600075"/>
              <a:gd name="connsiteX59" fmla="*/ 604838 w 1065554"/>
              <a:gd name="connsiteY59" fmla="*/ 495300 h 600075"/>
              <a:gd name="connsiteX60" fmla="*/ 609600 w 1065554"/>
              <a:gd name="connsiteY60" fmla="*/ 488156 h 600075"/>
              <a:gd name="connsiteX61" fmla="*/ 614363 w 1065554"/>
              <a:gd name="connsiteY61" fmla="*/ 481012 h 600075"/>
              <a:gd name="connsiteX62" fmla="*/ 626269 w 1065554"/>
              <a:gd name="connsiteY62" fmla="*/ 459581 h 600075"/>
              <a:gd name="connsiteX63" fmla="*/ 633413 w 1065554"/>
              <a:gd name="connsiteY63" fmla="*/ 454818 h 600075"/>
              <a:gd name="connsiteX64" fmla="*/ 638175 w 1065554"/>
              <a:gd name="connsiteY64" fmla="*/ 447675 h 600075"/>
              <a:gd name="connsiteX65" fmla="*/ 645319 w 1065554"/>
              <a:gd name="connsiteY65" fmla="*/ 445293 h 600075"/>
              <a:gd name="connsiteX66" fmla="*/ 647700 w 1065554"/>
              <a:gd name="connsiteY66" fmla="*/ 438150 h 600075"/>
              <a:gd name="connsiteX67" fmla="*/ 654844 w 1065554"/>
              <a:gd name="connsiteY67" fmla="*/ 433387 h 600075"/>
              <a:gd name="connsiteX68" fmla="*/ 659606 w 1065554"/>
              <a:gd name="connsiteY68" fmla="*/ 426243 h 600075"/>
              <a:gd name="connsiteX69" fmla="*/ 661988 w 1065554"/>
              <a:gd name="connsiteY69" fmla="*/ 419100 h 600075"/>
              <a:gd name="connsiteX70" fmla="*/ 669131 w 1065554"/>
              <a:gd name="connsiteY70" fmla="*/ 416718 h 600075"/>
              <a:gd name="connsiteX71" fmla="*/ 671513 w 1065554"/>
              <a:gd name="connsiteY71" fmla="*/ 409575 h 600075"/>
              <a:gd name="connsiteX72" fmla="*/ 681038 w 1065554"/>
              <a:gd name="connsiteY72" fmla="*/ 395287 h 600075"/>
              <a:gd name="connsiteX73" fmla="*/ 692944 w 1065554"/>
              <a:gd name="connsiteY73" fmla="*/ 373856 h 600075"/>
              <a:gd name="connsiteX74" fmla="*/ 697706 w 1065554"/>
              <a:gd name="connsiteY74" fmla="*/ 366712 h 600075"/>
              <a:gd name="connsiteX75" fmla="*/ 704850 w 1065554"/>
              <a:gd name="connsiteY75" fmla="*/ 364331 h 600075"/>
              <a:gd name="connsiteX76" fmla="*/ 711994 w 1065554"/>
              <a:gd name="connsiteY76" fmla="*/ 359568 h 600075"/>
              <a:gd name="connsiteX77" fmla="*/ 764381 w 1065554"/>
              <a:gd name="connsiteY77" fmla="*/ 352425 h 600075"/>
              <a:gd name="connsiteX78" fmla="*/ 783431 w 1065554"/>
              <a:gd name="connsiteY78" fmla="*/ 350043 h 600075"/>
              <a:gd name="connsiteX79" fmla="*/ 797719 w 1065554"/>
              <a:gd name="connsiteY79" fmla="*/ 345281 h 600075"/>
              <a:gd name="connsiteX80" fmla="*/ 826294 w 1065554"/>
              <a:gd name="connsiteY80" fmla="*/ 335756 h 600075"/>
              <a:gd name="connsiteX81" fmla="*/ 847725 w 1065554"/>
              <a:gd name="connsiteY81" fmla="*/ 328612 h 600075"/>
              <a:gd name="connsiteX82" fmla="*/ 854869 w 1065554"/>
              <a:gd name="connsiteY82" fmla="*/ 326231 h 600075"/>
              <a:gd name="connsiteX83" fmla="*/ 862013 w 1065554"/>
              <a:gd name="connsiteY83" fmla="*/ 321468 h 600075"/>
              <a:gd name="connsiteX84" fmla="*/ 878681 w 1065554"/>
              <a:gd name="connsiteY84" fmla="*/ 316706 h 600075"/>
              <a:gd name="connsiteX85" fmla="*/ 900113 w 1065554"/>
              <a:gd name="connsiteY85" fmla="*/ 309562 h 600075"/>
              <a:gd name="connsiteX86" fmla="*/ 914400 w 1065554"/>
              <a:gd name="connsiteY86" fmla="*/ 304800 h 600075"/>
              <a:gd name="connsiteX87" fmla="*/ 921544 w 1065554"/>
              <a:gd name="connsiteY87" fmla="*/ 302418 h 600075"/>
              <a:gd name="connsiteX88" fmla="*/ 928688 w 1065554"/>
              <a:gd name="connsiteY88" fmla="*/ 297656 h 600075"/>
              <a:gd name="connsiteX89" fmla="*/ 947738 w 1065554"/>
              <a:gd name="connsiteY89" fmla="*/ 292893 h 600075"/>
              <a:gd name="connsiteX90" fmla="*/ 962025 w 1065554"/>
              <a:gd name="connsiteY90" fmla="*/ 288131 h 600075"/>
              <a:gd name="connsiteX91" fmla="*/ 971550 w 1065554"/>
              <a:gd name="connsiteY91" fmla="*/ 285750 h 600075"/>
              <a:gd name="connsiteX92" fmla="*/ 985838 w 1065554"/>
              <a:gd name="connsiteY92" fmla="*/ 276225 h 600075"/>
              <a:gd name="connsiteX93" fmla="*/ 992981 w 1065554"/>
              <a:gd name="connsiteY93" fmla="*/ 271462 h 600075"/>
              <a:gd name="connsiteX94" fmla="*/ 1000125 w 1065554"/>
              <a:gd name="connsiteY94" fmla="*/ 269081 h 600075"/>
              <a:gd name="connsiteX95" fmla="*/ 1014413 w 1065554"/>
              <a:gd name="connsiteY95" fmla="*/ 259556 h 600075"/>
              <a:gd name="connsiteX96" fmla="*/ 1028700 w 1065554"/>
              <a:gd name="connsiteY96" fmla="*/ 254793 h 600075"/>
              <a:gd name="connsiteX97" fmla="*/ 1050131 w 1065554"/>
              <a:gd name="connsiteY97" fmla="*/ 242887 h 600075"/>
              <a:gd name="connsiteX98" fmla="*/ 1062038 w 1065554"/>
              <a:gd name="connsiteY98" fmla="*/ 202406 h 600075"/>
              <a:gd name="connsiteX99" fmla="*/ 1057275 w 1065554"/>
              <a:gd name="connsiteY99" fmla="*/ 188118 h 600075"/>
              <a:gd name="connsiteX100" fmla="*/ 1054894 w 1065554"/>
              <a:gd name="connsiteY100" fmla="*/ 180975 h 600075"/>
              <a:gd name="connsiteX101" fmla="*/ 1052513 w 1065554"/>
              <a:gd name="connsiteY101" fmla="*/ 173831 h 600075"/>
              <a:gd name="connsiteX102" fmla="*/ 1054894 w 1065554"/>
              <a:gd name="connsiteY102" fmla="*/ 159543 h 600075"/>
              <a:gd name="connsiteX103" fmla="*/ 1059656 w 1065554"/>
              <a:gd name="connsiteY103" fmla="*/ 142875 h 600075"/>
              <a:gd name="connsiteX104" fmla="*/ 1026319 w 1065554"/>
              <a:gd name="connsiteY104" fmla="*/ 138112 h 600075"/>
              <a:gd name="connsiteX105" fmla="*/ 1002506 w 1065554"/>
              <a:gd name="connsiteY105" fmla="*/ 145256 h 600075"/>
              <a:gd name="connsiteX106" fmla="*/ 973931 w 1065554"/>
              <a:gd name="connsiteY106" fmla="*/ 154781 h 600075"/>
              <a:gd name="connsiteX107" fmla="*/ 952500 w 1065554"/>
              <a:gd name="connsiteY107" fmla="*/ 161925 h 600075"/>
              <a:gd name="connsiteX108" fmla="*/ 945356 w 1065554"/>
              <a:gd name="connsiteY108" fmla="*/ 164306 h 600075"/>
              <a:gd name="connsiteX109" fmla="*/ 938213 w 1065554"/>
              <a:gd name="connsiteY109" fmla="*/ 166687 h 600075"/>
              <a:gd name="connsiteX110" fmla="*/ 931069 w 1065554"/>
              <a:gd name="connsiteY110" fmla="*/ 171450 h 600075"/>
              <a:gd name="connsiteX111" fmla="*/ 904875 w 1065554"/>
              <a:gd name="connsiteY111" fmla="*/ 176212 h 600075"/>
              <a:gd name="connsiteX112" fmla="*/ 857250 w 1065554"/>
              <a:gd name="connsiteY112" fmla="*/ 185737 h 600075"/>
              <a:gd name="connsiteX113" fmla="*/ 819150 w 1065554"/>
              <a:gd name="connsiteY113" fmla="*/ 178593 h 600075"/>
              <a:gd name="connsiteX114" fmla="*/ 804863 w 1065554"/>
              <a:gd name="connsiteY114" fmla="*/ 169068 h 600075"/>
              <a:gd name="connsiteX115" fmla="*/ 797719 w 1065554"/>
              <a:gd name="connsiteY115" fmla="*/ 164306 h 600075"/>
              <a:gd name="connsiteX116" fmla="*/ 783431 w 1065554"/>
              <a:gd name="connsiteY116" fmla="*/ 159543 h 600075"/>
              <a:gd name="connsiteX117" fmla="*/ 762000 w 1065554"/>
              <a:gd name="connsiteY117" fmla="*/ 150018 h 600075"/>
              <a:gd name="connsiteX118" fmla="*/ 754856 w 1065554"/>
              <a:gd name="connsiteY118" fmla="*/ 147637 h 600075"/>
              <a:gd name="connsiteX119" fmla="*/ 747713 w 1065554"/>
              <a:gd name="connsiteY119" fmla="*/ 145256 h 600075"/>
              <a:gd name="connsiteX120" fmla="*/ 733425 w 1065554"/>
              <a:gd name="connsiteY120" fmla="*/ 138112 h 600075"/>
              <a:gd name="connsiteX121" fmla="*/ 726281 w 1065554"/>
              <a:gd name="connsiteY121" fmla="*/ 133350 h 600075"/>
              <a:gd name="connsiteX122" fmla="*/ 719138 w 1065554"/>
              <a:gd name="connsiteY122" fmla="*/ 130968 h 600075"/>
              <a:gd name="connsiteX123" fmla="*/ 704850 w 1065554"/>
              <a:gd name="connsiteY123" fmla="*/ 121443 h 600075"/>
              <a:gd name="connsiteX124" fmla="*/ 697706 w 1065554"/>
              <a:gd name="connsiteY124" fmla="*/ 116681 h 600075"/>
              <a:gd name="connsiteX125" fmla="*/ 690563 w 1065554"/>
              <a:gd name="connsiteY125" fmla="*/ 114300 h 600075"/>
              <a:gd name="connsiteX126" fmla="*/ 681038 w 1065554"/>
              <a:gd name="connsiteY126" fmla="*/ 107156 h 600075"/>
              <a:gd name="connsiteX127" fmla="*/ 673894 w 1065554"/>
              <a:gd name="connsiteY127" fmla="*/ 104775 h 600075"/>
              <a:gd name="connsiteX128" fmla="*/ 666750 w 1065554"/>
              <a:gd name="connsiteY128" fmla="*/ 100012 h 600075"/>
              <a:gd name="connsiteX129" fmla="*/ 661988 w 1065554"/>
              <a:gd name="connsiteY129" fmla="*/ 92868 h 600075"/>
              <a:gd name="connsiteX130" fmla="*/ 654844 w 1065554"/>
              <a:gd name="connsiteY130" fmla="*/ 90487 h 600075"/>
              <a:gd name="connsiteX131" fmla="*/ 647700 w 1065554"/>
              <a:gd name="connsiteY131" fmla="*/ 85725 h 600075"/>
              <a:gd name="connsiteX132" fmla="*/ 640556 w 1065554"/>
              <a:gd name="connsiteY132" fmla="*/ 83343 h 600075"/>
              <a:gd name="connsiteX133" fmla="*/ 626269 w 1065554"/>
              <a:gd name="connsiteY133" fmla="*/ 76200 h 600075"/>
              <a:gd name="connsiteX134" fmla="*/ 619125 w 1065554"/>
              <a:gd name="connsiteY134" fmla="*/ 71437 h 600075"/>
              <a:gd name="connsiteX135" fmla="*/ 597694 w 1065554"/>
              <a:gd name="connsiteY135" fmla="*/ 59531 h 600075"/>
              <a:gd name="connsiteX136" fmla="*/ 583406 w 1065554"/>
              <a:gd name="connsiteY136" fmla="*/ 50006 h 600075"/>
              <a:gd name="connsiteX137" fmla="*/ 566738 w 1065554"/>
              <a:gd name="connsiteY137" fmla="*/ 30956 h 600075"/>
              <a:gd name="connsiteX138" fmla="*/ 554831 w 1065554"/>
              <a:gd name="connsiteY138" fmla="*/ 21431 h 600075"/>
              <a:gd name="connsiteX139" fmla="*/ 540544 w 1065554"/>
              <a:gd name="connsiteY139" fmla="*/ 11906 h 600075"/>
              <a:gd name="connsiteX140" fmla="*/ 533400 w 1065554"/>
              <a:gd name="connsiteY140" fmla="*/ 7143 h 600075"/>
              <a:gd name="connsiteX141" fmla="*/ 519113 w 1065554"/>
              <a:gd name="connsiteY141" fmla="*/ 2381 h 600075"/>
              <a:gd name="connsiteX142" fmla="*/ 511969 w 1065554"/>
              <a:gd name="connsiteY142" fmla="*/ 0 h 600075"/>
              <a:gd name="connsiteX143" fmla="*/ 488156 w 1065554"/>
              <a:gd name="connsiteY143" fmla="*/ 4762 h 600075"/>
              <a:gd name="connsiteX144" fmla="*/ 481013 w 1065554"/>
              <a:gd name="connsiteY144" fmla="*/ 9525 h 600075"/>
              <a:gd name="connsiteX145" fmla="*/ 438150 w 1065554"/>
              <a:gd name="connsiteY145" fmla="*/ 7143 h 600075"/>
              <a:gd name="connsiteX146" fmla="*/ 428625 w 1065554"/>
              <a:gd name="connsiteY146" fmla="*/ 4762 h 600075"/>
              <a:gd name="connsiteX147" fmla="*/ 414338 w 1065554"/>
              <a:gd name="connsiteY147" fmla="*/ 2381 h 600075"/>
              <a:gd name="connsiteX148" fmla="*/ 383381 w 1065554"/>
              <a:gd name="connsiteY148" fmla="*/ 4762 h 600075"/>
              <a:gd name="connsiteX149" fmla="*/ 373856 w 1065554"/>
              <a:gd name="connsiteY149" fmla="*/ 16668 h 600075"/>
              <a:gd name="connsiteX150" fmla="*/ 366713 w 1065554"/>
              <a:gd name="connsiteY150" fmla="*/ 23812 h 600075"/>
              <a:gd name="connsiteX151" fmla="*/ 359569 w 1065554"/>
              <a:gd name="connsiteY151" fmla="*/ 45243 h 600075"/>
              <a:gd name="connsiteX152" fmla="*/ 352425 w 1065554"/>
              <a:gd name="connsiteY152" fmla="*/ 59531 h 600075"/>
              <a:gd name="connsiteX153" fmla="*/ 345281 w 1065554"/>
              <a:gd name="connsiteY153" fmla="*/ 64293 h 600075"/>
              <a:gd name="connsiteX154" fmla="*/ 342900 w 1065554"/>
              <a:gd name="connsiteY154" fmla="*/ 85725 h 600075"/>
              <a:gd name="connsiteX155" fmla="*/ 350044 w 1065554"/>
              <a:gd name="connsiteY155" fmla="*/ 90487 h 600075"/>
              <a:gd name="connsiteX156" fmla="*/ 354806 w 1065554"/>
              <a:gd name="connsiteY156" fmla="*/ 97631 h 600075"/>
              <a:gd name="connsiteX157" fmla="*/ 350044 w 1065554"/>
              <a:gd name="connsiteY157" fmla="*/ 119062 h 600075"/>
              <a:gd name="connsiteX158" fmla="*/ 347663 w 1065554"/>
              <a:gd name="connsiteY158" fmla="*/ 152400 h 600075"/>
              <a:gd name="connsiteX159" fmla="*/ 319088 w 1065554"/>
              <a:gd name="connsiteY159" fmla="*/ 150018 h 600075"/>
              <a:gd name="connsiteX160" fmla="*/ 295275 w 1065554"/>
              <a:gd name="connsiteY160" fmla="*/ 142875 h 600075"/>
              <a:gd name="connsiteX161" fmla="*/ 288131 w 1065554"/>
              <a:gd name="connsiteY161" fmla="*/ 140493 h 600075"/>
              <a:gd name="connsiteX162" fmla="*/ 280988 w 1065554"/>
              <a:gd name="connsiteY162" fmla="*/ 135731 h 600075"/>
              <a:gd name="connsiteX163" fmla="*/ 266700 w 1065554"/>
              <a:gd name="connsiteY163" fmla="*/ 130968 h 600075"/>
              <a:gd name="connsiteX164" fmla="*/ 259556 w 1065554"/>
              <a:gd name="connsiteY164" fmla="*/ 128587 h 600075"/>
              <a:gd name="connsiteX165" fmla="*/ 250031 w 1065554"/>
              <a:gd name="connsiteY165" fmla="*/ 116681 h 600075"/>
              <a:gd name="connsiteX166" fmla="*/ 235744 w 1065554"/>
              <a:gd name="connsiteY166" fmla="*/ 104775 h 600075"/>
              <a:gd name="connsiteX167" fmla="*/ 230981 w 1065554"/>
              <a:gd name="connsiteY167" fmla="*/ 97631 h 600075"/>
              <a:gd name="connsiteX168" fmla="*/ 216694 w 1065554"/>
              <a:gd name="connsiteY168" fmla="*/ 90487 h 600075"/>
              <a:gd name="connsiteX169" fmla="*/ 209550 w 1065554"/>
              <a:gd name="connsiteY169" fmla="*/ 85725 h 600075"/>
              <a:gd name="connsiteX170" fmla="*/ 195263 w 1065554"/>
              <a:gd name="connsiteY170" fmla="*/ 80962 h 600075"/>
              <a:gd name="connsiteX171" fmla="*/ 183356 w 1065554"/>
              <a:gd name="connsiteY171" fmla="*/ 71437 h 600075"/>
              <a:gd name="connsiteX172" fmla="*/ 176213 w 1065554"/>
              <a:gd name="connsiteY172" fmla="*/ 66675 h 600075"/>
              <a:gd name="connsiteX173" fmla="*/ 161925 w 1065554"/>
              <a:gd name="connsiteY173" fmla="*/ 61912 h 600075"/>
              <a:gd name="connsiteX174" fmla="*/ 154781 w 1065554"/>
              <a:gd name="connsiteY174" fmla="*/ 64293 h 600075"/>
              <a:gd name="connsiteX175" fmla="*/ 161925 w 1065554"/>
              <a:gd name="connsiteY175" fmla="*/ 116681 h 600075"/>
              <a:gd name="connsiteX176" fmla="*/ 166688 w 1065554"/>
              <a:gd name="connsiteY176" fmla="*/ 135731 h 600075"/>
              <a:gd name="connsiteX177" fmla="*/ 171450 w 1065554"/>
              <a:gd name="connsiteY177" fmla="*/ 150018 h 600075"/>
              <a:gd name="connsiteX178" fmla="*/ 161925 w 1065554"/>
              <a:gd name="connsiteY178" fmla="*/ 161925 h 600075"/>
              <a:gd name="connsiteX179" fmla="*/ 159544 w 1065554"/>
              <a:gd name="connsiteY179" fmla="*/ 169068 h 600075"/>
              <a:gd name="connsiteX180" fmla="*/ 154781 w 1065554"/>
              <a:gd name="connsiteY180" fmla="*/ 176212 h 600075"/>
              <a:gd name="connsiteX181" fmla="*/ 150019 w 1065554"/>
              <a:gd name="connsiteY181" fmla="*/ 190500 h 600075"/>
              <a:gd name="connsiteX182" fmla="*/ 145256 w 1065554"/>
              <a:gd name="connsiteY182" fmla="*/ 211931 h 600075"/>
              <a:gd name="connsiteX183" fmla="*/ 130969 w 1065554"/>
              <a:gd name="connsiteY183" fmla="*/ 216693 h 600075"/>
              <a:gd name="connsiteX184" fmla="*/ 123825 w 1065554"/>
              <a:gd name="connsiteY184" fmla="*/ 219075 h 600075"/>
              <a:gd name="connsiteX185" fmla="*/ 116681 w 1065554"/>
              <a:gd name="connsiteY185" fmla="*/ 221456 h 600075"/>
              <a:gd name="connsiteX186" fmla="*/ 109538 w 1065554"/>
              <a:gd name="connsiteY186" fmla="*/ 226218 h 600075"/>
              <a:gd name="connsiteX187" fmla="*/ 100013 w 1065554"/>
              <a:gd name="connsiteY187" fmla="*/ 240506 h 600075"/>
              <a:gd name="connsiteX188" fmla="*/ 111919 w 1065554"/>
              <a:gd name="connsiteY188" fmla="*/ 280987 h 600075"/>
              <a:gd name="connsiteX189" fmla="*/ 116681 w 1065554"/>
              <a:gd name="connsiteY189" fmla="*/ 288131 h 600075"/>
              <a:gd name="connsiteX190" fmla="*/ 130969 w 1065554"/>
              <a:gd name="connsiteY190" fmla="*/ 292893 h 600075"/>
              <a:gd name="connsiteX191" fmla="*/ 147638 w 1065554"/>
              <a:gd name="connsiteY191" fmla="*/ 280987 h 600075"/>
              <a:gd name="connsiteX192" fmla="*/ 161925 w 1065554"/>
              <a:gd name="connsiteY192" fmla="*/ 271462 h 600075"/>
              <a:gd name="connsiteX193" fmla="*/ 183356 w 1065554"/>
              <a:gd name="connsiteY193" fmla="*/ 266700 h 600075"/>
              <a:gd name="connsiteX194" fmla="*/ 192881 w 1065554"/>
              <a:gd name="connsiteY194" fmla="*/ 269081 h 600075"/>
              <a:gd name="connsiteX195" fmla="*/ 195263 w 1065554"/>
              <a:gd name="connsiteY195" fmla="*/ 276225 h 600075"/>
              <a:gd name="connsiteX196" fmla="*/ 192881 w 1065554"/>
              <a:gd name="connsiteY196" fmla="*/ 295275 h 600075"/>
              <a:gd name="connsiteX197" fmla="*/ 178594 w 1065554"/>
              <a:gd name="connsiteY197" fmla="*/ 300037 h 600075"/>
              <a:gd name="connsiteX198" fmla="*/ 171450 w 1065554"/>
              <a:gd name="connsiteY198" fmla="*/ 302418 h 600075"/>
              <a:gd name="connsiteX199" fmla="*/ 157163 w 1065554"/>
              <a:gd name="connsiteY199" fmla="*/ 311943 h 600075"/>
              <a:gd name="connsiteX200" fmla="*/ 135731 w 1065554"/>
              <a:gd name="connsiteY200" fmla="*/ 321468 h 600075"/>
              <a:gd name="connsiteX201" fmla="*/ 133350 w 1065554"/>
              <a:gd name="connsiteY201" fmla="*/ 328612 h 600075"/>
              <a:gd name="connsiteX202" fmla="*/ 128588 w 1065554"/>
              <a:gd name="connsiteY202" fmla="*/ 335756 h 600075"/>
              <a:gd name="connsiteX203" fmla="*/ 121444 w 1065554"/>
              <a:gd name="connsiteY203" fmla="*/ 359568 h 600075"/>
              <a:gd name="connsiteX204" fmla="*/ 116681 w 1065554"/>
              <a:gd name="connsiteY204" fmla="*/ 366712 h 600075"/>
              <a:gd name="connsiteX205" fmla="*/ 95250 w 1065554"/>
              <a:gd name="connsiteY205" fmla="*/ 373856 h 600075"/>
              <a:gd name="connsiteX206" fmla="*/ 88106 w 1065554"/>
              <a:gd name="connsiteY206" fmla="*/ 376237 h 600075"/>
              <a:gd name="connsiteX207" fmla="*/ 80963 w 1065554"/>
              <a:gd name="connsiteY207" fmla="*/ 378618 h 600075"/>
              <a:gd name="connsiteX208" fmla="*/ 73819 w 1065554"/>
              <a:gd name="connsiteY208" fmla="*/ 383381 h 600075"/>
              <a:gd name="connsiteX209" fmla="*/ 66675 w 1065554"/>
              <a:gd name="connsiteY209" fmla="*/ 385762 h 600075"/>
              <a:gd name="connsiteX210" fmla="*/ 54769 w 1065554"/>
              <a:gd name="connsiteY210" fmla="*/ 388143 h 60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</a:cxnLst>
            <a:rect l="l" t="t" r="r" b="b"/>
            <a:pathLst>
              <a:path w="1065554" h="600075">
                <a:moveTo>
                  <a:pt x="54769" y="388143"/>
                </a:moveTo>
                <a:lnTo>
                  <a:pt x="54769" y="388143"/>
                </a:lnTo>
                <a:cubicBezTo>
                  <a:pt x="40854" y="404377"/>
                  <a:pt x="40298" y="400782"/>
                  <a:pt x="35719" y="419100"/>
                </a:cubicBezTo>
                <a:cubicBezTo>
                  <a:pt x="34925" y="422275"/>
                  <a:pt x="33924" y="425405"/>
                  <a:pt x="33338" y="428625"/>
                </a:cubicBezTo>
                <a:cubicBezTo>
                  <a:pt x="32334" y="434147"/>
                  <a:pt x="33969" y="440558"/>
                  <a:pt x="30956" y="445293"/>
                </a:cubicBezTo>
                <a:cubicBezTo>
                  <a:pt x="27883" y="450122"/>
                  <a:pt x="21431" y="451643"/>
                  <a:pt x="16669" y="454818"/>
                </a:cubicBezTo>
                <a:cubicBezTo>
                  <a:pt x="7436" y="460974"/>
                  <a:pt x="12241" y="458676"/>
                  <a:pt x="2381" y="461962"/>
                </a:cubicBezTo>
                <a:cubicBezTo>
                  <a:pt x="1587" y="464343"/>
                  <a:pt x="0" y="466596"/>
                  <a:pt x="0" y="469106"/>
                </a:cubicBezTo>
                <a:cubicBezTo>
                  <a:pt x="0" y="475922"/>
                  <a:pt x="2217" y="483229"/>
                  <a:pt x="7144" y="488156"/>
                </a:cubicBezTo>
                <a:cubicBezTo>
                  <a:pt x="9168" y="490180"/>
                  <a:pt x="11907" y="491331"/>
                  <a:pt x="14288" y="492918"/>
                </a:cubicBezTo>
                <a:cubicBezTo>
                  <a:pt x="21517" y="514607"/>
                  <a:pt x="10424" y="480339"/>
                  <a:pt x="19050" y="511968"/>
                </a:cubicBezTo>
                <a:cubicBezTo>
                  <a:pt x="20371" y="516811"/>
                  <a:pt x="22225" y="521493"/>
                  <a:pt x="23813" y="526256"/>
                </a:cubicBezTo>
                <a:lnTo>
                  <a:pt x="26194" y="533400"/>
                </a:lnTo>
                <a:lnTo>
                  <a:pt x="28575" y="540543"/>
                </a:lnTo>
                <a:cubicBezTo>
                  <a:pt x="29369" y="546099"/>
                  <a:pt x="27450" y="552829"/>
                  <a:pt x="30956" y="557212"/>
                </a:cubicBezTo>
                <a:cubicBezTo>
                  <a:pt x="32744" y="559447"/>
                  <a:pt x="35540" y="553730"/>
                  <a:pt x="38100" y="552450"/>
                </a:cubicBezTo>
                <a:cubicBezTo>
                  <a:pt x="40345" y="551327"/>
                  <a:pt x="42999" y="551191"/>
                  <a:pt x="45244" y="550068"/>
                </a:cubicBezTo>
                <a:cubicBezTo>
                  <a:pt x="63704" y="540838"/>
                  <a:pt x="41581" y="548908"/>
                  <a:pt x="59531" y="542925"/>
                </a:cubicBezTo>
                <a:cubicBezTo>
                  <a:pt x="69850" y="543719"/>
                  <a:pt x="80265" y="543692"/>
                  <a:pt x="90488" y="545306"/>
                </a:cubicBezTo>
                <a:cubicBezTo>
                  <a:pt x="95446" y="546089"/>
                  <a:pt x="99905" y="548850"/>
                  <a:pt x="104775" y="550068"/>
                </a:cubicBezTo>
                <a:lnTo>
                  <a:pt x="114300" y="552450"/>
                </a:lnTo>
                <a:cubicBezTo>
                  <a:pt x="128588" y="551656"/>
                  <a:pt x="142912" y="551364"/>
                  <a:pt x="157163" y="550068"/>
                </a:cubicBezTo>
                <a:cubicBezTo>
                  <a:pt x="160422" y="549772"/>
                  <a:pt x="163680" y="548976"/>
                  <a:pt x="166688" y="547687"/>
                </a:cubicBezTo>
                <a:cubicBezTo>
                  <a:pt x="169318" y="546560"/>
                  <a:pt x="171450" y="544512"/>
                  <a:pt x="173831" y="542925"/>
                </a:cubicBezTo>
                <a:lnTo>
                  <a:pt x="178594" y="528637"/>
                </a:lnTo>
                <a:cubicBezTo>
                  <a:pt x="179388" y="526256"/>
                  <a:pt x="180366" y="523928"/>
                  <a:pt x="180975" y="521493"/>
                </a:cubicBezTo>
                <a:cubicBezTo>
                  <a:pt x="181769" y="518318"/>
                  <a:pt x="182646" y="515163"/>
                  <a:pt x="183356" y="511968"/>
                </a:cubicBezTo>
                <a:cubicBezTo>
                  <a:pt x="184234" y="508017"/>
                  <a:pt x="183730" y="503576"/>
                  <a:pt x="185738" y="500062"/>
                </a:cubicBezTo>
                <a:cubicBezTo>
                  <a:pt x="187158" y="497577"/>
                  <a:pt x="190500" y="496887"/>
                  <a:pt x="192881" y="495300"/>
                </a:cubicBezTo>
                <a:cubicBezTo>
                  <a:pt x="201612" y="496094"/>
                  <a:pt x="210396" y="496441"/>
                  <a:pt x="219075" y="497681"/>
                </a:cubicBezTo>
                <a:cubicBezTo>
                  <a:pt x="221560" y="498036"/>
                  <a:pt x="223805" y="499372"/>
                  <a:pt x="226219" y="500062"/>
                </a:cubicBezTo>
                <a:cubicBezTo>
                  <a:pt x="229366" y="500961"/>
                  <a:pt x="232569" y="501649"/>
                  <a:pt x="235744" y="502443"/>
                </a:cubicBezTo>
                <a:cubicBezTo>
                  <a:pt x="241729" y="520399"/>
                  <a:pt x="233656" y="498266"/>
                  <a:pt x="242888" y="516731"/>
                </a:cubicBezTo>
                <a:cubicBezTo>
                  <a:pt x="244011" y="518976"/>
                  <a:pt x="243494" y="522100"/>
                  <a:pt x="245269" y="523875"/>
                </a:cubicBezTo>
                <a:cubicBezTo>
                  <a:pt x="247044" y="525650"/>
                  <a:pt x="250032" y="525462"/>
                  <a:pt x="252413" y="526256"/>
                </a:cubicBezTo>
                <a:cubicBezTo>
                  <a:pt x="253207" y="528637"/>
                  <a:pt x="253253" y="531419"/>
                  <a:pt x="254794" y="533400"/>
                </a:cubicBezTo>
                <a:cubicBezTo>
                  <a:pt x="271847" y="555326"/>
                  <a:pt x="263162" y="541565"/>
                  <a:pt x="276225" y="552450"/>
                </a:cubicBezTo>
                <a:cubicBezTo>
                  <a:pt x="278812" y="554606"/>
                  <a:pt x="280425" y="557958"/>
                  <a:pt x="283369" y="559593"/>
                </a:cubicBezTo>
                <a:cubicBezTo>
                  <a:pt x="287757" y="562031"/>
                  <a:pt x="292894" y="562768"/>
                  <a:pt x="297656" y="564356"/>
                </a:cubicBezTo>
                <a:lnTo>
                  <a:pt x="304800" y="566737"/>
                </a:lnTo>
                <a:cubicBezTo>
                  <a:pt x="315119" y="565943"/>
                  <a:pt x="325487" y="565640"/>
                  <a:pt x="335756" y="564356"/>
                </a:cubicBezTo>
                <a:cubicBezTo>
                  <a:pt x="349611" y="562624"/>
                  <a:pt x="336189" y="559738"/>
                  <a:pt x="350044" y="564356"/>
                </a:cubicBezTo>
                <a:cubicBezTo>
                  <a:pt x="351860" y="567081"/>
                  <a:pt x="355896" y="576303"/>
                  <a:pt x="361950" y="573881"/>
                </a:cubicBezTo>
                <a:cubicBezTo>
                  <a:pt x="364607" y="572818"/>
                  <a:pt x="363948" y="567474"/>
                  <a:pt x="366713" y="566737"/>
                </a:cubicBezTo>
                <a:cubicBezTo>
                  <a:pt x="376713" y="564070"/>
                  <a:pt x="387350" y="565150"/>
                  <a:pt x="397669" y="564356"/>
                </a:cubicBezTo>
                <a:cubicBezTo>
                  <a:pt x="406488" y="561417"/>
                  <a:pt x="407925" y="559700"/>
                  <a:pt x="419100" y="564356"/>
                </a:cubicBezTo>
                <a:cubicBezTo>
                  <a:pt x="424384" y="566557"/>
                  <a:pt x="433388" y="573881"/>
                  <a:pt x="433388" y="573881"/>
                </a:cubicBezTo>
                <a:cubicBezTo>
                  <a:pt x="441325" y="585788"/>
                  <a:pt x="435769" y="579437"/>
                  <a:pt x="452438" y="590550"/>
                </a:cubicBezTo>
                <a:cubicBezTo>
                  <a:pt x="454819" y="592137"/>
                  <a:pt x="456866" y="594407"/>
                  <a:pt x="459581" y="595312"/>
                </a:cubicBezTo>
                <a:lnTo>
                  <a:pt x="473869" y="600075"/>
                </a:lnTo>
                <a:cubicBezTo>
                  <a:pt x="495300" y="599281"/>
                  <a:pt x="516918" y="600623"/>
                  <a:pt x="538163" y="597693"/>
                </a:cubicBezTo>
                <a:cubicBezTo>
                  <a:pt x="540998" y="597302"/>
                  <a:pt x="541763" y="593165"/>
                  <a:pt x="542925" y="590550"/>
                </a:cubicBezTo>
                <a:cubicBezTo>
                  <a:pt x="544964" y="585962"/>
                  <a:pt x="546100" y="581025"/>
                  <a:pt x="547688" y="576262"/>
                </a:cubicBezTo>
                <a:lnTo>
                  <a:pt x="550069" y="569118"/>
                </a:lnTo>
                <a:cubicBezTo>
                  <a:pt x="552006" y="563307"/>
                  <a:pt x="552596" y="559448"/>
                  <a:pt x="557213" y="554831"/>
                </a:cubicBezTo>
                <a:cubicBezTo>
                  <a:pt x="559237" y="552807"/>
                  <a:pt x="561975" y="551656"/>
                  <a:pt x="564356" y="550068"/>
                </a:cubicBezTo>
                <a:lnTo>
                  <a:pt x="578644" y="528637"/>
                </a:lnTo>
                <a:cubicBezTo>
                  <a:pt x="580231" y="526256"/>
                  <a:pt x="581025" y="523080"/>
                  <a:pt x="583406" y="521493"/>
                </a:cubicBezTo>
                <a:lnTo>
                  <a:pt x="590550" y="516731"/>
                </a:lnTo>
                <a:lnTo>
                  <a:pt x="604838" y="495300"/>
                </a:lnTo>
                <a:lnTo>
                  <a:pt x="609600" y="488156"/>
                </a:lnTo>
                <a:lnTo>
                  <a:pt x="614363" y="481012"/>
                </a:lnTo>
                <a:cubicBezTo>
                  <a:pt x="616844" y="473567"/>
                  <a:pt x="619250" y="464261"/>
                  <a:pt x="626269" y="459581"/>
                </a:cubicBezTo>
                <a:lnTo>
                  <a:pt x="633413" y="454818"/>
                </a:lnTo>
                <a:cubicBezTo>
                  <a:pt x="635000" y="452437"/>
                  <a:pt x="635940" y="449463"/>
                  <a:pt x="638175" y="447675"/>
                </a:cubicBezTo>
                <a:cubicBezTo>
                  <a:pt x="640135" y="446107"/>
                  <a:pt x="643544" y="447068"/>
                  <a:pt x="645319" y="445293"/>
                </a:cubicBezTo>
                <a:cubicBezTo>
                  <a:pt x="647094" y="443518"/>
                  <a:pt x="646132" y="440110"/>
                  <a:pt x="647700" y="438150"/>
                </a:cubicBezTo>
                <a:cubicBezTo>
                  <a:pt x="649488" y="435915"/>
                  <a:pt x="652463" y="434975"/>
                  <a:pt x="654844" y="433387"/>
                </a:cubicBezTo>
                <a:cubicBezTo>
                  <a:pt x="656431" y="431006"/>
                  <a:pt x="658326" y="428803"/>
                  <a:pt x="659606" y="426243"/>
                </a:cubicBezTo>
                <a:cubicBezTo>
                  <a:pt x="660729" y="423998"/>
                  <a:pt x="660213" y="420875"/>
                  <a:pt x="661988" y="419100"/>
                </a:cubicBezTo>
                <a:cubicBezTo>
                  <a:pt x="663763" y="417325"/>
                  <a:pt x="666750" y="417512"/>
                  <a:pt x="669131" y="416718"/>
                </a:cubicBezTo>
                <a:cubicBezTo>
                  <a:pt x="669925" y="414337"/>
                  <a:pt x="670294" y="411769"/>
                  <a:pt x="671513" y="409575"/>
                </a:cubicBezTo>
                <a:cubicBezTo>
                  <a:pt x="674293" y="404571"/>
                  <a:pt x="681038" y="395287"/>
                  <a:pt x="681038" y="395287"/>
                </a:cubicBezTo>
                <a:cubicBezTo>
                  <a:pt x="685229" y="382712"/>
                  <a:pt x="682026" y="390233"/>
                  <a:pt x="692944" y="373856"/>
                </a:cubicBezTo>
                <a:cubicBezTo>
                  <a:pt x="694531" y="371475"/>
                  <a:pt x="694991" y="367617"/>
                  <a:pt x="697706" y="366712"/>
                </a:cubicBezTo>
                <a:lnTo>
                  <a:pt x="704850" y="364331"/>
                </a:lnTo>
                <a:cubicBezTo>
                  <a:pt x="707231" y="362743"/>
                  <a:pt x="709379" y="360730"/>
                  <a:pt x="711994" y="359568"/>
                </a:cubicBezTo>
                <a:cubicBezTo>
                  <a:pt x="730683" y="351262"/>
                  <a:pt x="740713" y="353904"/>
                  <a:pt x="764381" y="352425"/>
                </a:cubicBezTo>
                <a:cubicBezTo>
                  <a:pt x="770731" y="351631"/>
                  <a:pt x="777174" y="351384"/>
                  <a:pt x="783431" y="350043"/>
                </a:cubicBezTo>
                <a:cubicBezTo>
                  <a:pt x="788340" y="348991"/>
                  <a:pt x="792956" y="346868"/>
                  <a:pt x="797719" y="345281"/>
                </a:cubicBezTo>
                <a:lnTo>
                  <a:pt x="826294" y="335756"/>
                </a:lnTo>
                <a:lnTo>
                  <a:pt x="847725" y="328612"/>
                </a:lnTo>
                <a:lnTo>
                  <a:pt x="854869" y="326231"/>
                </a:lnTo>
                <a:cubicBezTo>
                  <a:pt x="857250" y="324643"/>
                  <a:pt x="859453" y="322748"/>
                  <a:pt x="862013" y="321468"/>
                </a:cubicBezTo>
                <a:cubicBezTo>
                  <a:pt x="866014" y="319467"/>
                  <a:pt x="874866" y="317851"/>
                  <a:pt x="878681" y="316706"/>
                </a:cubicBezTo>
                <a:cubicBezTo>
                  <a:pt x="885894" y="314542"/>
                  <a:pt x="892969" y="311943"/>
                  <a:pt x="900113" y="309562"/>
                </a:cubicBezTo>
                <a:lnTo>
                  <a:pt x="914400" y="304800"/>
                </a:lnTo>
                <a:cubicBezTo>
                  <a:pt x="916781" y="304006"/>
                  <a:pt x="919455" y="303810"/>
                  <a:pt x="921544" y="302418"/>
                </a:cubicBezTo>
                <a:cubicBezTo>
                  <a:pt x="923925" y="300831"/>
                  <a:pt x="926128" y="298936"/>
                  <a:pt x="928688" y="297656"/>
                </a:cubicBezTo>
                <a:cubicBezTo>
                  <a:pt x="934467" y="294767"/>
                  <a:pt x="941763" y="294523"/>
                  <a:pt x="947738" y="292893"/>
                </a:cubicBezTo>
                <a:cubicBezTo>
                  <a:pt x="952581" y="291572"/>
                  <a:pt x="957155" y="289348"/>
                  <a:pt x="962025" y="288131"/>
                </a:cubicBezTo>
                <a:lnTo>
                  <a:pt x="971550" y="285750"/>
                </a:lnTo>
                <a:lnTo>
                  <a:pt x="985838" y="276225"/>
                </a:lnTo>
                <a:cubicBezTo>
                  <a:pt x="988219" y="274638"/>
                  <a:pt x="990266" y="272367"/>
                  <a:pt x="992981" y="271462"/>
                </a:cubicBezTo>
                <a:lnTo>
                  <a:pt x="1000125" y="269081"/>
                </a:lnTo>
                <a:cubicBezTo>
                  <a:pt x="1004888" y="265906"/>
                  <a:pt x="1008983" y="261366"/>
                  <a:pt x="1014413" y="259556"/>
                </a:cubicBezTo>
                <a:cubicBezTo>
                  <a:pt x="1019175" y="257968"/>
                  <a:pt x="1024523" y="257578"/>
                  <a:pt x="1028700" y="254793"/>
                </a:cubicBezTo>
                <a:cubicBezTo>
                  <a:pt x="1045076" y="243876"/>
                  <a:pt x="1037558" y="247078"/>
                  <a:pt x="1050131" y="242887"/>
                </a:cubicBezTo>
                <a:cubicBezTo>
                  <a:pt x="1068780" y="224239"/>
                  <a:pt x="1067422" y="232914"/>
                  <a:pt x="1062038" y="202406"/>
                </a:cubicBezTo>
                <a:cubicBezTo>
                  <a:pt x="1061166" y="197462"/>
                  <a:pt x="1058863" y="192881"/>
                  <a:pt x="1057275" y="188118"/>
                </a:cubicBezTo>
                <a:lnTo>
                  <a:pt x="1054894" y="180975"/>
                </a:lnTo>
                <a:lnTo>
                  <a:pt x="1052513" y="173831"/>
                </a:lnTo>
                <a:cubicBezTo>
                  <a:pt x="1053307" y="169068"/>
                  <a:pt x="1053947" y="164278"/>
                  <a:pt x="1054894" y="159543"/>
                </a:cubicBezTo>
                <a:cubicBezTo>
                  <a:pt x="1056389" y="152067"/>
                  <a:pt x="1057386" y="149684"/>
                  <a:pt x="1059656" y="142875"/>
                </a:cubicBezTo>
                <a:cubicBezTo>
                  <a:pt x="1049834" y="128140"/>
                  <a:pt x="1056940" y="134285"/>
                  <a:pt x="1026319" y="138112"/>
                </a:cubicBezTo>
                <a:cubicBezTo>
                  <a:pt x="1020558" y="138832"/>
                  <a:pt x="1006653" y="143874"/>
                  <a:pt x="1002506" y="145256"/>
                </a:cubicBezTo>
                <a:lnTo>
                  <a:pt x="973931" y="154781"/>
                </a:lnTo>
                <a:lnTo>
                  <a:pt x="952500" y="161925"/>
                </a:lnTo>
                <a:lnTo>
                  <a:pt x="945356" y="164306"/>
                </a:lnTo>
                <a:lnTo>
                  <a:pt x="938213" y="166687"/>
                </a:lnTo>
                <a:cubicBezTo>
                  <a:pt x="935832" y="168275"/>
                  <a:pt x="933700" y="170323"/>
                  <a:pt x="931069" y="171450"/>
                </a:cubicBezTo>
                <a:cubicBezTo>
                  <a:pt x="925366" y="173894"/>
                  <a:pt x="908890" y="175594"/>
                  <a:pt x="904875" y="176212"/>
                </a:cubicBezTo>
                <a:cubicBezTo>
                  <a:pt x="888853" y="178677"/>
                  <a:pt x="872971" y="181807"/>
                  <a:pt x="857250" y="185737"/>
                </a:cubicBezTo>
                <a:cubicBezTo>
                  <a:pt x="848869" y="184899"/>
                  <a:pt x="828150" y="184593"/>
                  <a:pt x="819150" y="178593"/>
                </a:cubicBezTo>
                <a:lnTo>
                  <a:pt x="804863" y="169068"/>
                </a:lnTo>
                <a:cubicBezTo>
                  <a:pt x="802482" y="167481"/>
                  <a:pt x="800434" y="165211"/>
                  <a:pt x="797719" y="164306"/>
                </a:cubicBezTo>
                <a:cubicBezTo>
                  <a:pt x="792956" y="162718"/>
                  <a:pt x="787608" y="162328"/>
                  <a:pt x="783431" y="159543"/>
                </a:cubicBezTo>
                <a:cubicBezTo>
                  <a:pt x="772112" y="151997"/>
                  <a:pt x="779002" y="155685"/>
                  <a:pt x="762000" y="150018"/>
                </a:cubicBezTo>
                <a:lnTo>
                  <a:pt x="754856" y="147637"/>
                </a:lnTo>
                <a:lnTo>
                  <a:pt x="747713" y="145256"/>
                </a:lnTo>
                <a:cubicBezTo>
                  <a:pt x="727248" y="131612"/>
                  <a:pt x="753135" y="147966"/>
                  <a:pt x="733425" y="138112"/>
                </a:cubicBezTo>
                <a:cubicBezTo>
                  <a:pt x="730865" y="136832"/>
                  <a:pt x="728841" y="134630"/>
                  <a:pt x="726281" y="133350"/>
                </a:cubicBezTo>
                <a:cubicBezTo>
                  <a:pt x="724036" y="132227"/>
                  <a:pt x="721332" y="132187"/>
                  <a:pt x="719138" y="130968"/>
                </a:cubicBezTo>
                <a:cubicBezTo>
                  <a:pt x="714134" y="128188"/>
                  <a:pt x="709613" y="124618"/>
                  <a:pt x="704850" y="121443"/>
                </a:cubicBezTo>
                <a:cubicBezTo>
                  <a:pt x="702469" y="119856"/>
                  <a:pt x="700421" y="117586"/>
                  <a:pt x="697706" y="116681"/>
                </a:cubicBezTo>
                <a:lnTo>
                  <a:pt x="690563" y="114300"/>
                </a:lnTo>
                <a:cubicBezTo>
                  <a:pt x="687388" y="111919"/>
                  <a:pt x="684484" y="109125"/>
                  <a:pt x="681038" y="107156"/>
                </a:cubicBezTo>
                <a:cubicBezTo>
                  <a:pt x="678859" y="105911"/>
                  <a:pt x="676139" y="105898"/>
                  <a:pt x="673894" y="104775"/>
                </a:cubicBezTo>
                <a:cubicBezTo>
                  <a:pt x="671334" y="103495"/>
                  <a:pt x="669131" y="101600"/>
                  <a:pt x="666750" y="100012"/>
                </a:cubicBezTo>
                <a:cubicBezTo>
                  <a:pt x="665163" y="97631"/>
                  <a:pt x="664223" y="94656"/>
                  <a:pt x="661988" y="92868"/>
                </a:cubicBezTo>
                <a:cubicBezTo>
                  <a:pt x="660028" y="91300"/>
                  <a:pt x="657089" y="91609"/>
                  <a:pt x="654844" y="90487"/>
                </a:cubicBezTo>
                <a:cubicBezTo>
                  <a:pt x="652284" y="89207"/>
                  <a:pt x="650260" y="87005"/>
                  <a:pt x="647700" y="85725"/>
                </a:cubicBezTo>
                <a:cubicBezTo>
                  <a:pt x="645455" y="84602"/>
                  <a:pt x="642801" y="84466"/>
                  <a:pt x="640556" y="83343"/>
                </a:cubicBezTo>
                <a:cubicBezTo>
                  <a:pt x="622099" y="74114"/>
                  <a:pt x="644220" y="82183"/>
                  <a:pt x="626269" y="76200"/>
                </a:cubicBezTo>
                <a:cubicBezTo>
                  <a:pt x="623888" y="74612"/>
                  <a:pt x="621685" y="72717"/>
                  <a:pt x="619125" y="71437"/>
                </a:cubicBezTo>
                <a:cubicBezTo>
                  <a:pt x="607146" y="65447"/>
                  <a:pt x="612713" y="74550"/>
                  <a:pt x="597694" y="59531"/>
                </a:cubicBezTo>
                <a:cubicBezTo>
                  <a:pt x="588775" y="50612"/>
                  <a:pt x="593745" y="53452"/>
                  <a:pt x="583406" y="50006"/>
                </a:cubicBezTo>
                <a:cubicBezTo>
                  <a:pt x="572294" y="33337"/>
                  <a:pt x="578644" y="38893"/>
                  <a:pt x="566738" y="30956"/>
                </a:cubicBezTo>
                <a:cubicBezTo>
                  <a:pt x="557937" y="17755"/>
                  <a:pt x="567011" y="28197"/>
                  <a:pt x="554831" y="21431"/>
                </a:cubicBezTo>
                <a:cubicBezTo>
                  <a:pt x="549828" y="18651"/>
                  <a:pt x="545306" y="15081"/>
                  <a:pt x="540544" y="11906"/>
                </a:cubicBezTo>
                <a:cubicBezTo>
                  <a:pt x="538163" y="10318"/>
                  <a:pt x="536115" y="8048"/>
                  <a:pt x="533400" y="7143"/>
                </a:cubicBezTo>
                <a:lnTo>
                  <a:pt x="519113" y="2381"/>
                </a:lnTo>
                <a:lnTo>
                  <a:pt x="511969" y="0"/>
                </a:lnTo>
                <a:cubicBezTo>
                  <a:pt x="505831" y="877"/>
                  <a:pt x="494804" y="1438"/>
                  <a:pt x="488156" y="4762"/>
                </a:cubicBezTo>
                <a:cubicBezTo>
                  <a:pt x="485596" y="6042"/>
                  <a:pt x="483394" y="7937"/>
                  <a:pt x="481013" y="9525"/>
                </a:cubicBezTo>
                <a:cubicBezTo>
                  <a:pt x="466725" y="8731"/>
                  <a:pt x="452401" y="8439"/>
                  <a:pt x="438150" y="7143"/>
                </a:cubicBezTo>
                <a:cubicBezTo>
                  <a:pt x="434891" y="6847"/>
                  <a:pt x="431834" y="5404"/>
                  <a:pt x="428625" y="4762"/>
                </a:cubicBezTo>
                <a:cubicBezTo>
                  <a:pt x="423891" y="3815"/>
                  <a:pt x="419100" y="3175"/>
                  <a:pt x="414338" y="2381"/>
                </a:cubicBezTo>
                <a:cubicBezTo>
                  <a:pt x="404019" y="3175"/>
                  <a:pt x="393553" y="2855"/>
                  <a:pt x="383381" y="4762"/>
                </a:cubicBezTo>
                <a:cubicBezTo>
                  <a:pt x="373241" y="6663"/>
                  <a:pt x="377941" y="10541"/>
                  <a:pt x="373856" y="16668"/>
                </a:cubicBezTo>
                <a:cubicBezTo>
                  <a:pt x="371988" y="19470"/>
                  <a:pt x="369094" y="21431"/>
                  <a:pt x="366713" y="23812"/>
                </a:cubicBezTo>
                <a:lnTo>
                  <a:pt x="359569" y="45243"/>
                </a:lnTo>
                <a:cubicBezTo>
                  <a:pt x="357632" y="51054"/>
                  <a:pt x="357042" y="54914"/>
                  <a:pt x="352425" y="59531"/>
                </a:cubicBezTo>
                <a:cubicBezTo>
                  <a:pt x="350401" y="61555"/>
                  <a:pt x="347662" y="62706"/>
                  <a:pt x="345281" y="64293"/>
                </a:cubicBezTo>
                <a:cubicBezTo>
                  <a:pt x="342994" y="71155"/>
                  <a:pt x="337297" y="78722"/>
                  <a:pt x="342900" y="85725"/>
                </a:cubicBezTo>
                <a:cubicBezTo>
                  <a:pt x="344688" y="87960"/>
                  <a:pt x="347663" y="88900"/>
                  <a:pt x="350044" y="90487"/>
                </a:cubicBezTo>
                <a:cubicBezTo>
                  <a:pt x="351631" y="92868"/>
                  <a:pt x="354490" y="94787"/>
                  <a:pt x="354806" y="97631"/>
                </a:cubicBezTo>
                <a:cubicBezTo>
                  <a:pt x="355504" y="103917"/>
                  <a:pt x="352136" y="112785"/>
                  <a:pt x="350044" y="119062"/>
                </a:cubicBezTo>
                <a:cubicBezTo>
                  <a:pt x="349250" y="130175"/>
                  <a:pt x="355541" y="144522"/>
                  <a:pt x="347663" y="152400"/>
                </a:cubicBezTo>
                <a:cubicBezTo>
                  <a:pt x="340904" y="159159"/>
                  <a:pt x="328572" y="151204"/>
                  <a:pt x="319088" y="150018"/>
                </a:cubicBezTo>
                <a:cubicBezTo>
                  <a:pt x="313330" y="149298"/>
                  <a:pt x="299418" y="144256"/>
                  <a:pt x="295275" y="142875"/>
                </a:cubicBezTo>
                <a:cubicBezTo>
                  <a:pt x="292894" y="142081"/>
                  <a:pt x="290220" y="141885"/>
                  <a:pt x="288131" y="140493"/>
                </a:cubicBezTo>
                <a:cubicBezTo>
                  <a:pt x="285750" y="138906"/>
                  <a:pt x="283603" y="136893"/>
                  <a:pt x="280988" y="135731"/>
                </a:cubicBezTo>
                <a:cubicBezTo>
                  <a:pt x="276400" y="133692"/>
                  <a:pt x="271463" y="132556"/>
                  <a:pt x="266700" y="130968"/>
                </a:cubicBezTo>
                <a:lnTo>
                  <a:pt x="259556" y="128587"/>
                </a:lnTo>
                <a:cubicBezTo>
                  <a:pt x="243584" y="117939"/>
                  <a:pt x="259231" y="130482"/>
                  <a:pt x="250031" y="116681"/>
                </a:cubicBezTo>
                <a:cubicBezTo>
                  <a:pt x="246362" y="111178"/>
                  <a:pt x="241018" y="108290"/>
                  <a:pt x="235744" y="104775"/>
                </a:cubicBezTo>
                <a:cubicBezTo>
                  <a:pt x="234156" y="102394"/>
                  <a:pt x="233005" y="99655"/>
                  <a:pt x="230981" y="97631"/>
                </a:cubicBezTo>
                <a:cubicBezTo>
                  <a:pt x="224156" y="90805"/>
                  <a:pt x="224442" y="94361"/>
                  <a:pt x="216694" y="90487"/>
                </a:cubicBezTo>
                <a:cubicBezTo>
                  <a:pt x="214134" y="89207"/>
                  <a:pt x="212165" y="86887"/>
                  <a:pt x="209550" y="85725"/>
                </a:cubicBezTo>
                <a:cubicBezTo>
                  <a:pt x="204963" y="83686"/>
                  <a:pt x="195263" y="80962"/>
                  <a:pt x="195263" y="80962"/>
                </a:cubicBezTo>
                <a:cubicBezTo>
                  <a:pt x="187234" y="68919"/>
                  <a:pt x="194859" y="77188"/>
                  <a:pt x="183356" y="71437"/>
                </a:cubicBezTo>
                <a:cubicBezTo>
                  <a:pt x="180796" y="70157"/>
                  <a:pt x="178828" y="67837"/>
                  <a:pt x="176213" y="66675"/>
                </a:cubicBezTo>
                <a:cubicBezTo>
                  <a:pt x="171625" y="64636"/>
                  <a:pt x="161925" y="61912"/>
                  <a:pt x="161925" y="61912"/>
                </a:cubicBezTo>
                <a:cubicBezTo>
                  <a:pt x="159544" y="62706"/>
                  <a:pt x="155074" y="61800"/>
                  <a:pt x="154781" y="64293"/>
                </a:cubicBezTo>
                <a:cubicBezTo>
                  <a:pt x="150415" y="101410"/>
                  <a:pt x="155926" y="92686"/>
                  <a:pt x="161925" y="116681"/>
                </a:cubicBezTo>
                <a:cubicBezTo>
                  <a:pt x="163513" y="123031"/>
                  <a:pt x="164618" y="129521"/>
                  <a:pt x="166688" y="135731"/>
                </a:cubicBezTo>
                <a:lnTo>
                  <a:pt x="171450" y="150018"/>
                </a:lnTo>
                <a:cubicBezTo>
                  <a:pt x="165466" y="167972"/>
                  <a:pt x="174234" y="146539"/>
                  <a:pt x="161925" y="161925"/>
                </a:cubicBezTo>
                <a:cubicBezTo>
                  <a:pt x="160357" y="163885"/>
                  <a:pt x="160666" y="166823"/>
                  <a:pt x="159544" y="169068"/>
                </a:cubicBezTo>
                <a:cubicBezTo>
                  <a:pt x="158264" y="171628"/>
                  <a:pt x="156369" y="173831"/>
                  <a:pt x="154781" y="176212"/>
                </a:cubicBezTo>
                <a:cubicBezTo>
                  <a:pt x="153194" y="180975"/>
                  <a:pt x="151108" y="185599"/>
                  <a:pt x="150019" y="190500"/>
                </a:cubicBezTo>
                <a:cubicBezTo>
                  <a:pt x="148431" y="197644"/>
                  <a:pt x="149560" y="206013"/>
                  <a:pt x="145256" y="211931"/>
                </a:cubicBezTo>
                <a:cubicBezTo>
                  <a:pt x="142303" y="215991"/>
                  <a:pt x="135731" y="215106"/>
                  <a:pt x="130969" y="216693"/>
                </a:cubicBezTo>
                <a:lnTo>
                  <a:pt x="123825" y="219075"/>
                </a:lnTo>
                <a:lnTo>
                  <a:pt x="116681" y="221456"/>
                </a:lnTo>
                <a:cubicBezTo>
                  <a:pt x="114300" y="223043"/>
                  <a:pt x="111422" y="224064"/>
                  <a:pt x="109538" y="226218"/>
                </a:cubicBezTo>
                <a:cubicBezTo>
                  <a:pt x="105769" y="230526"/>
                  <a:pt x="100013" y="240506"/>
                  <a:pt x="100013" y="240506"/>
                </a:cubicBezTo>
                <a:cubicBezTo>
                  <a:pt x="102912" y="272402"/>
                  <a:pt x="97531" y="259404"/>
                  <a:pt x="111919" y="280987"/>
                </a:cubicBezTo>
                <a:cubicBezTo>
                  <a:pt x="113506" y="283368"/>
                  <a:pt x="113966" y="287226"/>
                  <a:pt x="116681" y="288131"/>
                </a:cubicBezTo>
                <a:lnTo>
                  <a:pt x="130969" y="292893"/>
                </a:lnTo>
                <a:cubicBezTo>
                  <a:pt x="152470" y="271392"/>
                  <a:pt x="130531" y="290491"/>
                  <a:pt x="147638" y="280987"/>
                </a:cubicBezTo>
                <a:cubicBezTo>
                  <a:pt x="152641" y="278207"/>
                  <a:pt x="156372" y="272850"/>
                  <a:pt x="161925" y="271462"/>
                </a:cubicBezTo>
                <a:cubicBezTo>
                  <a:pt x="175376" y="268099"/>
                  <a:pt x="168241" y="269723"/>
                  <a:pt x="183356" y="266700"/>
                </a:cubicBezTo>
                <a:cubicBezTo>
                  <a:pt x="186531" y="267494"/>
                  <a:pt x="190325" y="267037"/>
                  <a:pt x="192881" y="269081"/>
                </a:cubicBezTo>
                <a:cubicBezTo>
                  <a:pt x="194841" y="270649"/>
                  <a:pt x="195263" y="273715"/>
                  <a:pt x="195263" y="276225"/>
                </a:cubicBezTo>
                <a:cubicBezTo>
                  <a:pt x="195263" y="282624"/>
                  <a:pt x="196551" y="290032"/>
                  <a:pt x="192881" y="295275"/>
                </a:cubicBezTo>
                <a:cubicBezTo>
                  <a:pt x="190002" y="299387"/>
                  <a:pt x="183356" y="298450"/>
                  <a:pt x="178594" y="300037"/>
                </a:cubicBezTo>
                <a:lnTo>
                  <a:pt x="171450" y="302418"/>
                </a:lnTo>
                <a:cubicBezTo>
                  <a:pt x="166688" y="305593"/>
                  <a:pt x="162593" y="310133"/>
                  <a:pt x="157163" y="311943"/>
                </a:cubicBezTo>
                <a:cubicBezTo>
                  <a:pt x="140160" y="317611"/>
                  <a:pt x="147052" y="313921"/>
                  <a:pt x="135731" y="321468"/>
                </a:cubicBezTo>
                <a:cubicBezTo>
                  <a:pt x="134937" y="323849"/>
                  <a:pt x="134472" y="326367"/>
                  <a:pt x="133350" y="328612"/>
                </a:cubicBezTo>
                <a:cubicBezTo>
                  <a:pt x="132070" y="331172"/>
                  <a:pt x="129715" y="333126"/>
                  <a:pt x="128588" y="335756"/>
                </a:cubicBezTo>
                <a:cubicBezTo>
                  <a:pt x="124598" y="345066"/>
                  <a:pt x="127839" y="349975"/>
                  <a:pt x="121444" y="359568"/>
                </a:cubicBezTo>
                <a:cubicBezTo>
                  <a:pt x="119856" y="361949"/>
                  <a:pt x="119108" y="365195"/>
                  <a:pt x="116681" y="366712"/>
                </a:cubicBezTo>
                <a:cubicBezTo>
                  <a:pt x="116676" y="366715"/>
                  <a:pt x="98825" y="372665"/>
                  <a:pt x="95250" y="373856"/>
                </a:cubicBezTo>
                <a:lnTo>
                  <a:pt x="88106" y="376237"/>
                </a:lnTo>
                <a:lnTo>
                  <a:pt x="80963" y="378618"/>
                </a:lnTo>
                <a:cubicBezTo>
                  <a:pt x="78582" y="380206"/>
                  <a:pt x="76379" y="382101"/>
                  <a:pt x="73819" y="383381"/>
                </a:cubicBezTo>
                <a:cubicBezTo>
                  <a:pt x="71574" y="384504"/>
                  <a:pt x="69089" y="385072"/>
                  <a:pt x="66675" y="385762"/>
                </a:cubicBezTo>
                <a:cubicBezTo>
                  <a:pt x="56993" y="388528"/>
                  <a:pt x="56753" y="387746"/>
                  <a:pt x="54769" y="38814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3093201" y="3662406"/>
            <a:ext cx="141485" cy="179929"/>
          </a:xfrm>
          <a:custGeom>
            <a:avLst/>
            <a:gdLst>
              <a:gd name="connsiteX0" fmla="*/ 111918 w 143826"/>
              <a:gd name="connsiteY0" fmla="*/ 16669 h 190610"/>
              <a:gd name="connsiteX1" fmla="*/ 111918 w 143826"/>
              <a:gd name="connsiteY1" fmla="*/ 16669 h 190610"/>
              <a:gd name="connsiteX2" fmla="*/ 85725 w 143826"/>
              <a:gd name="connsiteY2" fmla="*/ 4762 h 190610"/>
              <a:gd name="connsiteX3" fmla="*/ 59531 w 143826"/>
              <a:gd name="connsiteY3" fmla="*/ 0 h 190610"/>
              <a:gd name="connsiteX4" fmla="*/ 59531 w 143826"/>
              <a:gd name="connsiteY4" fmla="*/ 26194 h 190610"/>
              <a:gd name="connsiteX5" fmla="*/ 45243 w 143826"/>
              <a:gd name="connsiteY5" fmla="*/ 35719 h 190610"/>
              <a:gd name="connsiteX6" fmla="*/ 23812 w 143826"/>
              <a:gd name="connsiteY6" fmla="*/ 45244 h 190610"/>
              <a:gd name="connsiteX7" fmla="*/ 16668 w 143826"/>
              <a:gd name="connsiteY7" fmla="*/ 47625 h 190610"/>
              <a:gd name="connsiteX8" fmla="*/ 9525 w 143826"/>
              <a:gd name="connsiteY8" fmla="*/ 52387 h 190610"/>
              <a:gd name="connsiteX9" fmla="*/ 2381 w 143826"/>
              <a:gd name="connsiteY9" fmla="*/ 54769 h 190610"/>
              <a:gd name="connsiteX10" fmla="*/ 0 w 143826"/>
              <a:gd name="connsiteY10" fmla="*/ 61912 h 190610"/>
              <a:gd name="connsiteX11" fmla="*/ 11906 w 143826"/>
              <a:gd name="connsiteY11" fmla="*/ 88106 h 190610"/>
              <a:gd name="connsiteX12" fmla="*/ 19050 w 143826"/>
              <a:gd name="connsiteY12" fmla="*/ 90487 h 190610"/>
              <a:gd name="connsiteX13" fmla="*/ 38100 w 143826"/>
              <a:gd name="connsiteY13" fmla="*/ 107156 h 190610"/>
              <a:gd name="connsiteX14" fmla="*/ 47625 w 143826"/>
              <a:gd name="connsiteY14" fmla="*/ 135731 h 190610"/>
              <a:gd name="connsiteX15" fmla="*/ 52387 w 143826"/>
              <a:gd name="connsiteY15" fmla="*/ 150019 h 190610"/>
              <a:gd name="connsiteX16" fmla="*/ 54768 w 143826"/>
              <a:gd name="connsiteY16" fmla="*/ 157162 h 190610"/>
              <a:gd name="connsiteX17" fmla="*/ 59531 w 143826"/>
              <a:gd name="connsiteY17" fmla="*/ 164306 h 190610"/>
              <a:gd name="connsiteX18" fmla="*/ 66675 w 143826"/>
              <a:gd name="connsiteY18" fmla="*/ 178594 h 190610"/>
              <a:gd name="connsiteX19" fmla="*/ 73818 w 143826"/>
              <a:gd name="connsiteY19" fmla="*/ 183356 h 190610"/>
              <a:gd name="connsiteX20" fmla="*/ 76200 w 143826"/>
              <a:gd name="connsiteY20" fmla="*/ 190500 h 190610"/>
              <a:gd name="connsiteX21" fmla="*/ 102393 w 143826"/>
              <a:gd name="connsiteY21" fmla="*/ 183356 h 190610"/>
              <a:gd name="connsiteX22" fmla="*/ 109537 w 143826"/>
              <a:gd name="connsiteY22" fmla="*/ 180975 h 190610"/>
              <a:gd name="connsiteX23" fmla="*/ 114300 w 143826"/>
              <a:gd name="connsiteY23" fmla="*/ 159544 h 190610"/>
              <a:gd name="connsiteX24" fmla="*/ 116681 w 143826"/>
              <a:gd name="connsiteY24" fmla="*/ 152400 h 190610"/>
              <a:gd name="connsiteX25" fmla="*/ 123825 w 143826"/>
              <a:gd name="connsiteY25" fmla="*/ 150019 h 190610"/>
              <a:gd name="connsiteX26" fmla="*/ 130968 w 143826"/>
              <a:gd name="connsiteY26" fmla="*/ 142875 h 190610"/>
              <a:gd name="connsiteX27" fmla="*/ 138112 w 143826"/>
              <a:gd name="connsiteY27" fmla="*/ 138112 h 190610"/>
              <a:gd name="connsiteX28" fmla="*/ 142875 w 143826"/>
              <a:gd name="connsiteY28" fmla="*/ 130969 h 190610"/>
              <a:gd name="connsiteX29" fmla="*/ 133350 w 143826"/>
              <a:gd name="connsiteY29" fmla="*/ 80962 h 190610"/>
              <a:gd name="connsiteX30" fmla="*/ 126206 w 143826"/>
              <a:gd name="connsiteY30" fmla="*/ 76200 h 190610"/>
              <a:gd name="connsiteX31" fmla="*/ 121443 w 143826"/>
              <a:gd name="connsiteY31" fmla="*/ 61912 h 190610"/>
              <a:gd name="connsiteX32" fmla="*/ 116681 w 143826"/>
              <a:gd name="connsiteY32" fmla="*/ 42862 h 190610"/>
              <a:gd name="connsiteX33" fmla="*/ 111918 w 143826"/>
              <a:gd name="connsiteY33" fmla="*/ 28575 h 190610"/>
              <a:gd name="connsiteX34" fmla="*/ 109537 w 143826"/>
              <a:gd name="connsiteY34" fmla="*/ 21431 h 190610"/>
              <a:gd name="connsiteX35" fmla="*/ 107156 w 143826"/>
              <a:gd name="connsiteY35" fmla="*/ 14287 h 190610"/>
              <a:gd name="connsiteX36" fmla="*/ 111918 w 143826"/>
              <a:gd name="connsiteY36" fmla="*/ 16669 h 19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43826" h="190610">
                <a:moveTo>
                  <a:pt x="111918" y="16669"/>
                </a:moveTo>
                <a:lnTo>
                  <a:pt x="111918" y="16669"/>
                </a:lnTo>
                <a:cubicBezTo>
                  <a:pt x="108086" y="14753"/>
                  <a:pt x="93429" y="6303"/>
                  <a:pt x="85725" y="4762"/>
                </a:cubicBezTo>
                <a:cubicBezTo>
                  <a:pt x="43023" y="-3779"/>
                  <a:pt x="87792" y="7064"/>
                  <a:pt x="59531" y="0"/>
                </a:cubicBezTo>
                <a:cubicBezTo>
                  <a:pt x="59728" y="1574"/>
                  <a:pt x="64914" y="20811"/>
                  <a:pt x="59531" y="26194"/>
                </a:cubicBezTo>
                <a:cubicBezTo>
                  <a:pt x="55484" y="30241"/>
                  <a:pt x="50006" y="32544"/>
                  <a:pt x="45243" y="35719"/>
                </a:cubicBezTo>
                <a:cubicBezTo>
                  <a:pt x="33923" y="43266"/>
                  <a:pt x="40814" y="39577"/>
                  <a:pt x="23812" y="45244"/>
                </a:cubicBezTo>
                <a:lnTo>
                  <a:pt x="16668" y="47625"/>
                </a:lnTo>
                <a:cubicBezTo>
                  <a:pt x="14287" y="49212"/>
                  <a:pt x="12084" y="51107"/>
                  <a:pt x="9525" y="52387"/>
                </a:cubicBezTo>
                <a:cubicBezTo>
                  <a:pt x="7280" y="53510"/>
                  <a:pt x="4156" y="52994"/>
                  <a:pt x="2381" y="54769"/>
                </a:cubicBezTo>
                <a:cubicBezTo>
                  <a:pt x="606" y="56544"/>
                  <a:pt x="794" y="59531"/>
                  <a:pt x="0" y="61912"/>
                </a:cubicBezTo>
                <a:cubicBezTo>
                  <a:pt x="3291" y="75077"/>
                  <a:pt x="1311" y="81043"/>
                  <a:pt x="11906" y="88106"/>
                </a:cubicBezTo>
                <a:cubicBezTo>
                  <a:pt x="13995" y="89498"/>
                  <a:pt x="16669" y="89693"/>
                  <a:pt x="19050" y="90487"/>
                </a:cubicBezTo>
                <a:cubicBezTo>
                  <a:pt x="35718" y="101600"/>
                  <a:pt x="30162" y="95250"/>
                  <a:pt x="38100" y="107156"/>
                </a:cubicBezTo>
                <a:lnTo>
                  <a:pt x="47625" y="135731"/>
                </a:lnTo>
                <a:lnTo>
                  <a:pt x="52387" y="150019"/>
                </a:lnTo>
                <a:cubicBezTo>
                  <a:pt x="53181" y="152400"/>
                  <a:pt x="53376" y="155074"/>
                  <a:pt x="54768" y="157162"/>
                </a:cubicBezTo>
                <a:lnTo>
                  <a:pt x="59531" y="164306"/>
                </a:lnTo>
                <a:cubicBezTo>
                  <a:pt x="61468" y="170118"/>
                  <a:pt x="62058" y="173977"/>
                  <a:pt x="66675" y="178594"/>
                </a:cubicBezTo>
                <a:cubicBezTo>
                  <a:pt x="68698" y="180617"/>
                  <a:pt x="71437" y="181769"/>
                  <a:pt x="73818" y="183356"/>
                </a:cubicBezTo>
                <a:cubicBezTo>
                  <a:pt x="74612" y="185737"/>
                  <a:pt x="73819" y="189706"/>
                  <a:pt x="76200" y="190500"/>
                </a:cubicBezTo>
                <a:cubicBezTo>
                  <a:pt x="79567" y="191622"/>
                  <a:pt x="100964" y="183833"/>
                  <a:pt x="102393" y="183356"/>
                </a:cubicBezTo>
                <a:lnTo>
                  <a:pt x="109537" y="180975"/>
                </a:lnTo>
                <a:cubicBezTo>
                  <a:pt x="114897" y="164893"/>
                  <a:pt x="108712" y="184689"/>
                  <a:pt x="114300" y="159544"/>
                </a:cubicBezTo>
                <a:cubicBezTo>
                  <a:pt x="114845" y="157094"/>
                  <a:pt x="114906" y="154175"/>
                  <a:pt x="116681" y="152400"/>
                </a:cubicBezTo>
                <a:cubicBezTo>
                  <a:pt x="118456" y="150625"/>
                  <a:pt x="121444" y="150813"/>
                  <a:pt x="123825" y="150019"/>
                </a:cubicBezTo>
                <a:cubicBezTo>
                  <a:pt x="126206" y="147638"/>
                  <a:pt x="128381" y="145031"/>
                  <a:pt x="130968" y="142875"/>
                </a:cubicBezTo>
                <a:cubicBezTo>
                  <a:pt x="133167" y="141043"/>
                  <a:pt x="136088" y="140136"/>
                  <a:pt x="138112" y="138112"/>
                </a:cubicBezTo>
                <a:cubicBezTo>
                  <a:pt x="140136" y="136088"/>
                  <a:pt x="141287" y="133350"/>
                  <a:pt x="142875" y="130969"/>
                </a:cubicBezTo>
                <a:cubicBezTo>
                  <a:pt x="141019" y="97572"/>
                  <a:pt x="150443" y="95206"/>
                  <a:pt x="133350" y="80962"/>
                </a:cubicBezTo>
                <a:cubicBezTo>
                  <a:pt x="131151" y="79130"/>
                  <a:pt x="128587" y="77787"/>
                  <a:pt x="126206" y="76200"/>
                </a:cubicBezTo>
                <a:cubicBezTo>
                  <a:pt x="124618" y="71437"/>
                  <a:pt x="122660" y="66782"/>
                  <a:pt x="121443" y="61912"/>
                </a:cubicBezTo>
                <a:cubicBezTo>
                  <a:pt x="119856" y="55562"/>
                  <a:pt x="118751" y="49071"/>
                  <a:pt x="116681" y="42862"/>
                </a:cubicBezTo>
                <a:lnTo>
                  <a:pt x="111918" y="28575"/>
                </a:lnTo>
                <a:lnTo>
                  <a:pt x="109537" y="21431"/>
                </a:lnTo>
                <a:cubicBezTo>
                  <a:pt x="108743" y="19050"/>
                  <a:pt x="107156" y="16797"/>
                  <a:pt x="107156" y="14287"/>
                </a:cubicBezTo>
                <a:lnTo>
                  <a:pt x="111918" y="16669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46" name="Freeform 45"/>
          <p:cNvSpPr/>
          <p:nvPr/>
        </p:nvSpPr>
        <p:spPr bwMode="auto">
          <a:xfrm>
            <a:off x="2844693" y="4526440"/>
            <a:ext cx="143172" cy="93911"/>
          </a:xfrm>
          <a:custGeom>
            <a:avLst/>
            <a:gdLst>
              <a:gd name="connsiteX0" fmla="*/ 59737 w 145541"/>
              <a:gd name="connsiteY0" fmla="*/ 3839 h 99486"/>
              <a:gd name="connsiteX1" fmla="*/ 59737 w 145541"/>
              <a:gd name="connsiteY1" fmla="*/ 3839 h 99486"/>
              <a:gd name="connsiteX2" fmla="*/ 31162 w 145541"/>
              <a:gd name="connsiteY2" fmla="*/ 6221 h 99486"/>
              <a:gd name="connsiteX3" fmla="*/ 16875 w 145541"/>
              <a:gd name="connsiteY3" fmla="*/ 13364 h 99486"/>
              <a:gd name="connsiteX4" fmla="*/ 9731 w 145541"/>
              <a:gd name="connsiteY4" fmla="*/ 20508 h 99486"/>
              <a:gd name="connsiteX5" fmla="*/ 2587 w 145541"/>
              <a:gd name="connsiteY5" fmla="*/ 25271 h 99486"/>
              <a:gd name="connsiteX6" fmla="*/ 206 w 145541"/>
              <a:gd name="connsiteY6" fmla="*/ 34796 h 99486"/>
              <a:gd name="connsiteX7" fmla="*/ 9731 w 145541"/>
              <a:gd name="connsiteY7" fmla="*/ 49083 h 99486"/>
              <a:gd name="connsiteX8" fmla="*/ 16875 w 145541"/>
              <a:gd name="connsiteY8" fmla="*/ 63371 h 99486"/>
              <a:gd name="connsiteX9" fmla="*/ 24019 w 145541"/>
              <a:gd name="connsiteY9" fmla="*/ 84802 h 99486"/>
              <a:gd name="connsiteX10" fmla="*/ 26400 w 145541"/>
              <a:gd name="connsiteY10" fmla="*/ 91946 h 99486"/>
              <a:gd name="connsiteX11" fmla="*/ 28781 w 145541"/>
              <a:gd name="connsiteY11" fmla="*/ 99089 h 99486"/>
              <a:gd name="connsiteX12" fmla="*/ 121650 w 145541"/>
              <a:gd name="connsiteY12" fmla="*/ 96708 h 99486"/>
              <a:gd name="connsiteX13" fmla="*/ 131175 w 145541"/>
              <a:gd name="connsiteY13" fmla="*/ 82421 h 99486"/>
              <a:gd name="connsiteX14" fmla="*/ 143081 w 145541"/>
              <a:gd name="connsiteY14" fmla="*/ 72896 h 99486"/>
              <a:gd name="connsiteX15" fmla="*/ 135937 w 145541"/>
              <a:gd name="connsiteY15" fmla="*/ 51464 h 99486"/>
              <a:gd name="connsiteX16" fmla="*/ 131175 w 145541"/>
              <a:gd name="connsiteY16" fmla="*/ 44321 h 99486"/>
              <a:gd name="connsiteX17" fmla="*/ 116887 w 145541"/>
              <a:gd name="connsiteY17" fmla="*/ 34796 h 99486"/>
              <a:gd name="connsiteX18" fmla="*/ 109744 w 145541"/>
              <a:gd name="connsiteY18" fmla="*/ 30033 h 99486"/>
              <a:gd name="connsiteX19" fmla="*/ 102600 w 145541"/>
              <a:gd name="connsiteY19" fmla="*/ 22889 h 99486"/>
              <a:gd name="connsiteX20" fmla="*/ 88312 w 145541"/>
              <a:gd name="connsiteY20" fmla="*/ 18127 h 99486"/>
              <a:gd name="connsiteX21" fmla="*/ 81169 w 145541"/>
              <a:gd name="connsiteY21" fmla="*/ 13364 h 99486"/>
              <a:gd name="connsiteX22" fmla="*/ 59737 w 145541"/>
              <a:gd name="connsiteY22" fmla="*/ 1458 h 99486"/>
              <a:gd name="connsiteX23" fmla="*/ 59737 w 145541"/>
              <a:gd name="connsiteY23" fmla="*/ 3839 h 9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5541" h="99486">
                <a:moveTo>
                  <a:pt x="59737" y="3839"/>
                </a:moveTo>
                <a:lnTo>
                  <a:pt x="59737" y="3839"/>
                </a:lnTo>
                <a:cubicBezTo>
                  <a:pt x="50212" y="4633"/>
                  <a:pt x="40636" y="4958"/>
                  <a:pt x="31162" y="6221"/>
                </a:cubicBezTo>
                <a:cubicBezTo>
                  <a:pt x="26049" y="6903"/>
                  <a:pt x="20697" y="10179"/>
                  <a:pt x="16875" y="13364"/>
                </a:cubicBezTo>
                <a:cubicBezTo>
                  <a:pt x="14288" y="15520"/>
                  <a:pt x="12318" y="18352"/>
                  <a:pt x="9731" y="20508"/>
                </a:cubicBezTo>
                <a:cubicBezTo>
                  <a:pt x="7532" y="22340"/>
                  <a:pt x="4968" y="23683"/>
                  <a:pt x="2587" y="25271"/>
                </a:cubicBezTo>
                <a:cubicBezTo>
                  <a:pt x="1793" y="28446"/>
                  <a:pt x="-734" y="31661"/>
                  <a:pt x="206" y="34796"/>
                </a:cubicBezTo>
                <a:cubicBezTo>
                  <a:pt x="1851" y="40278"/>
                  <a:pt x="7921" y="43653"/>
                  <a:pt x="9731" y="49083"/>
                </a:cubicBezTo>
                <a:cubicBezTo>
                  <a:pt x="13017" y="58942"/>
                  <a:pt x="10720" y="54139"/>
                  <a:pt x="16875" y="63371"/>
                </a:cubicBezTo>
                <a:lnTo>
                  <a:pt x="24019" y="84802"/>
                </a:lnTo>
                <a:lnTo>
                  <a:pt x="26400" y="91946"/>
                </a:lnTo>
                <a:lnTo>
                  <a:pt x="28781" y="99089"/>
                </a:lnTo>
                <a:cubicBezTo>
                  <a:pt x="59737" y="98295"/>
                  <a:pt x="91086" y="101683"/>
                  <a:pt x="121650" y="96708"/>
                </a:cubicBezTo>
                <a:cubicBezTo>
                  <a:pt x="127299" y="95788"/>
                  <a:pt x="128000" y="87183"/>
                  <a:pt x="131175" y="82421"/>
                </a:cubicBezTo>
                <a:cubicBezTo>
                  <a:pt x="137330" y="73188"/>
                  <a:pt x="133221" y="76182"/>
                  <a:pt x="143081" y="72896"/>
                </a:cubicBezTo>
                <a:cubicBezTo>
                  <a:pt x="147272" y="60322"/>
                  <a:pt x="146854" y="67840"/>
                  <a:pt x="135937" y="51464"/>
                </a:cubicBezTo>
                <a:cubicBezTo>
                  <a:pt x="134350" y="49083"/>
                  <a:pt x="133556" y="45908"/>
                  <a:pt x="131175" y="44321"/>
                </a:cubicBezTo>
                <a:lnTo>
                  <a:pt x="116887" y="34796"/>
                </a:lnTo>
                <a:cubicBezTo>
                  <a:pt x="114506" y="33209"/>
                  <a:pt x="111768" y="32057"/>
                  <a:pt x="109744" y="30033"/>
                </a:cubicBezTo>
                <a:cubicBezTo>
                  <a:pt x="107363" y="27652"/>
                  <a:pt x="105544" y="24524"/>
                  <a:pt x="102600" y="22889"/>
                </a:cubicBezTo>
                <a:cubicBezTo>
                  <a:pt x="98211" y="20451"/>
                  <a:pt x="88312" y="18127"/>
                  <a:pt x="88312" y="18127"/>
                </a:cubicBezTo>
                <a:cubicBezTo>
                  <a:pt x="85931" y="16539"/>
                  <a:pt x="83367" y="15196"/>
                  <a:pt x="81169" y="13364"/>
                </a:cubicBezTo>
                <a:cubicBezTo>
                  <a:pt x="78032" y="10750"/>
                  <a:pt x="65953" y="-4758"/>
                  <a:pt x="59737" y="1458"/>
                </a:cubicBezTo>
                <a:lnTo>
                  <a:pt x="59737" y="3839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49" name="Freeform 48"/>
          <p:cNvSpPr/>
          <p:nvPr/>
        </p:nvSpPr>
        <p:spPr bwMode="auto">
          <a:xfrm>
            <a:off x="3713963" y="3918657"/>
            <a:ext cx="335058" cy="303456"/>
          </a:xfrm>
          <a:custGeom>
            <a:avLst/>
            <a:gdLst>
              <a:gd name="connsiteX0" fmla="*/ 40481 w 340601"/>
              <a:gd name="connsiteY0" fmla="*/ 33338 h 321469"/>
              <a:gd name="connsiteX1" fmla="*/ 40481 w 340601"/>
              <a:gd name="connsiteY1" fmla="*/ 33338 h 321469"/>
              <a:gd name="connsiteX2" fmla="*/ 42862 w 340601"/>
              <a:gd name="connsiteY2" fmla="*/ 54769 h 321469"/>
              <a:gd name="connsiteX3" fmla="*/ 40481 w 340601"/>
              <a:gd name="connsiteY3" fmla="*/ 61913 h 321469"/>
              <a:gd name="connsiteX4" fmla="*/ 19050 w 340601"/>
              <a:gd name="connsiteY4" fmla="*/ 59532 h 321469"/>
              <a:gd name="connsiteX5" fmla="*/ 9525 w 340601"/>
              <a:gd name="connsiteY5" fmla="*/ 57150 h 321469"/>
              <a:gd name="connsiteX6" fmla="*/ 4762 w 340601"/>
              <a:gd name="connsiteY6" fmla="*/ 64294 h 321469"/>
              <a:gd name="connsiteX7" fmla="*/ 0 w 340601"/>
              <a:gd name="connsiteY7" fmla="*/ 78582 h 321469"/>
              <a:gd name="connsiteX8" fmla="*/ 2381 w 340601"/>
              <a:gd name="connsiteY8" fmla="*/ 88107 h 321469"/>
              <a:gd name="connsiteX9" fmla="*/ 16669 w 340601"/>
              <a:gd name="connsiteY9" fmla="*/ 95250 h 321469"/>
              <a:gd name="connsiteX10" fmla="*/ 33337 w 340601"/>
              <a:gd name="connsiteY10" fmla="*/ 111919 h 321469"/>
              <a:gd name="connsiteX11" fmla="*/ 35719 w 340601"/>
              <a:gd name="connsiteY11" fmla="*/ 119063 h 321469"/>
              <a:gd name="connsiteX12" fmla="*/ 42862 w 340601"/>
              <a:gd name="connsiteY12" fmla="*/ 121444 h 321469"/>
              <a:gd name="connsiteX13" fmla="*/ 69056 w 340601"/>
              <a:gd name="connsiteY13" fmla="*/ 123825 h 321469"/>
              <a:gd name="connsiteX14" fmla="*/ 83344 w 340601"/>
              <a:gd name="connsiteY14" fmla="*/ 130969 h 321469"/>
              <a:gd name="connsiteX15" fmla="*/ 88106 w 340601"/>
              <a:gd name="connsiteY15" fmla="*/ 145257 h 321469"/>
              <a:gd name="connsiteX16" fmla="*/ 90487 w 340601"/>
              <a:gd name="connsiteY16" fmla="*/ 161925 h 321469"/>
              <a:gd name="connsiteX17" fmla="*/ 104775 w 340601"/>
              <a:gd name="connsiteY17" fmla="*/ 171450 h 321469"/>
              <a:gd name="connsiteX18" fmla="*/ 109537 w 340601"/>
              <a:gd name="connsiteY18" fmla="*/ 185738 h 321469"/>
              <a:gd name="connsiteX19" fmla="*/ 111919 w 340601"/>
              <a:gd name="connsiteY19" fmla="*/ 192882 h 321469"/>
              <a:gd name="connsiteX20" fmla="*/ 119062 w 340601"/>
              <a:gd name="connsiteY20" fmla="*/ 197644 h 321469"/>
              <a:gd name="connsiteX21" fmla="*/ 121444 w 340601"/>
              <a:gd name="connsiteY21" fmla="*/ 204788 h 321469"/>
              <a:gd name="connsiteX22" fmla="*/ 135731 w 340601"/>
              <a:gd name="connsiteY22" fmla="*/ 204788 h 321469"/>
              <a:gd name="connsiteX23" fmla="*/ 157162 w 340601"/>
              <a:gd name="connsiteY23" fmla="*/ 211932 h 321469"/>
              <a:gd name="connsiteX24" fmla="*/ 159544 w 340601"/>
              <a:gd name="connsiteY24" fmla="*/ 219075 h 321469"/>
              <a:gd name="connsiteX25" fmla="*/ 169069 w 340601"/>
              <a:gd name="connsiteY25" fmla="*/ 233363 h 321469"/>
              <a:gd name="connsiteX26" fmla="*/ 173831 w 340601"/>
              <a:gd name="connsiteY26" fmla="*/ 240507 h 321469"/>
              <a:gd name="connsiteX27" fmla="*/ 178594 w 340601"/>
              <a:gd name="connsiteY27" fmla="*/ 247650 h 321469"/>
              <a:gd name="connsiteX28" fmla="*/ 183356 w 340601"/>
              <a:gd name="connsiteY28" fmla="*/ 254794 h 321469"/>
              <a:gd name="connsiteX29" fmla="*/ 190500 w 340601"/>
              <a:gd name="connsiteY29" fmla="*/ 259557 h 321469"/>
              <a:gd name="connsiteX30" fmla="*/ 200025 w 340601"/>
              <a:gd name="connsiteY30" fmla="*/ 273844 h 321469"/>
              <a:gd name="connsiteX31" fmla="*/ 204787 w 340601"/>
              <a:gd name="connsiteY31" fmla="*/ 288132 h 321469"/>
              <a:gd name="connsiteX32" fmla="*/ 207169 w 340601"/>
              <a:gd name="connsiteY32" fmla="*/ 300038 h 321469"/>
              <a:gd name="connsiteX33" fmla="*/ 216694 w 340601"/>
              <a:gd name="connsiteY33" fmla="*/ 314325 h 321469"/>
              <a:gd name="connsiteX34" fmla="*/ 221456 w 340601"/>
              <a:gd name="connsiteY34" fmla="*/ 321469 h 321469"/>
              <a:gd name="connsiteX35" fmla="*/ 233362 w 340601"/>
              <a:gd name="connsiteY35" fmla="*/ 300038 h 321469"/>
              <a:gd name="connsiteX36" fmla="*/ 238125 w 340601"/>
              <a:gd name="connsiteY36" fmla="*/ 283369 h 321469"/>
              <a:gd name="connsiteX37" fmla="*/ 259556 w 340601"/>
              <a:gd name="connsiteY37" fmla="*/ 271463 h 321469"/>
              <a:gd name="connsiteX38" fmla="*/ 261937 w 340601"/>
              <a:gd name="connsiteY38" fmla="*/ 264319 h 321469"/>
              <a:gd name="connsiteX39" fmla="*/ 271462 w 340601"/>
              <a:gd name="connsiteY39" fmla="*/ 250032 h 321469"/>
              <a:gd name="connsiteX40" fmla="*/ 271462 w 340601"/>
              <a:gd name="connsiteY40" fmla="*/ 223838 h 321469"/>
              <a:gd name="connsiteX41" fmla="*/ 297656 w 340601"/>
              <a:gd name="connsiteY41" fmla="*/ 216694 h 321469"/>
              <a:gd name="connsiteX42" fmla="*/ 326231 w 340601"/>
              <a:gd name="connsiteY42" fmla="*/ 211932 h 321469"/>
              <a:gd name="connsiteX43" fmla="*/ 333375 w 340601"/>
              <a:gd name="connsiteY43" fmla="*/ 209550 h 321469"/>
              <a:gd name="connsiteX44" fmla="*/ 340519 w 340601"/>
              <a:gd name="connsiteY44" fmla="*/ 204788 h 321469"/>
              <a:gd name="connsiteX45" fmla="*/ 328612 w 340601"/>
              <a:gd name="connsiteY45" fmla="*/ 195263 h 321469"/>
              <a:gd name="connsiteX46" fmla="*/ 323850 w 340601"/>
              <a:gd name="connsiteY46" fmla="*/ 188119 h 321469"/>
              <a:gd name="connsiteX47" fmla="*/ 316706 w 340601"/>
              <a:gd name="connsiteY47" fmla="*/ 180975 h 321469"/>
              <a:gd name="connsiteX48" fmla="*/ 311944 w 340601"/>
              <a:gd name="connsiteY48" fmla="*/ 166688 h 321469"/>
              <a:gd name="connsiteX49" fmla="*/ 309562 w 340601"/>
              <a:gd name="connsiteY49" fmla="*/ 159544 h 321469"/>
              <a:gd name="connsiteX50" fmla="*/ 335756 w 340601"/>
              <a:gd name="connsiteY50" fmla="*/ 147638 h 321469"/>
              <a:gd name="connsiteX51" fmla="*/ 340519 w 340601"/>
              <a:gd name="connsiteY51" fmla="*/ 140494 h 321469"/>
              <a:gd name="connsiteX52" fmla="*/ 333375 w 340601"/>
              <a:gd name="connsiteY52" fmla="*/ 138113 h 321469"/>
              <a:gd name="connsiteX53" fmla="*/ 326231 w 340601"/>
              <a:gd name="connsiteY53" fmla="*/ 133350 h 321469"/>
              <a:gd name="connsiteX54" fmla="*/ 323850 w 340601"/>
              <a:gd name="connsiteY54" fmla="*/ 126207 h 321469"/>
              <a:gd name="connsiteX55" fmla="*/ 319087 w 340601"/>
              <a:gd name="connsiteY55" fmla="*/ 119063 h 321469"/>
              <a:gd name="connsiteX56" fmla="*/ 316706 w 340601"/>
              <a:gd name="connsiteY56" fmla="*/ 100013 h 321469"/>
              <a:gd name="connsiteX57" fmla="*/ 295275 w 340601"/>
              <a:gd name="connsiteY57" fmla="*/ 109538 h 321469"/>
              <a:gd name="connsiteX58" fmla="*/ 292894 w 340601"/>
              <a:gd name="connsiteY58" fmla="*/ 138113 h 321469"/>
              <a:gd name="connsiteX59" fmla="*/ 285750 w 340601"/>
              <a:gd name="connsiteY59" fmla="*/ 140494 h 321469"/>
              <a:gd name="connsiteX60" fmla="*/ 280987 w 340601"/>
              <a:gd name="connsiteY60" fmla="*/ 133350 h 321469"/>
              <a:gd name="connsiteX61" fmla="*/ 266700 w 340601"/>
              <a:gd name="connsiteY61" fmla="*/ 121444 h 321469"/>
              <a:gd name="connsiteX62" fmla="*/ 254794 w 340601"/>
              <a:gd name="connsiteY62" fmla="*/ 111919 h 321469"/>
              <a:gd name="connsiteX63" fmla="*/ 240506 w 340601"/>
              <a:gd name="connsiteY63" fmla="*/ 102394 h 321469"/>
              <a:gd name="connsiteX64" fmla="*/ 238125 w 340601"/>
              <a:gd name="connsiteY64" fmla="*/ 83344 h 321469"/>
              <a:gd name="connsiteX65" fmla="*/ 228600 w 340601"/>
              <a:gd name="connsiteY65" fmla="*/ 69057 h 321469"/>
              <a:gd name="connsiteX66" fmla="*/ 233362 w 340601"/>
              <a:gd name="connsiteY66" fmla="*/ 26194 h 321469"/>
              <a:gd name="connsiteX67" fmla="*/ 226219 w 340601"/>
              <a:gd name="connsiteY67" fmla="*/ 11907 h 321469"/>
              <a:gd name="connsiteX68" fmla="*/ 219075 w 340601"/>
              <a:gd name="connsiteY68" fmla="*/ 7144 h 321469"/>
              <a:gd name="connsiteX69" fmla="*/ 207169 w 340601"/>
              <a:gd name="connsiteY69" fmla="*/ 9525 h 321469"/>
              <a:gd name="connsiteX70" fmla="*/ 197644 w 340601"/>
              <a:gd name="connsiteY70" fmla="*/ 11907 h 321469"/>
              <a:gd name="connsiteX71" fmla="*/ 183356 w 340601"/>
              <a:gd name="connsiteY71" fmla="*/ 9525 h 321469"/>
              <a:gd name="connsiteX72" fmla="*/ 169069 w 340601"/>
              <a:gd name="connsiteY72" fmla="*/ 4763 h 321469"/>
              <a:gd name="connsiteX73" fmla="*/ 161925 w 340601"/>
              <a:gd name="connsiteY73" fmla="*/ 2382 h 321469"/>
              <a:gd name="connsiteX74" fmla="*/ 154781 w 340601"/>
              <a:gd name="connsiteY74" fmla="*/ 0 h 321469"/>
              <a:gd name="connsiteX75" fmla="*/ 140494 w 340601"/>
              <a:gd name="connsiteY75" fmla="*/ 4763 h 321469"/>
              <a:gd name="connsiteX76" fmla="*/ 126206 w 340601"/>
              <a:gd name="connsiteY76" fmla="*/ 11907 h 321469"/>
              <a:gd name="connsiteX77" fmla="*/ 71437 w 340601"/>
              <a:gd name="connsiteY77" fmla="*/ 16669 h 321469"/>
              <a:gd name="connsiteX78" fmla="*/ 69056 w 340601"/>
              <a:gd name="connsiteY78" fmla="*/ 23813 h 321469"/>
              <a:gd name="connsiteX79" fmla="*/ 47625 w 340601"/>
              <a:gd name="connsiteY79" fmla="*/ 30957 h 321469"/>
              <a:gd name="connsiteX80" fmla="*/ 40481 w 340601"/>
              <a:gd name="connsiteY80" fmla="*/ 33338 h 32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40601" h="321469">
                <a:moveTo>
                  <a:pt x="40481" y="33338"/>
                </a:moveTo>
                <a:lnTo>
                  <a:pt x="40481" y="33338"/>
                </a:lnTo>
                <a:cubicBezTo>
                  <a:pt x="41275" y="40482"/>
                  <a:pt x="42862" y="47581"/>
                  <a:pt x="42862" y="54769"/>
                </a:cubicBezTo>
                <a:cubicBezTo>
                  <a:pt x="42862" y="57279"/>
                  <a:pt x="42942" y="61421"/>
                  <a:pt x="40481" y="61913"/>
                </a:cubicBezTo>
                <a:cubicBezTo>
                  <a:pt x="33433" y="63323"/>
                  <a:pt x="26194" y="60326"/>
                  <a:pt x="19050" y="59532"/>
                </a:cubicBezTo>
                <a:cubicBezTo>
                  <a:pt x="15875" y="58738"/>
                  <a:pt x="12630" y="56115"/>
                  <a:pt x="9525" y="57150"/>
                </a:cubicBezTo>
                <a:cubicBezTo>
                  <a:pt x="6810" y="58055"/>
                  <a:pt x="5924" y="61679"/>
                  <a:pt x="4762" y="64294"/>
                </a:cubicBezTo>
                <a:cubicBezTo>
                  <a:pt x="2723" y="68882"/>
                  <a:pt x="0" y="78582"/>
                  <a:pt x="0" y="78582"/>
                </a:cubicBezTo>
                <a:cubicBezTo>
                  <a:pt x="794" y="81757"/>
                  <a:pt x="566" y="85384"/>
                  <a:pt x="2381" y="88107"/>
                </a:cubicBezTo>
                <a:cubicBezTo>
                  <a:pt x="5019" y="92063"/>
                  <a:pt x="12594" y="93892"/>
                  <a:pt x="16669" y="95250"/>
                </a:cubicBezTo>
                <a:cubicBezTo>
                  <a:pt x="27586" y="111626"/>
                  <a:pt x="20764" y="107728"/>
                  <a:pt x="33337" y="111919"/>
                </a:cubicBezTo>
                <a:cubicBezTo>
                  <a:pt x="34131" y="114300"/>
                  <a:pt x="33944" y="117288"/>
                  <a:pt x="35719" y="119063"/>
                </a:cubicBezTo>
                <a:cubicBezTo>
                  <a:pt x="37494" y="120838"/>
                  <a:pt x="40377" y="121089"/>
                  <a:pt x="42862" y="121444"/>
                </a:cubicBezTo>
                <a:cubicBezTo>
                  <a:pt x="51541" y="122684"/>
                  <a:pt x="60325" y="123031"/>
                  <a:pt x="69056" y="123825"/>
                </a:cubicBezTo>
                <a:cubicBezTo>
                  <a:pt x="72947" y="125122"/>
                  <a:pt x="80916" y="127083"/>
                  <a:pt x="83344" y="130969"/>
                </a:cubicBezTo>
                <a:cubicBezTo>
                  <a:pt x="86005" y="135226"/>
                  <a:pt x="88106" y="145257"/>
                  <a:pt x="88106" y="145257"/>
                </a:cubicBezTo>
                <a:cubicBezTo>
                  <a:pt x="88900" y="150813"/>
                  <a:pt x="87474" y="157190"/>
                  <a:pt x="90487" y="161925"/>
                </a:cubicBezTo>
                <a:cubicBezTo>
                  <a:pt x="93560" y="166754"/>
                  <a:pt x="104775" y="171450"/>
                  <a:pt x="104775" y="171450"/>
                </a:cubicBezTo>
                <a:lnTo>
                  <a:pt x="109537" y="185738"/>
                </a:lnTo>
                <a:cubicBezTo>
                  <a:pt x="110331" y="188119"/>
                  <a:pt x="109830" y="191490"/>
                  <a:pt x="111919" y="192882"/>
                </a:cubicBezTo>
                <a:lnTo>
                  <a:pt x="119062" y="197644"/>
                </a:lnTo>
                <a:cubicBezTo>
                  <a:pt x="119856" y="200025"/>
                  <a:pt x="119669" y="203013"/>
                  <a:pt x="121444" y="204788"/>
                </a:cubicBezTo>
                <a:cubicBezTo>
                  <a:pt x="126206" y="209550"/>
                  <a:pt x="130969" y="206375"/>
                  <a:pt x="135731" y="204788"/>
                </a:cubicBezTo>
                <a:cubicBezTo>
                  <a:pt x="142706" y="205950"/>
                  <a:pt x="152009" y="205491"/>
                  <a:pt x="157162" y="211932"/>
                </a:cubicBezTo>
                <a:cubicBezTo>
                  <a:pt x="158730" y="213892"/>
                  <a:pt x="158325" y="216881"/>
                  <a:pt x="159544" y="219075"/>
                </a:cubicBezTo>
                <a:cubicBezTo>
                  <a:pt x="162324" y="224079"/>
                  <a:pt x="165894" y="228600"/>
                  <a:pt x="169069" y="233363"/>
                </a:cubicBezTo>
                <a:lnTo>
                  <a:pt x="173831" y="240507"/>
                </a:lnTo>
                <a:lnTo>
                  <a:pt x="178594" y="247650"/>
                </a:lnTo>
                <a:cubicBezTo>
                  <a:pt x="180182" y="250031"/>
                  <a:pt x="180975" y="253206"/>
                  <a:pt x="183356" y="254794"/>
                </a:cubicBezTo>
                <a:lnTo>
                  <a:pt x="190500" y="259557"/>
                </a:lnTo>
                <a:cubicBezTo>
                  <a:pt x="193675" y="264319"/>
                  <a:pt x="198215" y="268414"/>
                  <a:pt x="200025" y="273844"/>
                </a:cubicBezTo>
                <a:cubicBezTo>
                  <a:pt x="201612" y="278607"/>
                  <a:pt x="203802" y="283209"/>
                  <a:pt x="204787" y="288132"/>
                </a:cubicBezTo>
                <a:cubicBezTo>
                  <a:pt x="205581" y="292101"/>
                  <a:pt x="205494" y="296354"/>
                  <a:pt x="207169" y="300038"/>
                </a:cubicBezTo>
                <a:cubicBezTo>
                  <a:pt x="209538" y="305249"/>
                  <a:pt x="213519" y="309563"/>
                  <a:pt x="216694" y="314325"/>
                </a:cubicBezTo>
                <a:lnTo>
                  <a:pt x="221456" y="321469"/>
                </a:lnTo>
                <a:cubicBezTo>
                  <a:pt x="229988" y="308672"/>
                  <a:pt x="230218" y="311043"/>
                  <a:pt x="233362" y="300038"/>
                </a:cubicBezTo>
                <a:cubicBezTo>
                  <a:pt x="233386" y="299954"/>
                  <a:pt x="236985" y="284509"/>
                  <a:pt x="238125" y="283369"/>
                </a:cubicBezTo>
                <a:cubicBezTo>
                  <a:pt x="246313" y="275180"/>
                  <a:pt x="250573" y="274457"/>
                  <a:pt x="259556" y="271463"/>
                </a:cubicBezTo>
                <a:cubicBezTo>
                  <a:pt x="260350" y="269082"/>
                  <a:pt x="260545" y="266408"/>
                  <a:pt x="261937" y="264319"/>
                </a:cubicBezTo>
                <a:cubicBezTo>
                  <a:pt x="273829" y="246480"/>
                  <a:pt x="265800" y="267017"/>
                  <a:pt x="271462" y="250032"/>
                </a:cubicBezTo>
                <a:cubicBezTo>
                  <a:pt x="269513" y="242233"/>
                  <a:pt x="265544" y="231447"/>
                  <a:pt x="271462" y="223838"/>
                </a:cubicBezTo>
                <a:cubicBezTo>
                  <a:pt x="273486" y="221236"/>
                  <a:pt x="293809" y="217286"/>
                  <a:pt x="297656" y="216694"/>
                </a:cubicBezTo>
                <a:cubicBezTo>
                  <a:pt x="316487" y="213797"/>
                  <a:pt x="312270" y="215921"/>
                  <a:pt x="326231" y="211932"/>
                </a:cubicBezTo>
                <a:cubicBezTo>
                  <a:pt x="328645" y="211242"/>
                  <a:pt x="331130" y="210673"/>
                  <a:pt x="333375" y="209550"/>
                </a:cubicBezTo>
                <a:cubicBezTo>
                  <a:pt x="335935" y="208270"/>
                  <a:pt x="338138" y="206375"/>
                  <a:pt x="340519" y="204788"/>
                </a:cubicBezTo>
                <a:cubicBezTo>
                  <a:pt x="326867" y="184311"/>
                  <a:pt x="345046" y="208411"/>
                  <a:pt x="328612" y="195263"/>
                </a:cubicBezTo>
                <a:cubicBezTo>
                  <a:pt x="326377" y="193475"/>
                  <a:pt x="325682" y="190318"/>
                  <a:pt x="323850" y="188119"/>
                </a:cubicBezTo>
                <a:cubicBezTo>
                  <a:pt x="321694" y="185532"/>
                  <a:pt x="319087" y="183356"/>
                  <a:pt x="316706" y="180975"/>
                </a:cubicBezTo>
                <a:lnTo>
                  <a:pt x="311944" y="166688"/>
                </a:lnTo>
                <a:lnTo>
                  <a:pt x="309562" y="159544"/>
                </a:lnTo>
                <a:cubicBezTo>
                  <a:pt x="327218" y="147774"/>
                  <a:pt x="318237" y="151141"/>
                  <a:pt x="335756" y="147638"/>
                </a:cubicBezTo>
                <a:cubicBezTo>
                  <a:pt x="337344" y="145257"/>
                  <a:pt x="341213" y="143271"/>
                  <a:pt x="340519" y="140494"/>
                </a:cubicBezTo>
                <a:cubicBezTo>
                  <a:pt x="339910" y="138059"/>
                  <a:pt x="335620" y="139236"/>
                  <a:pt x="333375" y="138113"/>
                </a:cubicBezTo>
                <a:cubicBezTo>
                  <a:pt x="330815" y="136833"/>
                  <a:pt x="328612" y="134938"/>
                  <a:pt x="326231" y="133350"/>
                </a:cubicBezTo>
                <a:cubicBezTo>
                  <a:pt x="325437" y="130969"/>
                  <a:pt x="324972" y="128452"/>
                  <a:pt x="323850" y="126207"/>
                </a:cubicBezTo>
                <a:cubicBezTo>
                  <a:pt x="322570" y="123647"/>
                  <a:pt x="319840" y="121824"/>
                  <a:pt x="319087" y="119063"/>
                </a:cubicBezTo>
                <a:cubicBezTo>
                  <a:pt x="317403" y="112889"/>
                  <a:pt x="317500" y="106363"/>
                  <a:pt x="316706" y="100013"/>
                </a:cubicBezTo>
                <a:cubicBezTo>
                  <a:pt x="299704" y="105680"/>
                  <a:pt x="306596" y="101990"/>
                  <a:pt x="295275" y="109538"/>
                </a:cubicBezTo>
                <a:cubicBezTo>
                  <a:pt x="294481" y="119063"/>
                  <a:pt x="295705" y="128978"/>
                  <a:pt x="292894" y="138113"/>
                </a:cubicBezTo>
                <a:cubicBezTo>
                  <a:pt x="292156" y="140512"/>
                  <a:pt x="288081" y="141426"/>
                  <a:pt x="285750" y="140494"/>
                </a:cubicBezTo>
                <a:cubicBezTo>
                  <a:pt x="283093" y="139431"/>
                  <a:pt x="282819" y="135549"/>
                  <a:pt x="280987" y="133350"/>
                </a:cubicBezTo>
                <a:cubicBezTo>
                  <a:pt x="275258" y="126475"/>
                  <a:pt x="273724" y="126127"/>
                  <a:pt x="266700" y="121444"/>
                </a:cubicBezTo>
                <a:cubicBezTo>
                  <a:pt x="257899" y="108244"/>
                  <a:pt x="266972" y="118684"/>
                  <a:pt x="254794" y="111919"/>
                </a:cubicBezTo>
                <a:cubicBezTo>
                  <a:pt x="249790" y="109139"/>
                  <a:pt x="240506" y="102394"/>
                  <a:pt x="240506" y="102394"/>
                </a:cubicBezTo>
                <a:cubicBezTo>
                  <a:pt x="246174" y="85392"/>
                  <a:pt x="249446" y="90892"/>
                  <a:pt x="238125" y="83344"/>
                </a:cubicBezTo>
                <a:cubicBezTo>
                  <a:pt x="234950" y="78582"/>
                  <a:pt x="228161" y="74764"/>
                  <a:pt x="228600" y="69057"/>
                </a:cubicBezTo>
                <a:cubicBezTo>
                  <a:pt x="231291" y="34065"/>
                  <a:pt x="228951" y="48249"/>
                  <a:pt x="233362" y="26194"/>
                </a:cubicBezTo>
                <a:cubicBezTo>
                  <a:pt x="231426" y="20384"/>
                  <a:pt x="230835" y="16523"/>
                  <a:pt x="226219" y="11907"/>
                </a:cubicBezTo>
                <a:cubicBezTo>
                  <a:pt x="224195" y="9883"/>
                  <a:pt x="221456" y="8732"/>
                  <a:pt x="219075" y="7144"/>
                </a:cubicBezTo>
                <a:cubicBezTo>
                  <a:pt x="215106" y="7938"/>
                  <a:pt x="211120" y="8647"/>
                  <a:pt x="207169" y="9525"/>
                </a:cubicBezTo>
                <a:cubicBezTo>
                  <a:pt x="203974" y="10235"/>
                  <a:pt x="200917" y="11907"/>
                  <a:pt x="197644" y="11907"/>
                </a:cubicBezTo>
                <a:cubicBezTo>
                  <a:pt x="192816" y="11907"/>
                  <a:pt x="188040" y="10696"/>
                  <a:pt x="183356" y="9525"/>
                </a:cubicBezTo>
                <a:cubicBezTo>
                  <a:pt x="178486" y="8307"/>
                  <a:pt x="173831" y="6350"/>
                  <a:pt x="169069" y="4763"/>
                </a:cubicBezTo>
                <a:lnTo>
                  <a:pt x="161925" y="2382"/>
                </a:lnTo>
                <a:lnTo>
                  <a:pt x="154781" y="0"/>
                </a:lnTo>
                <a:cubicBezTo>
                  <a:pt x="150019" y="1588"/>
                  <a:pt x="144671" y="1979"/>
                  <a:pt x="140494" y="4763"/>
                </a:cubicBezTo>
                <a:cubicBezTo>
                  <a:pt x="134475" y="8775"/>
                  <a:pt x="133246" y="10499"/>
                  <a:pt x="126206" y="11907"/>
                </a:cubicBezTo>
                <a:cubicBezTo>
                  <a:pt x="109108" y="15327"/>
                  <a:pt x="87553" y="15662"/>
                  <a:pt x="71437" y="16669"/>
                </a:cubicBezTo>
                <a:cubicBezTo>
                  <a:pt x="70643" y="19050"/>
                  <a:pt x="70624" y="21853"/>
                  <a:pt x="69056" y="23813"/>
                </a:cubicBezTo>
                <a:cubicBezTo>
                  <a:pt x="63562" y="30681"/>
                  <a:pt x="55175" y="29069"/>
                  <a:pt x="47625" y="30957"/>
                </a:cubicBezTo>
                <a:cubicBezTo>
                  <a:pt x="45903" y="31388"/>
                  <a:pt x="41672" y="32941"/>
                  <a:pt x="40481" y="333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4" name="Freeform 3"/>
          <p:cNvSpPr/>
          <p:nvPr/>
        </p:nvSpPr>
        <p:spPr bwMode="auto">
          <a:xfrm>
            <a:off x="3240980" y="3170134"/>
            <a:ext cx="287926" cy="218788"/>
          </a:xfrm>
          <a:custGeom>
            <a:avLst/>
            <a:gdLst>
              <a:gd name="connsiteX0" fmla="*/ 67264 w 292689"/>
              <a:gd name="connsiteY0" fmla="*/ 0 h 231775"/>
              <a:gd name="connsiteX1" fmla="*/ 67264 w 292689"/>
              <a:gd name="connsiteY1" fmla="*/ 0 h 231775"/>
              <a:gd name="connsiteX2" fmla="*/ 41864 w 292689"/>
              <a:gd name="connsiteY2" fmla="*/ 9525 h 231775"/>
              <a:gd name="connsiteX3" fmla="*/ 32339 w 292689"/>
              <a:gd name="connsiteY3" fmla="*/ 12700 h 231775"/>
              <a:gd name="connsiteX4" fmla="*/ 29164 w 292689"/>
              <a:gd name="connsiteY4" fmla="*/ 22225 h 231775"/>
              <a:gd name="connsiteX5" fmla="*/ 32339 w 292689"/>
              <a:gd name="connsiteY5" fmla="*/ 44450 h 231775"/>
              <a:gd name="connsiteX6" fmla="*/ 38689 w 292689"/>
              <a:gd name="connsiteY6" fmla="*/ 63500 h 231775"/>
              <a:gd name="connsiteX7" fmla="*/ 25989 w 292689"/>
              <a:gd name="connsiteY7" fmla="*/ 76200 h 231775"/>
              <a:gd name="connsiteX8" fmla="*/ 19639 w 292689"/>
              <a:gd name="connsiteY8" fmla="*/ 85725 h 231775"/>
              <a:gd name="connsiteX9" fmla="*/ 10114 w 292689"/>
              <a:gd name="connsiteY9" fmla="*/ 95250 h 231775"/>
              <a:gd name="connsiteX10" fmla="*/ 589 w 292689"/>
              <a:gd name="connsiteY10" fmla="*/ 127000 h 231775"/>
              <a:gd name="connsiteX11" fmla="*/ 3764 w 292689"/>
              <a:gd name="connsiteY11" fmla="*/ 155575 h 231775"/>
              <a:gd name="connsiteX12" fmla="*/ 35514 w 292689"/>
              <a:gd name="connsiteY12" fmla="*/ 161925 h 231775"/>
              <a:gd name="connsiteX13" fmla="*/ 54564 w 292689"/>
              <a:gd name="connsiteY13" fmla="*/ 168275 h 231775"/>
              <a:gd name="connsiteX14" fmla="*/ 64089 w 292689"/>
              <a:gd name="connsiteY14" fmla="*/ 171450 h 231775"/>
              <a:gd name="connsiteX15" fmla="*/ 92664 w 292689"/>
              <a:gd name="connsiteY15" fmla="*/ 184150 h 231775"/>
              <a:gd name="connsiteX16" fmla="*/ 102189 w 292689"/>
              <a:gd name="connsiteY16" fmla="*/ 187325 h 231775"/>
              <a:gd name="connsiteX17" fmla="*/ 111714 w 292689"/>
              <a:gd name="connsiteY17" fmla="*/ 190500 h 231775"/>
              <a:gd name="connsiteX18" fmla="*/ 137114 w 292689"/>
              <a:gd name="connsiteY18" fmla="*/ 193675 h 231775"/>
              <a:gd name="connsiteX19" fmla="*/ 187914 w 292689"/>
              <a:gd name="connsiteY19" fmla="*/ 190500 h 231775"/>
              <a:gd name="connsiteX20" fmla="*/ 206964 w 292689"/>
              <a:gd name="connsiteY20" fmla="*/ 184150 h 231775"/>
              <a:gd name="connsiteX21" fmla="*/ 226014 w 292689"/>
              <a:gd name="connsiteY21" fmla="*/ 200025 h 231775"/>
              <a:gd name="connsiteX22" fmla="*/ 232364 w 292689"/>
              <a:gd name="connsiteY22" fmla="*/ 209550 h 231775"/>
              <a:gd name="connsiteX23" fmla="*/ 241889 w 292689"/>
              <a:gd name="connsiteY23" fmla="*/ 212725 h 231775"/>
              <a:gd name="connsiteX24" fmla="*/ 270464 w 292689"/>
              <a:gd name="connsiteY24" fmla="*/ 215900 h 231775"/>
              <a:gd name="connsiteX25" fmla="*/ 279989 w 292689"/>
              <a:gd name="connsiteY25" fmla="*/ 222250 h 231775"/>
              <a:gd name="connsiteX26" fmla="*/ 289514 w 292689"/>
              <a:gd name="connsiteY26" fmla="*/ 231775 h 231775"/>
              <a:gd name="connsiteX27" fmla="*/ 292689 w 292689"/>
              <a:gd name="connsiteY27" fmla="*/ 222250 h 231775"/>
              <a:gd name="connsiteX28" fmla="*/ 283164 w 292689"/>
              <a:gd name="connsiteY28" fmla="*/ 180975 h 231775"/>
              <a:gd name="connsiteX29" fmla="*/ 273639 w 292689"/>
              <a:gd name="connsiteY29" fmla="*/ 177800 h 231775"/>
              <a:gd name="connsiteX30" fmla="*/ 270464 w 292689"/>
              <a:gd name="connsiteY30" fmla="*/ 130175 h 231775"/>
              <a:gd name="connsiteX31" fmla="*/ 260939 w 292689"/>
              <a:gd name="connsiteY31" fmla="*/ 120650 h 231775"/>
              <a:gd name="connsiteX32" fmla="*/ 254589 w 292689"/>
              <a:gd name="connsiteY32" fmla="*/ 101600 h 231775"/>
              <a:gd name="connsiteX33" fmla="*/ 251414 w 292689"/>
              <a:gd name="connsiteY33" fmla="*/ 92075 h 231775"/>
              <a:gd name="connsiteX34" fmla="*/ 245064 w 292689"/>
              <a:gd name="connsiteY34" fmla="*/ 82550 h 231775"/>
              <a:gd name="connsiteX35" fmla="*/ 241889 w 292689"/>
              <a:gd name="connsiteY35" fmla="*/ 73025 h 231775"/>
              <a:gd name="connsiteX36" fmla="*/ 222839 w 292689"/>
              <a:gd name="connsiteY36" fmla="*/ 57150 h 231775"/>
              <a:gd name="connsiteX37" fmla="*/ 216489 w 292689"/>
              <a:gd name="connsiteY37" fmla="*/ 47625 h 231775"/>
              <a:gd name="connsiteX38" fmla="*/ 210139 w 292689"/>
              <a:gd name="connsiteY38" fmla="*/ 28575 h 231775"/>
              <a:gd name="connsiteX39" fmla="*/ 191089 w 292689"/>
              <a:gd name="connsiteY39" fmla="*/ 34925 h 231775"/>
              <a:gd name="connsiteX40" fmla="*/ 181564 w 292689"/>
              <a:gd name="connsiteY40" fmla="*/ 38100 h 231775"/>
              <a:gd name="connsiteX41" fmla="*/ 165689 w 292689"/>
              <a:gd name="connsiteY41" fmla="*/ 34925 h 231775"/>
              <a:gd name="connsiteX42" fmla="*/ 162514 w 292689"/>
              <a:gd name="connsiteY42" fmla="*/ 25400 h 231775"/>
              <a:gd name="connsiteX43" fmla="*/ 152989 w 292689"/>
              <a:gd name="connsiteY43" fmla="*/ 22225 h 231775"/>
              <a:gd name="connsiteX44" fmla="*/ 140289 w 292689"/>
              <a:gd name="connsiteY44" fmla="*/ 25400 h 231775"/>
              <a:gd name="connsiteX45" fmla="*/ 130764 w 292689"/>
              <a:gd name="connsiteY45" fmla="*/ 28575 h 231775"/>
              <a:gd name="connsiteX46" fmla="*/ 102189 w 292689"/>
              <a:gd name="connsiteY46" fmla="*/ 22225 h 231775"/>
              <a:gd name="connsiteX47" fmla="*/ 99014 w 292689"/>
              <a:gd name="connsiteY47" fmla="*/ 12700 h 231775"/>
              <a:gd name="connsiteX48" fmla="*/ 89489 w 292689"/>
              <a:gd name="connsiteY48" fmla="*/ 6350 h 231775"/>
              <a:gd name="connsiteX49" fmla="*/ 67264 w 292689"/>
              <a:gd name="connsiteY49" fmla="*/ 0 h 23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92689" h="231775">
                <a:moveTo>
                  <a:pt x="67264" y="0"/>
                </a:moveTo>
                <a:lnTo>
                  <a:pt x="67264" y="0"/>
                </a:lnTo>
                <a:lnTo>
                  <a:pt x="41864" y="9525"/>
                </a:lnTo>
                <a:cubicBezTo>
                  <a:pt x="38719" y="10669"/>
                  <a:pt x="34706" y="10333"/>
                  <a:pt x="32339" y="12700"/>
                </a:cubicBezTo>
                <a:cubicBezTo>
                  <a:pt x="29972" y="15067"/>
                  <a:pt x="30222" y="19050"/>
                  <a:pt x="29164" y="22225"/>
                </a:cubicBezTo>
                <a:cubicBezTo>
                  <a:pt x="30222" y="29633"/>
                  <a:pt x="30656" y="37158"/>
                  <a:pt x="32339" y="44450"/>
                </a:cubicBezTo>
                <a:cubicBezTo>
                  <a:pt x="33844" y="50972"/>
                  <a:pt x="38689" y="63500"/>
                  <a:pt x="38689" y="63500"/>
                </a:cubicBezTo>
                <a:cubicBezTo>
                  <a:pt x="31762" y="84282"/>
                  <a:pt x="41383" y="63885"/>
                  <a:pt x="25989" y="76200"/>
                </a:cubicBezTo>
                <a:cubicBezTo>
                  <a:pt x="23009" y="78584"/>
                  <a:pt x="22082" y="82794"/>
                  <a:pt x="19639" y="85725"/>
                </a:cubicBezTo>
                <a:cubicBezTo>
                  <a:pt x="16764" y="89174"/>
                  <a:pt x="13289" y="92075"/>
                  <a:pt x="10114" y="95250"/>
                </a:cubicBezTo>
                <a:cubicBezTo>
                  <a:pt x="2384" y="118440"/>
                  <a:pt x="5387" y="107806"/>
                  <a:pt x="589" y="127000"/>
                </a:cubicBezTo>
                <a:cubicBezTo>
                  <a:pt x="1647" y="136525"/>
                  <a:pt x="-3013" y="148798"/>
                  <a:pt x="3764" y="155575"/>
                </a:cubicBezTo>
                <a:cubicBezTo>
                  <a:pt x="11396" y="163207"/>
                  <a:pt x="25275" y="158512"/>
                  <a:pt x="35514" y="161925"/>
                </a:cubicBezTo>
                <a:lnTo>
                  <a:pt x="54564" y="168275"/>
                </a:lnTo>
                <a:cubicBezTo>
                  <a:pt x="57739" y="169333"/>
                  <a:pt x="61304" y="169594"/>
                  <a:pt x="64089" y="171450"/>
                </a:cubicBezTo>
                <a:cubicBezTo>
                  <a:pt x="79183" y="181513"/>
                  <a:pt x="69994" y="176593"/>
                  <a:pt x="92664" y="184150"/>
                </a:cubicBezTo>
                <a:lnTo>
                  <a:pt x="102189" y="187325"/>
                </a:lnTo>
                <a:cubicBezTo>
                  <a:pt x="105364" y="188383"/>
                  <a:pt x="108393" y="190085"/>
                  <a:pt x="111714" y="190500"/>
                </a:cubicBezTo>
                <a:lnTo>
                  <a:pt x="137114" y="193675"/>
                </a:lnTo>
                <a:cubicBezTo>
                  <a:pt x="154047" y="192617"/>
                  <a:pt x="171103" y="192792"/>
                  <a:pt x="187914" y="190500"/>
                </a:cubicBezTo>
                <a:cubicBezTo>
                  <a:pt x="194546" y="189596"/>
                  <a:pt x="206964" y="184150"/>
                  <a:pt x="206964" y="184150"/>
                </a:cubicBezTo>
                <a:cubicBezTo>
                  <a:pt x="216330" y="190394"/>
                  <a:pt x="218374" y="190858"/>
                  <a:pt x="226014" y="200025"/>
                </a:cubicBezTo>
                <a:cubicBezTo>
                  <a:pt x="228457" y="202956"/>
                  <a:pt x="229384" y="207166"/>
                  <a:pt x="232364" y="209550"/>
                </a:cubicBezTo>
                <a:cubicBezTo>
                  <a:pt x="234977" y="211641"/>
                  <a:pt x="238588" y="212175"/>
                  <a:pt x="241889" y="212725"/>
                </a:cubicBezTo>
                <a:cubicBezTo>
                  <a:pt x="251342" y="214301"/>
                  <a:pt x="260939" y="214842"/>
                  <a:pt x="270464" y="215900"/>
                </a:cubicBezTo>
                <a:cubicBezTo>
                  <a:pt x="273639" y="218017"/>
                  <a:pt x="277058" y="219807"/>
                  <a:pt x="279989" y="222250"/>
                </a:cubicBezTo>
                <a:cubicBezTo>
                  <a:pt x="283438" y="225125"/>
                  <a:pt x="285024" y="231775"/>
                  <a:pt x="289514" y="231775"/>
                </a:cubicBezTo>
                <a:cubicBezTo>
                  <a:pt x="292861" y="231775"/>
                  <a:pt x="291631" y="225425"/>
                  <a:pt x="292689" y="222250"/>
                </a:cubicBezTo>
                <a:cubicBezTo>
                  <a:pt x="291732" y="212683"/>
                  <a:pt x="294482" y="190029"/>
                  <a:pt x="283164" y="180975"/>
                </a:cubicBezTo>
                <a:cubicBezTo>
                  <a:pt x="280551" y="178884"/>
                  <a:pt x="276814" y="178858"/>
                  <a:pt x="273639" y="177800"/>
                </a:cubicBezTo>
                <a:cubicBezTo>
                  <a:pt x="276112" y="148120"/>
                  <a:pt x="284188" y="146644"/>
                  <a:pt x="270464" y="130175"/>
                </a:cubicBezTo>
                <a:cubicBezTo>
                  <a:pt x="267589" y="126726"/>
                  <a:pt x="264114" y="123825"/>
                  <a:pt x="260939" y="120650"/>
                </a:cubicBezTo>
                <a:lnTo>
                  <a:pt x="254589" y="101600"/>
                </a:lnTo>
                <a:cubicBezTo>
                  <a:pt x="253531" y="98425"/>
                  <a:pt x="253270" y="94860"/>
                  <a:pt x="251414" y="92075"/>
                </a:cubicBezTo>
                <a:cubicBezTo>
                  <a:pt x="249297" y="88900"/>
                  <a:pt x="246771" y="85963"/>
                  <a:pt x="245064" y="82550"/>
                </a:cubicBezTo>
                <a:cubicBezTo>
                  <a:pt x="243567" y="79557"/>
                  <a:pt x="243745" y="75810"/>
                  <a:pt x="241889" y="73025"/>
                </a:cubicBezTo>
                <a:cubicBezTo>
                  <a:pt x="237000" y="65691"/>
                  <a:pt x="229867" y="61836"/>
                  <a:pt x="222839" y="57150"/>
                </a:cubicBezTo>
                <a:cubicBezTo>
                  <a:pt x="220722" y="53975"/>
                  <a:pt x="218039" y="51112"/>
                  <a:pt x="216489" y="47625"/>
                </a:cubicBezTo>
                <a:cubicBezTo>
                  <a:pt x="213771" y="41508"/>
                  <a:pt x="210139" y="28575"/>
                  <a:pt x="210139" y="28575"/>
                </a:cubicBezTo>
                <a:lnTo>
                  <a:pt x="191089" y="34925"/>
                </a:lnTo>
                <a:lnTo>
                  <a:pt x="181564" y="38100"/>
                </a:lnTo>
                <a:cubicBezTo>
                  <a:pt x="176272" y="37042"/>
                  <a:pt x="170179" y="37918"/>
                  <a:pt x="165689" y="34925"/>
                </a:cubicBezTo>
                <a:cubicBezTo>
                  <a:pt x="162904" y="33069"/>
                  <a:pt x="164881" y="27767"/>
                  <a:pt x="162514" y="25400"/>
                </a:cubicBezTo>
                <a:cubicBezTo>
                  <a:pt x="160147" y="23033"/>
                  <a:pt x="156164" y="23283"/>
                  <a:pt x="152989" y="22225"/>
                </a:cubicBezTo>
                <a:cubicBezTo>
                  <a:pt x="148756" y="23283"/>
                  <a:pt x="144485" y="24201"/>
                  <a:pt x="140289" y="25400"/>
                </a:cubicBezTo>
                <a:cubicBezTo>
                  <a:pt x="137071" y="26319"/>
                  <a:pt x="134111" y="28575"/>
                  <a:pt x="130764" y="28575"/>
                </a:cubicBezTo>
                <a:cubicBezTo>
                  <a:pt x="119588" y="28575"/>
                  <a:pt x="112011" y="25499"/>
                  <a:pt x="102189" y="22225"/>
                </a:cubicBezTo>
                <a:cubicBezTo>
                  <a:pt x="101131" y="19050"/>
                  <a:pt x="101105" y="15313"/>
                  <a:pt x="99014" y="12700"/>
                </a:cubicBezTo>
                <a:cubicBezTo>
                  <a:pt x="96630" y="9720"/>
                  <a:pt x="93062" y="7690"/>
                  <a:pt x="89489" y="6350"/>
                </a:cubicBezTo>
                <a:cubicBezTo>
                  <a:pt x="77701" y="1930"/>
                  <a:pt x="66874" y="3175"/>
                  <a:pt x="67264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3564043" y="3950082"/>
            <a:ext cx="245985" cy="200101"/>
          </a:xfrm>
          <a:custGeom>
            <a:avLst/>
            <a:gdLst>
              <a:gd name="connsiteX0" fmla="*/ 161925 w 250054"/>
              <a:gd name="connsiteY0" fmla="*/ 45292 h 211979"/>
              <a:gd name="connsiteX1" fmla="*/ 161925 w 250054"/>
              <a:gd name="connsiteY1" fmla="*/ 45292 h 211979"/>
              <a:gd name="connsiteX2" fmla="*/ 152400 w 250054"/>
              <a:gd name="connsiteY2" fmla="*/ 26242 h 211979"/>
              <a:gd name="connsiteX3" fmla="*/ 145256 w 250054"/>
              <a:gd name="connsiteY3" fmla="*/ 23860 h 211979"/>
              <a:gd name="connsiteX4" fmla="*/ 128587 w 250054"/>
              <a:gd name="connsiteY4" fmla="*/ 7192 h 211979"/>
              <a:gd name="connsiteX5" fmla="*/ 114300 w 250054"/>
              <a:gd name="connsiteY5" fmla="*/ 48 h 211979"/>
              <a:gd name="connsiteX6" fmla="*/ 107156 w 250054"/>
              <a:gd name="connsiteY6" fmla="*/ 4810 h 211979"/>
              <a:gd name="connsiteX7" fmla="*/ 95250 w 250054"/>
              <a:gd name="connsiteY7" fmla="*/ 16717 h 211979"/>
              <a:gd name="connsiteX8" fmla="*/ 83344 w 250054"/>
              <a:gd name="connsiteY8" fmla="*/ 28623 h 211979"/>
              <a:gd name="connsiteX9" fmla="*/ 80962 w 250054"/>
              <a:gd name="connsiteY9" fmla="*/ 35767 h 211979"/>
              <a:gd name="connsiteX10" fmla="*/ 38100 w 250054"/>
              <a:gd name="connsiteY10" fmla="*/ 31004 h 211979"/>
              <a:gd name="connsiteX11" fmla="*/ 38100 w 250054"/>
              <a:gd name="connsiteY11" fmla="*/ 71485 h 211979"/>
              <a:gd name="connsiteX12" fmla="*/ 33337 w 250054"/>
              <a:gd name="connsiteY12" fmla="*/ 85773 h 211979"/>
              <a:gd name="connsiteX13" fmla="*/ 30956 w 250054"/>
              <a:gd name="connsiteY13" fmla="*/ 92917 h 211979"/>
              <a:gd name="connsiteX14" fmla="*/ 42862 w 250054"/>
              <a:gd name="connsiteY14" fmla="*/ 111967 h 211979"/>
              <a:gd name="connsiteX15" fmla="*/ 45244 w 250054"/>
              <a:gd name="connsiteY15" fmla="*/ 119110 h 211979"/>
              <a:gd name="connsiteX16" fmla="*/ 50006 w 250054"/>
              <a:gd name="connsiteY16" fmla="*/ 126254 h 211979"/>
              <a:gd name="connsiteX17" fmla="*/ 35719 w 250054"/>
              <a:gd name="connsiteY17" fmla="*/ 135779 h 211979"/>
              <a:gd name="connsiteX18" fmla="*/ 28575 w 250054"/>
              <a:gd name="connsiteY18" fmla="*/ 140542 h 211979"/>
              <a:gd name="connsiteX19" fmla="*/ 21431 w 250054"/>
              <a:gd name="connsiteY19" fmla="*/ 147685 h 211979"/>
              <a:gd name="connsiteX20" fmla="*/ 14287 w 250054"/>
              <a:gd name="connsiteY20" fmla="*/ 150067 h 211979"/>
              <a:gd name="connsiteX21" fmla="*/ 0 w 250054"/>
              <a:gd name="connsiteY21" fmla="*/ 161973 h 211979"/>
              <a:gd name="connsiteX22" fmla="*/ 14287 w 250054"/>
              <a:gd name="connsiteY22" fmla="*/ 173879 h 211979"/>
              <a:gd name="connsiteX23" fmla="*/ 21431 w 250054"/>
              <a:gd name="connsiteY23" fmla="*/ 181023 h 211979"/>
              <a:gd name="connsiteX24" fmla="*/ 23812 w 250054"/>
              <a:gd name="connsiteY24" fmla="*/ 188167 h 211979"/>
              <a:gd name="connsiteX25" fmla="*/ 40481 w 250054"/>
              <a:gd name="connsiteY25" fmla="*/ 192929 h 211979"/>
              <a:gd name="connsiteX26" fmla="*/ 54769 w 250054"/>
              <a:gd name="connsiteY26" fmla="*/ 197692 h 211979"/>
              <a:gd name="connsiteX27" fmla="*/ 61912 w 250054"/>
              <a:gd name="connsiteY27" fmla="*/ 200073 h 211979"/>
              <a:gd name="connsiteX28" fmla="*/ 69056 w 250054"/>
              <a:gd name="connsiteY28" fmla="*/ 204835 h 211979"/>
              <a:gd name="connsiteX29" fmla="*/ 83344 w 250054"/>
              <a:gd name="connsiteY29" fmla="*/ 211979 h 211979"/>
              <a:gd name="connsiteX30" fmla="*/ 90487 w 250054"/>
              <a:gd name="connsiteY30" fmla="*/ 181023 h 211979"/>
              <a:gd name="connsiteX31" fmla="*/ 97631 w 250054"/>
              <a:gd name="connsiteY31" fmla="*/ 173879 h 211979"/>
              <a:gd name="connsiteX32" fmla="*/ 107156 w 250054"/>
              <a:gd name="connsiteY32" fmla="*/ 159592 h 211979"/>
              <a:gd name="connsiteX33" fmla="*/ 147637 w 250054"/>
              <a:gd name="connsiteY33" fmla="*/ 157210 h 211979"/>
              <a:gd name="connsiteX34" fmla="*/ 154781 w 250054"/>
              <a:gd name="connsiteY34" fmla="*/ 154829 h 211979"/>
              <a:gd name="connsiteX35" fmla="*/ 164306 w 250054"/>
              <a:gd name="connsiteY35" fmla="*/ 157210 h 211979"/>
              <a:gd name="connsiteX36" fmla="*/ 171450 w 250054"/>
              <a:gd name="connsiteY36" fmla="*/ 159592 h 211979"/>
              <a:gd name="connsiteX37" fmla="*/ 185737 w 250054"/>
              <a:gd name="connsiteY37" fmla="*/ 169117 h 211979"/>
              <a:gd name="connsiteX38" fmla="*/ 192881 w 250054"/>
              <a:gd name="connsiteY38" fmla="*/ 173879 h 211979"/>
              <a:gd name="connsiteX39" fmla="*/ 200025 w 250054"/>
              <a:gd name="connsiteY39" fmla="*/ 178642 h 211979"/>
              <a:gd name="connsiteX40" fmla="*/ 214312 w 250054"/>
              <a:gd name="connsiteY40" fmla="*/ 183404 h 211979"/>
              <a:gd name="connsiteX41" fmla="*/ 221456 w 250054"/>
              <a:gd name="connsiteY41" fmla="*/ 178642 h 211979"/>
              <a:gd name="connsiteX42" fmla="*/ 245269 w 250054"/>
              <a:gd name="connsiteY42" fmla="*/ 173879 h 211979"/>
              <a:gd name="connsiteX43" fmla="*/ 247650 w 250054"/>
              <a:gd name="connsiteY43" fmla="*/ 150067 h 211979"/>
              <a:gd name="connsiteX44" fmla="*/ 250031 w 250054"/>
              <a:gd name="connsiteY44" fmla="*/ 142923 h 211979"/>
              <a:gd name="connsiteX45" fmla="*/ 242887 w 250054"/>
              <a:gd name="connsiteY45" fmla="*/ 121492 h 211979"/>
              <a:gd name="connsiteX46" fmla="*/ 240506 w 250054"/>
              <a:gd name="connsiteY46" fmla="*/ 114348 h 211979"/>
              <a:gd name="connsiteX47" fmla="*/ 238125 w 250054"/>
              <a:gd name="connsiteY47" fmla="*/ 90535 h 211979"/>
              <a:gd name="connsiteX48" fmla="*/ 230981 w 250054"/>
              <a:gd name="connsiteY48" fmla="*/ 88154 h 211979"/>
              <a:gd name="connsiteX49" fmla="*/ 202406 w 250054"/>
              <a:gd name="connsiteY49" fmla="*/ 83392 h 211979"/>
              <a:gd name="connsiteX50" fmla="*/ 190500 w 250054"/>
              <a:gd name="connsiteY50" fmla="*/ 81010 h 211979"/>
              <a:gd name="connsiteX51" fmla="*/ 176212 w 250054"/>
              <a:gd name="connsiteY51" fmla="*/ 71485 h 211979"/>
              <a:gd name="connsiteX52" fmla="*/ 171450 w 250054"/>
              <a:gd name="connsiteY52" fmla="*/ 64342 h 211979"/>
              <a:gd name="connsiteX53" fmla="*/ 164306 w 250054"/>
              <a:gd name="connsiteY53" fmla="*/ 59579 h 211979"/>
              <a:gd name="connsiteX54" fmla="*/ 152400 w 250054"/>
              <a:gd name="connsiteY54" fmla="*/ 45292 h 211979"/>
              <a:gd name="connsiteX55" fmla="*/ 161925 w 250054"/>
              <a:gd name="connsiteY55" fmla="*/ 45292 h 21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50054" h="211979">
                <a:moveTo>
                  <a:pt x="161925" y="45292"/>
                </a:moveTo>
                <a:lnTo>
                  <a:pt x="161925" y="45292"/>
                </a:lnTo>
                <a:cubicBezTo>
                  <a:pt x="158750" y="38942"/>
                  <a:pt x="156759" y="31846"/>
                  <a:pt x="152400" y="26242"/>
                </a:cubicBezTo>
                <a:cubicBezTo>
                  <a:pt x="150859" y="24261"/>
                  <a:pt x="147031" y="25635"/>
                  <a:pt x="145256" y="23860"/>
                </a:cubicBezTo>
                <a:cubicBezTo>
                  <a:pt x="126152" y="4756"/>
                  <a:pt x="144751" y="12579"/>
                  <a:pt x="128587" y="7192"/>
                </a:cubicBezTo>
                <a:cubicBezTo>
                  <a:pt x="126098" y="5532"/>
                  <a:pt x="118245" y="-609"/>
                  <a:pt x="114300" y="48"/>
                </a:cubicBezTo>
                <a:cubicBezTo>
                  <a:pt x="111477" y="518"/>
                  <a:pt x="109537" y="3223"/>
                  <a:pt x="107156" y="4810"/>
                </a:cubicBezTo>
                <a:cubicBezTo>
                  <a:pt x="94463" y="23852"/>
                  <a:pt x="111119" y="849"/>
                  <a:pt x="95250" y="16717"/>
                </a:cubicBezTo>
                <a:cubicBezTo>
                  <a:pt x="79371" y="32594"/>
                  <a:pt x="102396" y="15919"/>
                  <a:pt x="83344" y="28623"/>
                </a:cubicBezTo>
                <a:cubicBezTo>
                  <a:pt x="82550" y="31004"/>
                  <a:pt x="83443" y="35385"/>
                  <a:pt x="80962" y="35767"/>
                </a:cubicBezTo>
                <a:cubicBezTo>
                  <a:pt x="72285" y="37102"/>
                  <a:pt x="49334" y="32876"/>
                  <a:pt x="38100" y="31004"/>
                </a:cubicBezTo>
                <a:cubicBezTo>
                  <a:pt x="39992" y="51823"/>
                  <a:pt x="42432" y="54158"/>
                  <a:pt x="38100" y="71485"/>
                </a:cubicBezTo>
                <a:cubicBezTo>
                  <a:pt x="36882" y="76355"/>
                  <a:pt x="34925" y="81010"/>
                  <a:pt x="33337" y="85773"/>
                </a:cubicBezTo>
                <a:lnTo>
                  <a:pt x="30956" y="92917"/>
                </a:lnTo>
                <a:cubicBezTo>
                  <a:pt x="36624" y="109919"/>
                  <a:pt x="31542" y="104419"/>
                  <a:pt x="42862" y="111967"/>
                </a:cubicBezTo>
                <a:cubicBezTo>
                  <a:pt x="43656" y="114348"/>
                  <a:pt x="44121" y="116865"/>
                  <a:pt x="45244" y="119110"/>
                </a:cubicBezTo>
                <a:cubicBezTo>
                  <a:pt x="46524" y="121670"/>
                  <a:pt x="51426" y="123769"/>
                  <a:pt x="50006" y="126254"/>
                </a:cubicBezTo>
                <a:cubicBezTo>
                  <a:pt x="47166" y="131224"/>
                  <a:pt x="40481" y="132604"/>
                  <a:pt x="35719" y="135779"/>
                </a:cubicBezTo>
                <a:cubicBezTo>
                  <a:pt x="33338" y="137367"/>
                  <a:pt x="30599" y="138518"/>
                  <a:pt x="28575" y="140542"/>
                </a:cubicBezTo>
                <a:cubicBezTo>
                  <a:pt x="26194" y="142923"/>
                  <a:pt x="24233" y="145817"/>
                  <a:pt x="21431" y="147685"/>
                </a:cubicBezTo>
                <a:cubicBezTo>
                  <a:pt x="19342" y="149077"/>
                  <a:pt x="16532" y="148944"/>
                  <a:pt x="14287" y="150067"/>
                </a:cubicBezTo>
                <a:cubicBezTo>
                  <a:pt x="7656" y="153382"/>
                  <a:pt x="5267" y="156706"/>
                  <a:pt x="0" y="161973"/>
                </a:cubicBezTo>
                <a:cubicBezTo>
                  <a:pt x="20873" y="182846"/>
                  <a:pt x="-5605" y="157302"/>
                  <a:pt x="14287" y="173879"/>
                </a:cubicBezTo>
                <a:cubicBezTo>
                  <a:pt x="16874" y="176035"/>
                  <a:pt x="19050" y="178642"/>
                  <a:pt x="21431" y="181023"/>
                </a:cubicBezTo>
                <a:cubicBezTo>
                  <a:pt x="22225" y="183404"/>
                  <a:pt x="22037" y="186392"/>
                  <a:pt x="23812" y="188167"/>
                </a:cubicBezTo>
                <a:cubicBezTo>
                  <a:pt x="24955" y="189310"/>
                  <a:pt x="40393" y="192903"/>
                  <a:pt x="40481" y="192929"/>
                </a:cubicBezTo>
                <a:cubicBezTo>
                  <a:pt x="45290" y="194372"/>
                  <a:pt x="50006" y="196104"/>
                  <a:pt x="54769" y="197692"/>
                </a:cubicBezTo>
                <a:cubicBezTo>
                  <a:pt x="57150" y="198486"/>
                  <a:pt x="59824" y="198681"/>
                  <a:pt x="61912" y="200073"/>
                </a:cubicBezTo>
                <a:cubicBezTo>
                  <a:pt x="64293" y="201660"/>
                  <a:pt x="66496" y="203555"/>
                  <a:pt x="69056" y="204835"/>
                </a:cubicBezTo>
                <a:cubicBezTo>
                  <a:pt x="88774" y="214694"/>
                  <a:pt x="62871" y="198332"/>
                  <a:pt x="83344" y="211979"/>
                </a:cubicBezTo>
                <a:cubicBezTo>
                  <a:pt x="83999" y="207396"/>
                  <a:pt x="86129" y="185381"/>
                  <a:pt x="90487" y="181023"/>
                </a:cubicBezTo>
                <a:cubicBezTo>
                  <a:pt x="92868" y="178642"/>
                  <a:pt x="95563" y="176537"/>
                  <a:pt x="97631" y="173879"/>
                </a:cubicBezTo>
                <a:cubicBezTo>
                  <a:pt x="101145" y="169361"/>
                  <a:pt x="101442" y="159928"/>
                  <a:pt x="107156" y="159592"/>
                </a:cubicBezTo>
                <a:lnTo>
                  <a:pt x="147637" y="157210"/>
                </a:lnTo>
                <a:cubicBezTo>
                  <a:pt x="150018" y="156416"/>
                  <a:pt x="152271" y="154829"/>
                  <a:pt x="154781" y="154829"/>
                </a:cubicBezTo>
                <a:cubicBezTo>
                  <a:pt x="158054" y="154829"/>
                  <a:pt x="161159" y="156311"/>
                  <a:pt x="164306" y="157210"/>
                </a:cubicBezTo>
                <a:cubicBezTo>
                  <a:pt x="166720" y="157900"/>
                  <a:pt x="169256" y="158373"/>
                  <a:pt x="171450" y="159592"/>
                </a:cubicBezTo>
                <a:cubicBezTo>
                  <a:pt x="176453" y="162372"/>
                  <a:pt x="180975" y="165942"/>
                  <a:pt x="185737" y="169117"/>
                </a:cubicBezTo>
                <a:lnTo>
                  <a:pt x="192881" y="173879"/>
                </a:lnTo>
                <a:cubicBezTo>
                  <a:pt x="195262" y="175467"/>
                  <a:pt x="197310" y="177737"/>
                  <a:pt x="200025" y="178642"/>
                </a:cubicBezTo>
                <a:lnTo>
                  <a:pt x="214312" y="183404"/>
                </a:lnTo>
                <a:cubicBezTo>
                  <a:pt x="216693" y="181817"/>
                  <a:pt x="218826" y="179769"/>
                  <a:pt x="221456" y="178642"/>
                </a:cubicBezTo>
                <a:cubicBezTo>
                  <a:pt x="225982" y="176702"/>
                  <a:pt x="242038" y="174417"/>
                  <a:pt x="245269" y="173879"/>
                </a:cubicBezTo>
                <a:cubicBezTo>
                  <a:pt x="246063" y="165942"/>
                  <a:pt x="246437" y="157951"/>
                  <a:pt x="247650" y="150067"/>
                </a:cubicBezTo>
                <a:cubicBezTo>
                  <a:pt x="248032" y="147586"/>
                  <a:pt x="250308" y="145418"/>
                  <a:pt x="250031" y="142923"/>
                </a:cubicBezTo>
                <a:cubicBezTo>
                  <a:pt x="250029" y="142906"/>
                  <a:pt x="244081" y="125072"/>
                  <a:pt x="242887" y="121492"/>
                </a:cubicBezTo>
                <a:lnTo>
                  <a:pt x="240506" y="114348"/>
                </a:lnTo>
                <a:cubicBezTo>
                  <a:pt x="239712" y="106410"/>
                  <a:pt x="240851" y="98032"/>
                  <a:pt x="238125" y="90535"/>
                </a:cubicBezTo>
                <a:cubicBezTo>
                  <a:pt x="237267" y="88176"/>
                  <a:pt x="233442" y="88646"/>
                  <a:pt x="230981" y="88154"/>
                </a:cubicBezTo>
                <a:cubicBezTo>
                  <a:pt x="221512" y="86260"/>
                  <a:pt x="211875" y="85286"/>
                  <a:pt x="202406" y="83392"/>
                </a:cubicBezTo>
                <a:lnTo>
                  <a:pt x="190500" y="81010"/>
                </a:lnTo>
                <a:cubicBezTo>
                  <a:pt x="185737" y="77835"/>
                  <a:pt x="179387" y="76248"/>
                  <a:pt x="176212" y="71485"/>
                </a:cubicBezTo>
                <a:cubicBezTo>
                  <a:pt x="174625" y="69104"/>
                  <a:pt x="173473" y="66365"/>
                  <a:pt x="171450" y="64342"/>
                </a:cubicBezTo>
                <a:cubicBezTo>
                  <a:pt x="169426" y="62318"/>
                  <a:pt x="166505" y="61411"/>
                  <a:pt x="164306" y="59579"/>
                </a:cubicBezTo>
                <a:cubicBezTo>
                  <a:pt x="157430" y="53849"/>
                  <a:pt x="157083" y="52316"/>
                  <a:pt x="152400" y="45292"/>
                </a:cubicBezTo>
                <a:cubicBezTo>
                  <a:pt x="155342" y="36464"/>
                  <a:pt x="160338" y="45292"/>
                  <a:pt x="161925" y="45292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55" name="Freeform 54"/>
          <p:cNvSpPr/>
          <p:nvPr/>
        </p:nvSpPr>
        <p:spPr bwMode="auto">
          <a:xfrm>
            <a:off x="5993213" y="4045284"/>
            <a:ext cx="1161879" cy="1159874"/>
          </a:xfrm>
          <a:custGeom>
            <a:avLst/>
            <a:gdLst>
              <a:gd name="connsiteX0" fmla="*/ 657225 w 1181100"/>
              <a:gd name="connsiteY0" fmla="*/ 0 h 1228725"/>
              <a:gd name="connsiteX1" fmla="*/ 657225 w 1181100"/>
              <a:gd name="connsiteY1" fmla="*/ 0 h 1228725"/>
              <a:gd name="connsiteX2" fmla="*/ 628650 w 1181100"/>
              <a:gd name="connsiteY2" fmla="*/ 9525 h 1228725"/>
              <a:gd name="connsiteX3" fmla="*/ 619125 w 1181100"/>
              <a:gd name="connsiteY3" fmla="*/ 38100 h 1228725"/>
              <a:gd name="connsiteX4" fmla="*/ 612775 w 1181100"/>
              <a:gd name="connsiteY4" fmla="*/ 47625 h 1228725"/>
              <a:gd name="connsiteX5" fmla="*/ 574675 w 1181100"/>
              <a:gd name="connsiteY5" fmla="*/ 47625 h 1228725"/>
              <a:gd name="connsiteX6" fmla="*/ 555625 w 1181100"/>
              <a:gd name="connsiteY6" fmla="*/ 60325 h 1228725"/>
              <a:gd name="connsiteX7" fmla="*/ 552450 w 1181100"/>
              <a:gd name="connsiteY7" fmla="*/ 73025 h 1228725"/>
              <a:gd name="connsiteX8" fmla="*/ 546100 w 1181100"/>
              <a:gd name="connsiteY8" fmla="*/ 180975 h 1228725"/>
              <a:gd name="connsiteX9" fmla="*/ 549275 w 1181100"/>
              <a:gd name="connsiteY9" fmla="*/ 206375 h 1228725"/>
              <a:gd name="connsiteX10" fmla="*/ 539750 w 1181100"/>
              <a:gd name="connsiteY10" fmla="*/ 231775 h 1228725"/>
              <a:gd name="connsiteX11" fmla="*/ 530225 w 1181100"/>
              <a:gd name="connsiteY11" fmla="*/ 234950 h 1228725"/>
              <a:gd name="connsiteX12" fmla="*/ 508000 w 1181100"/>
              <a:gd name="connsiteY12" fmla="*/ 247650 h 1228725"/>
              <a:gd name="connsiteX13" fmla="*/ 492125 w 1181100"/>
              <a:gd name="connsiteY13" fmla="*/ 260350 h 1228725"/>
              <a:gd name="connsiteX14" fmla="*/ 485775 w 1181100"/>
              <a:gd name="connsiteY14" fmla="*/ 269875 h 1228725"/>
              <a:gd name="connsiteX15" fmla="*/ 476250 w 1181100"/>
              <a:gd name="connsiteY15" fmla="*/ 276225 h 1228725"/>
              <a:gd name="connsiteX16" fmla="*/ 463550 w 1181100"/>
              <a:gd name="connsiteY16" fmla="*/ 295275 h 1228725"/>
              <a:gd name="connsiteX17" fmla="*/ 457200 w 1181100"/>
              <a:gd name="connsiteY17" fmla="*/ 314325 h 1228725"/>
              <a:gd name="connsiteX18" fmla="*/ 463550 w 1181100"/>
              <a:gd name="connsiteY18" fmla="*/ 346075 h 1228725"/>
              <a:gd name="connsiteX19" fmla="*/ 469900 w 1181100"/>
              <a:gd name="connsiteY19" fmla="*/ 355600 h 1228725"/>
              <a:gd name="connsiteX20" fmla="*/ 473075 w 1181100"/>
              <a:gd name="connsiteY20" fmla="*/ 365125 h 1228725"/>
              <a:gd name="connsiteX21" fmla="*/ 485775 w 1181100"/>
              <a:gd name="connsiteY21" fmla="*/ 384175 h 1228725"/>
              <a:gd name="connsiteX22" fmla="*/ 492125 w 1181100"/>
              <a:gd name="connsiteY22" fmla="*/ 393700 h 1228725"/>
              <a:gd name="connsiteX23" fmla="*/ 498475 w 1181100"/>
              <a:gd name="connsiteY23" fmla="*/ 403225 h 1228725"/>
              <a:gd name="connsiteX24" fmla="*/ 508000 w 1181100"/>
              <a:gd name="connsiteY24" fmla="*/ 409575 h 1228725"/>
              <a:gd name="connsiteX25" fmla="*/ 498475 w 1181100"/>
              <a:gd name="connsiteY25" fmla="*/ 419100 h 1228725"/>
              <a:gd name="connsiteX26" fmla="*/ 479425 w 1181100"/>
              <a:gd name="connsiteY26" fmla="*/ 425450 h 1228725"/>
              <a:gd name="connsiteX27" fmla="*/ 476250 w 1181100"/>
              <a:gd name="connsiteY27" fmla="*/ 434975 h 1228725"/>
              <a:gd name="connsiteX28" fmla="*/ 482600 w 1181100"/>
              <a:gd name="connsiteY28" fmla="*/ 454025 h 1228725"/>
              <a:gd name="connsiteX29" fmla="*/ 492125 w 1181100"/>
              <a:gd name="connsiteY29" fmla="*/ 473075 h 1228725"/>
              <a:gd name="connsiteX30" fmla="*/ 488950 w 1181100"/>
              <a:gd name="connsiteY30" fmla="*/ 511175 h 1228725"/>
              <a:gd name="connsiteX31" fmla="*/ 482600 w 1181100"/>
              <a:gd name="connsiteY31" fmla="*/ 520700 h 1228725"/>
              <a:gd name="connsiteX32" fmla="*/ 444500 w 1181100"/>
              <a:gd name="connsiteY32" fmla="*/ 517525 h 1228725"/>
              <a:gd name="connsiteX33" fmla="*/ 434975 w 1181100"/>
              <a:gd name="connsiteY33" fmla="*/ 508000 h 1228725"/>
              <a:gd name="connsiteX34" fmla="*/ 428625 w 1181100"/>
              <a:gd name="connsiteY34" fmla="*/ 488950 h 1228725"/>
              <a:gd name="connsiteX35" fmla="*/ 409575 w 1181100"/>
              <a:gd name="connsiteY35" fmla="*/ 479425 h 1228725"/>
              <a:gd name="connsiteX36" fmla="*/ 384175 w 1181100"/>
              <a:gd name="connsiteY36" fmla="*/ 488950 h 1228725"/>
              <a:gd name="connsiteX37" fmla="*/ 377825 w 1181100"/>
              <a:gd name="connsiteY37" fmla="*/ 498475 h 1228725"/>
              <a:gd name="connsiteX38" fmla="*/ 349250 w 1181100"/>
              <a:gd name="connsiteY38" fmla="*/ 517525 h 1228725"/>
              <a:gd name="connsiteX39" fmla="*/ 330200 w 1181100"/>
              <a:gd name="connsiteY39" fmla="*/ 530225 h 1228725"/>
              <a:gd name="connsiteX40" fmla="*/ 320675 w 1181100"/>
              <a:gd name="connsiteY40" fmla="*/ 536575 h 1228725"/>
              <a:gd name="connsiteX41" fmla="*/ 311150 w 1181100"/>
              <a:gd name="connsiteY41" fmla="*/ 555625 h 1228725"/>
              <a:gd name="connsiteX42" fmla="*/ 304800 w 1181100"/>
              <a:gd name="connsiteY42" fmla="*/ 574675 h 1228725"/>
              <a:gd name="connsiteX43" fmla="*/ 292100 w 1181100"/>
              <a:gd name="connsiteY43" fmla="*/ 593725 h 1228725"/>
              <a:gd name="connsiteX44" fmla="*/ 288925 w 1181100"/>
              <a:gd name="connsiteY44" fmla="*/ 625475 h 1228725"/>
              <a:gd name="connsiteX45" fmla="*/ 279400 w 1181100"/>
              <a:gd name="connsiteY45" fmla="*/ 619125 h 1228725"/>
              <a:gd name="connsiteX46" fmla="*/ 266700 w 1181100"/>
              <a:gd name="connsiteY46" fmla="*/ 596900 h 1228725"/>
              <a:gd name="connsiteX47" fmla="*/ 260350 w 1181100"/>
              <a:gd name="connsiteY47" fmla="*/ 571500 h 1228725"/>
              <a:gd name="connsiteX48" fmla="*/ 241300 w 1181100"/>
              <a:gd name="connsiteY48" fmla="*/ 561975 h 1228725"/>
              <a:gd name="connsiteX49" fmla="*/ 225425 w 1181100"/>
              <a:gd name="connsiteY49" fmla="*/ 577850 h 1228725"/>
              <a:gd name="connsiteX50" fmla="*/ 206375 w 1181100"/>
              <a:gd name="connsiteY50" fmla="*/ 593725 h 1228725"/>
              <a:gd name="connsiteX51" fmla="*/ 161925 w 1181100"/>
              <a:gd name="connsiteY51" fmla="*/ 584200 h 1228725"/>
              <a:gd name="connsiteX52" fmla="*/ 152400 w 1181100"/>
              <a:gd name="connsiteY52" fmla="*/ 581025 h 1228725"/>
              <a:gd name="connsiteX53" fmla="*/ 142875 w 1181100"/>
              <a:gd name="connsiteY53" fmla="*/ 584200 h 1228725"/>
              <a:gd name="connsiteX54" fmla="*/ 139700 w 1181100"/>
              <a:gd name="connsiteY54" fmla="*/ 593725 h 1228725"/>
              <a:gd name="connsiteX55" fmla="*/ 133350 w 1181100"/>
              <a:gd name="connsiteY55" fmla="*/ 603250 h 1228725"/>
              <a:gd name="connsiteX56" fmla="*/ 120650 w 1181100"/>
              <a:gd name="connsiteY56" fmla="*/ 631825 h 1228725"/>
              <a:gd name="connsiteX57" fmla="*/ 111125 w 1181100"/>
              <a:gd name="connsiteY57" fmla="*/ 663575 h 1228725"/>
              <a:gd name="connsiteX58" fmla="*/ 107950 w 1181100"/>
              <a:gd name="connsiteY58" fmla="*/ 673100 h 1228725"/>
              <a:gd name="connsiteX59" fmla="*/ 107950 w 1181100"/>
              <a:gd name="connsiteY59" fmla="*/ 727075 h 1228725"/>
              <a:gd name="connsiteX60" fmla="*/ 101600 w 1181100"/>
              <a:gd name="connsiteY60" fmla="*/ 736600 h 1228725"/>
              <a:gd name="connsiteX61" fmla="*/ 92075 w 1181100"/>
              <a:gd name="connsiteY61" fmla="*/ 739775 h 1228725"/>
              <a:gd name="connsiteX62" fmla="*/ 79375 w 1181100"/>
              <a:gd name="connsiteY62" fmla="*/ 758825 h 1228725"/>
              <a:gd name="connsiteX63" fmla="*/ 69850 w 1181100"/>
              <a:gd name="connsiteY63" fmla="*/ 787400 h 1228725"/>
              <a:gd name="connsiteX64" fmla="*/ 66675 w 1181100"/>
              <a:gd name="connsiteY64" fmla="*/ 796925 h 1228725"/>
              <a:gd name="connsiteX65" fmla="*/ 60325 w 1181100"/>
              <a:gd name="connsiteY65" fmla="*/ 806450 h 1228725"/>
              <a:gd name="connsiteX66" fmla="*/ 57150 w 1181100"/>
              <a:gd name="connsiteY66" fmla="*/ 835025 h 1228725"/>
              <a:gd name="connsiteX67" fmla="*/ 34925 w 1181100"/>
              <a:gd name="connsiteY67" fmla="*/ 857250 h 1228725"/>
              <a:gd name="connsiteX68" fmla="*/ 15875 w 1181100"/>
              <a:gd name="connsiteY68" fmla="*/ 866775 h 1228725"/>
              <a:gd name="connsiteX69" fmla="*/ 6350 w 1181100"/>
              <a:gd name="connsiteY69" fmla="*/ 885825 h 1228725"/>
              <a:gd name="connsiteX70" fmla="*/ 0 w 1181100"/>
              <a:gd name="connsiteY70" fmla="*/ 895350 h 1228725"/>
              <a:gd name="connsiteX71" fmla="*/ 3175 w 1181100"/>
              <a:gd name="connsiteY71" fmla="*/ 911225 h 1228725"/>
              <a:gd name="connsiteX72" fmla="*/ 25400 w 1181100"/>
              <a:gd name="connsiteY72" fmla="*/ 933450 h 1228725"/>
              <a:gd name="connsiteX73" fmla="*/ 34925 w 1181100"/>
              <a:gd name="connsiteY73" fmla="*/ 939800 h 1228725"/>
              <a:gd name="connsiteX74" fmla="*/ 47625 w 1181100"/>
              <a:gd name="connsiteY74" fmla="*/ 955675 h 1228725"/>
              <a:gd name="connsiteX75" fmla="*/ 50800 w 1181100"/>
              <a:gd name="connsiteY75" fmla="*/ 965200 h 1228725"/>
              <a:gd name="connsiteX76" fmla="*/ 69850 w 1181100"/>
              <a:gd name="connsiteY76" fmla="*/ 977900 h 1228725"/>
              <a:gd name="connsiteX77" fmla="*/ 79375 w 1181100"/>
              <a:gd name="connsiteY77" fmla="*/ 984250 h 1228725"/>
              <a:gd name="connsiteX78" fmla="*/ 88900 w 1181100"/>
              <a:gd name="connsiteY78" fmla="*/ 990600 h 1228725"/>
              <a:gd name="connsiteX79" fmla="*/ 107950 w 1181100"/>
              <a:gd name="connsiteY79" fmla="*/ 1006475 h 1228725"/>
              <a:gd name="connsiteX80" fmla="*/ 117475 w 1181100"/>
              <a:gd name="connsiteY80" fmla="*/ 1016000 h 1228725"/>
              <a:gd name="connsiteX81" fmla="*/ 149225 w 1181100"/>
              <a:gd name="connsiteY81" fmla="*/ 1025525 h 1228725"/>
              <a:gd name="connsiteX82" fmla="*/ 168275 w 1181100"/>
              <a:gd name="connsiteY82" fmla="*/ 1031875 h 1228725"/>
              <a:gd name="connsiteX83" fmla="*/ 171450 w 1181100"/>
              <a:gd name="connsiteY83" fmla="*/ 1054100 h 1228725"/>
              <a:gd name="connsiteX84" fmla="*/ 180975 w 1181100"/>
              <a:gd name="connsiteY84" fmla="*/ 1057275 h 1228725"/>
              <a:gd name="connsiteX85" fmla="*/ 206375 w 1181100"/>
              <a:gd name="connsiteY85" fmla="*/ 1054100 h 1228725"/>
              <a:gd name="connsiteX86" fmla="*/ 222250 w 1181100"/>
              <a:gd name="connsiteY86" fmla="*/ 1028700 h 1228725"/>
              <a:gd name="connsiteX87" fmla="*/ 231775 w 1181100"/>
              <a:gd name="connsiteY87" fmla="*/ 1025525 h 1228725"/>
              <a:gd name="connsiteX88" fmla="*/ 244475 w 1181100"/>
              <a:gd name="connsiteY88" fmla="*/ 1028700 h 1228725"/>
              <a:gd name="connsiteX89" fmla="*/ 254000 w 1181100"/>
              <a:gd name="connsiteY89" fmla="*/ 1047750 h 1228725"/>
              <a:gd name="connsiteX90" fmla="*/ 263525 w 1181100"/>
              <a:gd name="connsiteY90" fmla="*/ 1057275 h 1228725"/>
              <a:gd name="connsiteX91" fmla="*/ 279400 w 1181100"/>
              <a:gd name="connsiteY91" fmla="*/ 1073150 h 1228725"/>
              <a:gd name="connsiteX92" fmla="*/ 285750 w 1181100"/>
              <a:gd name="connsiteY92" fmla="*/ 1082675 h 1228725"/>
              <a:gd name="connsiteX93" fmla="*/ 295275 w 1181100"/>
              <a:gd name="connsiteY93" fmla="*/ 1085850 h 1228725"/>
              <a:gd name="connsiteX94" fmla="*/ 298450 w 1181100"/>
              <a:gd name="connsiteY94" fmla="*/ 1095375 h 1228725"/>
              <a:gd name="connsiteX95" fmla="*/ 311150 w 1181100"/>
              <a:gd name="connsiteY95" fmla="*/ 1114425 h 1228725"/>
              <a:gd name="connsiteX96" fmla="*/ 327025 w 1181100"/>
              <a:gd name="connsiteY96" fmla="*/ 1130300 h 1228725"/>
              <a:gd name="connsiteX97" fmla="*/ 352425 w 1181100"/>
              <a:gd name="connsiteY97" fmla="*/ 1133475 h 1228725"/>
              <a:gd name="connsiteX98" fmla="*/ 368300 w 1181100"/>
              <a:gd name="connsiteY98" fmla="*/ 1152525 h 1228725"/>
              <a:gd name="connsiteX99" fmla="*/ 387350 w 1181100"/>
              <a:gd name="connsiteY99" fmla="*/ 1168400 h 1228725"/>
              <a:gd name="connsiteX100" fmla="*/ 390525 w 1181100"/>
              <a:gd name="connsiteY100" fmla="*/ 1177925 h 1228725"/>
              <a:gd name="connsiteX101" fmla="*/ 400050 w 1181100"/>
              <a:gd name="connsiteY101" fmla="*/ 1184275 h 1228725"/>
              <a:gd name="connsiteX102" fmla="*/ 406400 w 1181100"/>
              <a:gd name="connsiteY102" fmla="*/ 1203325 h 1228725"/>
              <a:gd name="connsiteX103" fmla="*/ 412750 w 1181100"/>
              <a:gd name="connsiteY103" fmla="*/ 1212850 h 1228725"/>
              <a:gd name="connsiteX104" fmla="*/ 415925 w 1181100"/>
              <a:gd name="connsiteY104" fmla="*/ 1225550 h 1228725"/>
              <a:gd name="connsiteX105" fmla="*/ 425450 w 1181100"/>
              <a:gd name="connsiteY105" fmla="*/ 1228725 h 1228725"/>
              <a:gd name="connsiteX106" fmla="*/ 460375 w 1181100"/>
              <a:gd name="connsiteY106" fmla="*/ 1225550 h 1228725"/>
              <a:gd name="connsiteX107" fmla="*/ 463550 w 1181100"/>
              <a:gd name="connsiteY107" fmla="*/ 1212850 h 1228725"/>
              <a:gd name="connsiteX108" fmla="*/ 482600 w 1181100"/>
              <a:gd name="connsiteY108" fmla="*/ 1206500 h 1228725"/>
              <a:gd name="connsiteX109" fmla="*/ 473075 w 1181100"/>
              <a:gd name="connsiteY109" fmla="*/ 1200150 h 1228725"/>
              <a:gd name="connsiteX110" fmla="*/ 460375 w 1181100"/>
              <a:gd name="connsiteY110" fmla="*/ 1196975 h 1228725"/>
              <a:gd name="connsiteX111" fmla="*/ 454025 w 1181100"/>
              <a:gd name="connsiteY111" fmla="*/ 1187450 h 1228725"/>
              <a:gd name="connsiteX112" fmla="*/ 457200 w 1181100"/>
              <a:gd name="connsiteY112" fmla="*/ 1174750 h 1228725"/>
              <a:gd name="connsiteX113" fmla="*/ 476250 w 1181100"/>
              <a:gd name="connsiteY113" fmla="*/ 1168400 h 1228725"/>
              <a:gd name="connsiteX114" fmla="*/ 482600 w 1181100"/>
              <a:gd name="connsiteY114" fmla="*/ 1158875 h 1228725"/>
              <a:gd name="connsiteX115" fmla="*/ 511175 w 1181100"/>
              <a:gd name="connsiteY115" fmla="*/ 1146175 h 1228725"/>
              <a:gd name="connsiteX116" fmla="*/ 520700 w 1181100"/>
              <a:gd name="connsiteY116" fmla="*/ 1139825 h 1228725"/>
              <a:gd name="connsiteX117" fmla="*/ 530225 w 1181100"/>
              <a:gd name="connsiteY117" fmla="*/ 1120775 h 1228725"/>
              <a:gd name="connsiteX118" fmla="*/ 533400 w 1181100"/>
              <a:gd name="connsiteY118" fmla="*/ 1111250 h 1228725"/>
              <a:gd name="connsiteX119" fmla="*/ 542925 w 1181100"/>
              <a:gd name="connsiteY119" fmla="*/ 1104900 h 1228725"/>
              <a:gd name="connsiteX120" fmla="*/ 552450 w 1181100"/>
              <a:gd name="connsiteY120" fmla="*/ 1095375 h 1228725"/>
              <a:gd name="connsiteX121" fmla="*/ 568325 w 1181100"/>
              <a:gd name="connsiteY121" fmla="*/ 1079500 h 1228725"/>
              <a:gd name="connsiteX122" fmla="*/ 581025 w 1181100"/>
              <a:gd name="connsiteY122" fmla="*/ 1057275 h 1228725"/>
              <a:gd name="connsiteX123" fmla="*/ 593725 w 1181100"/>
              <a:gd name="connsiteY123" fmla="*/ 1038225 h 1228725"/>
              <a:gd name="connsiteX124" fmla="*/ 609600 w 1181100"/>
              <a:gd name="connsiteY124" fmla="*/ 1009650 h 1228725"/>
              <a:gd name="connsiteX125" fmla="*/ 622300 w 1181100"/>
              <a:gd name="connsiteY125" fmla="*/ 990600 h 1228725"/>
              <a:gd name="connsiteX126" fmla="*/ 628650 w 1181100"/>
              <a:gd name="connsiteY126" fmla="*/ 981075 h 1228725"/>
              <a:gd name="connsiteX127" fmla="*/ 638175 w 1181100"/>
              <a:gd name="connsiteY127" fmla="*/ 974725 h 1228725"/>
              <a:gd name="connsiteX128" fmla="*/ 644525 w 1181100"/>
              <a:gd name="connsiteY128" fmla="*/ 965200 h 1228725"/>
              <a:gd name="connsiteX129" fmla="*/ 654050 w 1181100"/>
              <a:gd name="connsiteY129" fmla="*/ 958850 h 1228725"/>
              <a:gd name="connsiteX130" fmla="*/ 676275 w 1181100"/>
              <a:gd name="connsiteY130" fmla="*/ 933450 h 1228725"/>
              <a:gd name="connsiteX131" fmla="*/ 685800 w 1181100"/>
              <a:gd name="connsiteY131" fmla="*/ 914400 h 1228725"/>
              <a:gd name="connsiteX132" fmla="*/ 692150 w 1181100"/>
              <a:gd name="connsiteY132" fmla="*/ 904875 h 1228725"/>
              <a:gd name="connsiteX133" fmla="*/ 698500 w 1181100"/>
              <a:gd name="connsiteY133" fmla="*/ 885825 h 1228725"/>
              <a:gd name="connsiteX134" fmla="*/ 701675 w 1181100"/>
              <a:gd name="connsiteY134" fmla="*/ 803275 h 1228725"/>
              <a:gd name="connsiteX135" fmla="*/ 708025 w 1181100"/>
              <a:gd name="connsiteY135" fmla="*/ 784225 h 1228725"/>
              <a:gd name="connsiteX136" fmla="*/ 704850 w 1181100"/>
              <a:gd name="connsiteY136" fmla="*/ 762000 h 1228725"/>
              <a:gd name="connsiteX137" fmla="*/ 695325 w 1181100"/>
              <a:gd name="connsiteY137" fmla="*/ 742950 h 1228725"/>
              <a:gd name="connsiteX138" fmla="*/ 685800 w 1181100"/>
              <a:gd name="connsiteY138" fmla="*/ 723900 h 1228725"/>
              <a:gd name="connsiteX139" fmla="*/ 688975 w 1181100"/>
              <a:gd name="connsiteY139" fmla="*/ 711200 h 1228725"/>
              <a:gd name="connsiteX140" fmla="*/ 711200 w 1181100"/>
              <a:gd name="connsiteY140" fmla="*/ 701675 h 1228725"/>
              <a:gd name="connsiteX141" fmla="*/ 739775 w 1181100"/>
              <a:gd name="connsiteY141" fmla="*/ 688975 h 1228725"/>
              <a:gd name="connsiteX142" fmla="*/ 749300 w 1181100"/>
              <a:gd name="connsiteY142" fmla="*/ 692150 h 1228725"/>
              <a:gd name="connsiteX143" fmla="*/ 758825 w 1181100"/>
              <a:gd name="connsiteY143" fmla="*/ 698500 h 1228725"/>
              <a:gd name="connsiteX144" fmla="*/ 796925 w 1181100"/>
              <a:gd name="connsiteY144" fmla="*/ 695325 h 1228725"/>
              <a:gd name="connsiteX145" fmla="*/ 806450 w 1181100"/>
              <a:gd name="connsiteY145" fmla="*/ 688975 h 1228725"/>
              <a:gd name="connsiteX146" fmla="*/ 825500 w 1181100"/>
              <a:gd name="connsiteY146" fmla="*/ 679450 h 1228725"/>
              <a:gd name="connsiteX147" fmla="*/ 885825 w 1181100"/>
              <a:gd name="connsiteY147" fmla="*/ 692150 h 1228725"/>
              <a:gd name="connsiteX148" fmla="*/ 889000 w 1181100"/>
              <a:gd name="connsiteY148" fmla="*/ 701675 h 1228725"/>
              <a:gd name="connsiteX149" fmla="*/ 898525 w 1181100"/>
              <a:gd name="connsiteY149" fmla="*/ 704850 h 1228725"/>
              <a:gd name="connsiteX150" fmla="*/ 930275 w 1181100"/>
              <a:gd name="connsiteY150" fmla="*/ 701675 h 1228725"/>
              <a:gd name="connsiteX151" fmla="*/ 965200 w 1181100"/>
              <a:gd name="connsiteY151" fmla="*/ 701675 h 1228725"/>
              <a:gd name="connsiteX152" fmla="*/ 993775 w 1181100"/>
              <a:gd name="connsiteY152" fmla="*/ 698500 h 1228725"/>
              <a:gd name="connsiteX153" fmla="*/ 1003300 w 1181100"/>
              <a:gd name="connsiteY153" fmla="*/ 695325 h 1228725"/>
              <a:gd name="connsiteX154" fmla="*/ 1009650 w 1181100"/>
              <a:gd name="connsiteY154" fmla="*/ 685800 h 1228725"/>
              <a:gd name="connsiteX155" fmla="*/ 1019175 w 1181100"/>
              <a:gd name="connsiteY155" fmla="*/ 679450 h 1228725"/>
              <a:gd name="connsiteX156" fmla="*/ 1025525 w 1181100"/>
              <a:gd name="connsiteY156" fmla="*/ 669925 h 1228725"/>
              <a:gd name="connsiteX157" fmla="*/ 1044575 w 1181100"/>
              <a:gd name="connsiteY157" fmla="*/ 663575 h 1228725"/>
              <a:gd name="connsiteX158" fmla="*/ 1073150 w 1181100"/>
              <a:gd name="connsiteY158" fmla="*/ 654050 h 1228725"/>
              <a:gd name="connsiteX159" fmla="*/ 1130300 w 1181100"/>
              <a:gd name="connsiteY159" fmla="*/ 654050 h 1228725"/>
              <a:gd name="connsiteX160" fmla="*/ 1133475 w 1181100"/>
              <a:gd name="connsiteY160" fmla="*/ 644525 h 1228725"/>
              <a:gd name="connsiteX161" fmla="*/ 1130300 w 1181100"/>
              <a:gd name="connsiteY161" fmla="*/ 600075 h 1228725"/>
              <a:gd name="connsiteX162" fmla="*/ 1123950 w 1181100"/>
              <a:gd name="connsiteY162" fmla="*/ 581025 h 1228725"/>
              <a:gd name="connsiteX163" fmla="*/ 1120775 w 1181100"/>
              <a:gd name="connsiteY163" fmla="*/ 571500 h 1228725"/>
              <a:gd name="connsiteX164" fmla="*/ 1114425 w 1181100"/>
              <a:gd name="connsiteY164" fmla="*/ 546100 h 1228725"/>
              <a:gd name="connsiteX165" fmla="*/ 1111250 w 1181100"/>
              <a:gd name="connsiteY165" fmla="*/ 536575 h 1228725"/>
              <a:gd name="connsiteX166" fmla="*/ 1117600 w 1181100"/>
              <a:gd name="connsiteY166" fmla="*/ 504825 h 1228725"/>
              <a:gd name="connsiteX167" fmla="*/ 1136650 w 1181100"/>
              <a:gd name="connsiteY167" fmla="*/ 492125 h 1228725"/>
              <a:gd name="connsiteX168" fmla="*/ 1181100 w 1181100"/>
              <a:gd name="connsiteY168" fmla="*/ 479425 h 1228725"/>
              <a:gd name="connsiteX169" fmla="*/ 1171575 w 1181100"/>
              <a:gd name="connsiteY169" fmla="*/ 447675 h 1228725"/>
              <a:gd name="connsiteX170" fmla="*/ 1168400 w 1181100"/>
              <a:gd name="connsiteY170" fmla="*/ 438150 h 1228725"/>
              <a:gd name="connsiteX171" fmla="*/ 1162050 w 1181100"/>
              <a:gd name="connsiteY171" fmla="*/ 406400 h 1228725"/>
              <a:gd name="connsiteX172" fmla="*/ 1152525 w 1181100"/>
              <a:gd name="connsiteY172" fmla="*/ 403225 h 1228725"/>
              <a:gd name="connsiteX173" fmla="*/ 1111250 w 1181100"/>
              <a:gd name="connsiteY173" fmla="*/ 393700 h 1228725"/>
              <a:gd name="connsiteX174" fmla="*/ 1098550 w 1181100"/>
              <a:gd name="connsiteY174" fmla="*/ 384175 h 1228725"/>
              <a:gd name="connsiteX175" fmla="*/ 1089025 w 1181100"/>
              <a:gd name="connsiteY175" fmla="*/ 377825 h 1228725"/>
              <a:gd name="connsiteX176" fmla="*/ 1066800 w 1181100"/>
              <a:gd name="connsiteY176" fmla="*/ 346075 h 1228725"/>
              <a:gd name="connsiteX177" fmla="*/ 1057275 w 1181100"/>
              <a:gd name="connsiteY177" fmla="*/ 339725 h 1228725"/>
              <a:gd name="connsiteX178" fmla="*/ 1038225 w 1181100"/>
              <a:gd name="connsiteY178" fmla="*/ 333375 h 1228725"/>
              <a:gd name="connsiteX179" fmla="*/ 984250 w 1181100"/>
              <a:gd name="connsiteY179" fmla="*/ 336550 h 1228725"/>
              <a:gd name="connsiteX180" fmla="*/ 965200 w 1181100"/>
              <a:gd name="connsiteY180" fmla="*/ 349250 h 1228725"/>
              <a:gd name="connsiteX181" fmla="*/ 942975 w 1181100"/>
              <a:gd name="connsiteY181" fmla="*/ 377825 h 1228725"/>
              <a:gd name="connsiteX182" fmla="*/ 933450 w 1181100"/>
              <a:gd name="connsiteY182" fmla="*/ 384175 h 1228725"/>
              <a:gd name="connsiteX183" fmla="*/ 927100 w 1181100"/>
              <a:gd name="connsiteY183" fmla="*/ 393700 h 1228725"/>
              <a:gd name="connsiteX184" fmla="*/ 917575 w 1181100"/>
              <a:gd name="connsiteY184" fmla="*/ 400050 h 1228725"/>
              <a:gd name="connsiteX185" fmla="*/ 914400 w 1181100"/>
              <a:gd name="connsiteY185" fmla="*/ 409575 h 1228725"/>
              <a:gd name="connsiteX186" fmla="*/ 904875 w 1181100"/>
              <a:gd name="connsiteY186" fmla="*/ 415925 h 1228725"/>
              <a:gd name="connsiteX187" fmla="*/ 885825 w 1181100"/>
              <a:gd name="connsiteY187" fmla="*/ 431800 h 1228725"/>
              <a:gd name="connsiteX188" fmla="*/ 879475 w 1181100"/>
              <a:gd name="connsiteY188" fmla="*/ 444500 h 1228725"/>
              <a:gd name="connsiteX189" fmla="*/ 876300 w 1181100"/>
              <a:gd name="connsiteY189" fmla="*/ 454025 h 1228725"/>
              <a:gd name="connsiteX190" fmla="*/ 866775 w 1181100"/>
              <a:gd name="connsiteY190" fmla="*/ 450850 h 1228725"/>
              <a:gd name="connsiteX191" fmla="*/ 860425 w 1181100"/>
              <a:gd name="connsiteY191" fmla="*/ 441325 h 1228725"/>
              <a:gd name="connsiteX192" fmla="*/ 850900 w 1181100"/>
              <a:gd name="connsiteY192" fmla="*/ 438150 h 1228725"/>
              <a:gd name="connsiteX193" fmla="*/ 822325 w 1181100"/>
              <a:gd name="connsiteY193" fmla="*/ 450850 h 1228725"/>
              <a:gd name="connsiteX194" fmla="*/ 812800 w 1181100"/>
              <a:gd name="connsiteY194" fmla="*/ 454025 h 1228725"/>
              <a:gd name="connsiteX195" fmla="*/ 768350 w 1181100"/>
              <a:gd name="connsiteY195" fmla="*/ 457200 h 1228725"/>
              <a:gd name="connsiteX196" fmla="*/ 739775 w 1181100"/>
              <a:gd name="connsiteY196" fmla="*/ 460375 h 1228725"/>
              <a:gd name="connsiteX197" fmla="*/ 720725 w 1181100"/>
              <a:gd name="connsiteY197" fmla="*/ 457200 h 1228725"/>
              <a:gd name="connsiteX198" fmla="*/ 711200 w 1181100"/>
              <a:gd name="connsiteY198" fmla="*/ 454025 h 1228725"/>
              <a:gd name="connsiteX199" fmla="*/ 708025 w 1181100"/>
              <a:gd name="connsiteY199" fmla="*/ 444500 h 1228725"/>
              <a:gd name="connsiteX200" fmla="*/ 701675 w 1181100"/>
              <a:gd name="connsiteY200" fmla="*/ 434975 h 1228725"/>
              <a:gd name="connsiteX201" fmla="*/ 711200 w 1181100"/>
              <a:gd name="connsiteY201" fmla="*/ 393700 h 1228725"/>
              <a:gd name="connsiteX202" fmla="*/ 723900 w 1181100"/>
              <a:gd name="connsiteY202" fmla="*/ 374650 h 1228725"/>
              <a:gd name="connsiteX203" fmla="*/ 730250 w 1181100"/>
              <a:gd name="connsiteY203" fmla="*/ 349250 h 1228725"/>
              <a:gd name="connsiteX204" fmla="*/ 736600 w 1181100"/>
              <a:gd name="connsiteY204" fmla="*/ 327025 h 1228725"/>
              <a:gd name="connsiteX205" fmla="*/ 727075 w 1181100"/>
              <a:gd name="connsiteY205" fmla="*/ 282575 h 1228725"/>
              <a:gd name="connsiteX206" fmla="*/ 717550 w 1181100"/>
              <a:gd name="connsiteY206" fmla="*/ 273050 h 1228725"/>
              <a:gd name="connsiteX207" fmla="*/ 714375 w 1181100"/>
              <a:gd name="connsiteY207" fmla="*/ 263525 h 1228725"/>
              <a:gd name="connsiteX208" fmla="*/ 723900 w 1181100"/>
              <a:gd name="connsiteY208" fmla="*/ 238125 h 1228725"/>
              <a:gd name="connsiteX209" fmla="*/ 730250 w 1181100"/>
              <a:gd name="connsiteY209" fmla="*/ 225425 h 1228725"/>
              <a:gd name="connsiteX210" fmla="*/ 720725 w 1181100"/>
              <a:gd name="connsiteY210" fmla="*/ 206375 h 1228725"/>
              <a:gd name="connsiteX211" fmla="*/ 708025 w 1181100"/>
              <a:gd name="connsiteY211" fmla="*/ 184150 h 1228725"/>
              <a:gd name="connsiteX212" fmla="*/ 701675 w 1181100"/>
              <a:gd name="connsiteY212" fmla="*/ 165100 h 1228725"/>
              <a:gd name="connsiteX213" fmla="*/ 698500 w 1181100"/>
              <a:gd name="connsiteY213" fmla="*/ 104775 h 1228725"/>
              <a:gd name="connsiteX214" fmla="*/ 695325 w 1181100"/>
              <a:gd name="connsiteY214" fmla="*/ 95250 h 1228725"/>
              <a:gd name="connsiteX215" fmla="*/ 688975 w 1181100"/>
              <a:gd name="connsiteY215" fmla="*/ 85725 h 1228725"/>
              <a:gd name="connsiteX216" fmla="*/ 669925 w 1181100"/>
              <a:gd name="connsiteY216" fmla="*/ 79375 h 1228725"/>
              <a:gd name="connsiteX217" fmla="*/ 663575 w 1181100"/>
              <a:gd name="connsiteY217" fmla="*/ 69850 h 1228725"/>
              <a:gd name="connsiteX218" fmla="*/ 669925 w 1181100"/>
              <a:gd name="connsiteY218" fmla="*/ 50800 h 1228725"/>
              <a:gd name="connsiteX219" fmla="*/ 657225 w 1181100"/>
              <a:gd name="connsiteY219" fmla="*/ 0 h 122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1181100" h="1228725">
                <a:moveTo>
                  <a:pt x="657225" y="0"/>
                </a:moveTo>
                <a:lnTo>
                  <a:pt x="657225" y="0"/>
                </a:lnTo>
                <a:cubicBezTo>
                  <a:pt x="647700" y="3175"/>
                  <a:pt x="635750" y="2425"/>
                  <a:pt x="628650" y="9525"/>
                </a:cubicBezTo>
                <a:cubicBezTo>
                  <a:pt x="621550" y="16625"/>
                  <a:pt x="622987" y="28832"/>
                  <a:pt x="619125" y="38100"/>
                </a:cubicBezTo>
                <a:cubicBezTo>
                  <a:pt x="617657" y="41622"/>
                  <a:pt x="614892" y="44450"/>
                  <a:pt x="612775" y="47625"/>
                </a:cubicBezTo>
                <a:cubicBezTo>
                  <a:pt x="599453" y="45960"/>
                  <a:pt x="587262" y="41332"/>
                  <a:pt x="574675" y="47625"/>
                </a:cubicBezTo>
                <a:cubicBezTo>
                  <a:pt x="567849" y="51038"/>
                  <a:pt x="555625" y="60325"/>
                  <a:pt x="555625" y="60325"/>
                </a:cubicBezTo>
                <a:cubicBezTo>
                  <a:pt x="554567" y="64558"/>
                  <a:pt x="552706" y="68669"/>
                  <a:pt x="552450" y="73025"/>
                </a:cubicBezTo>
                <a:cubicBezTo>
                  <a:pt x="545809" y="185918"/>
                  <a:pt x="557436" y="135632"/>
                  <a:pt x="546100" y="180975"/>
                </a:cubicBezTo>
                <a:cubicBezTo>
                  <a:pt x="547158" y="189442"/>
                  <a:pt x="549275" y="197842"/>
                  <a:pt x="549275" y="206375"/>
                </a:cubicBezTo>
                <a:cubicBezTo>
                  <a:pt x="549275" y="213604"/>
                  <a:pt x="546319" y="226520"/>
                  <a:pt x="539750" y="231775"/>
                </a:cubicBezTo>
                <a:cubicBezTo>
                  <a:pt x="537137" y="233866"/>
                  <a:pt x="533301" y="233632"/>
                  <a:pt x="530225" y="234950"/>
                </a:cubicBezTo>
                <a:cubicBezTo>
                  <a:pt x="518946" y="239784"/>
                  <a:pt x="517566" y="241273"/>
                  <a:pt x="508000" y="247650"/>
                </a:cubicBezTo>
                <a:cubicBezTo>
                  <a:pt x="489802" y="274947"/>
                  <a:pt x="514033" y="242823"/>
                  <a:pt x="492125" y="260350"/>
                </a:cubicBezTo>
                <a:cubicBezTo>
                  <a:pt x="489145" y="262734"/>
                  <a:pt x="488473" y="267177"/>
                  <a:pt x="485775" y="269875"/>
                </a:cubicBezTo>
                <a:cubicBezTo>
                  <a:pt x="483077" y="272573"/>
                  <a:pt x="479425" y="274108"/>
                  <a:pt x="476250" y="276225"/>
                </a:cubicBezTo>
                <a:cubicBezTo>
                  <a:pt x="472017" y="282575"/>
                  <a:pt x="465963" y="288035"/>
                  <a:pt x="463550" y="295275"/>
                </a:cubicBezTo>
                <a:lnTo>
                  <a:pt x="457200" y="314325"/>
                </a:lnTo>
                <a:cubicBezTo>
                  <a:pt x="457916" y="318623"/>
                  <a:pt x="460967" y="340047"/>
                  <a:pt x="463550" y="346075"/>
                </a:cubicBezTo>
                <a:cubicBezTo>
                  <a:pt x="465053" y="349582"/>
                  <a:pt x="468193" y="352187"/>
                  <a:pt x="469900" y="355600"/>
                </a:cubicBezTo>
                <a:cubicBezTo>
                  <a:pt x="471397" y="358593"/>
                  <a:pt x="471450" y="362199"/>
                  <a:pt x="473075" y="365125"/>
                </a:cubicBezTo>
                <a:cubicBezTo>
                  <a:pt x="476781" y="371796"/>
                  <a:pt x="481542" y="377825"/>
                  <a:pt x="485775" y="384175"/>
                </a:cubicBezTo>
                <a:lnTo>
                  <a:pt x="492125" y="393700"/>
                </a:lnTo>
                <a:cubicBezTo>
                  <a:pt x="494242" y="396875"/>
                  <a:pt x="495300" y="401108"/>
                  <a:pt x="498475" y="403225"/>
                </a:cubicBezTo>
                <a:lnTo>
                  <a:pt x="508000" y="409575"/>
                </a:lnTo>
                <a:cubicBezTo>
                  <a:pt x="504825" y="412750"/>
                  <a:pt x="502400" y="416919"/>
                  <a:pt x="498475" y="419100"/>
                </a:cubicBezTo>
                <a:cubicBezTo>
                  <a:pt x="492624" y="422351"/>
                  <a:pt x="479425" y="425450"/>
                  <a:pt x="479425" y="425450"/>
                </a:cubicBezTo>
                <a:cubicBezTo>
                  <a:pt x="478367" y="428625"/>
                  <a:pt x="475880" y="431649"/>
                  <a:pt x="476250" y="434975"/>
                </a:cubicBezTo>
                <a:cubicBezTo>
                  <a:pt x="476989" y="441628"/>
                  <a:pt x="480483" y="447675"/>
                  <a:pt x="482600" y="454025"/>
                </a:cubicBezTo>
                <a:cubicBezTo>
                  <a:pt x="486982" y="467170"/>
                  <a:pt x="483919" y="460765"/>
                  <a:pt x="492125" y="473075"/>
                </a:cubicBezTo>
                <a:cubicBezTo>
                  <a:pt x="491067" y="485775"/>
                  <a:pt x="491449" y="498678"/>
                  <a:pt x="488950" y="511175"/>
                </a:cubicBezTo>
                <a:cubicBezTo>
                  <a:pt x="488202" y="514917"/>
                  <a:pt x="486378" y="520160"/>
                  <a:pt x="482600" y="520700"/>
                </a:cubicBezTo>
                <a:cubicBezTo>
                  <a:pt x="469984" y="522502"/>
                  <a:pt x="457200" y="518583"/>
                  <a:pt x="444500" y="517525"/>
                </a:cubicBezTo>
                <a:cubicBezTo>
                  <a:pt x="441325" y="514350"/>
                  <a:pt x="437156" y="511925"/>
                  <a:pt x="434975" y="508000"/>
                </a:cubicBezTo>
                <a:cubicBezTo>
                  <a:pt x="431724" y="502149"/>
                  <a:pt x="434194" y="492663"/>
                  <a:pt x="428625" y="488950"/>
                </a:cubicBezTo>
                <a:cubicBezTo>
                  <a:pt x="416315" y="480744"/>
                  <a:pt x="422720" y="483807"/>
                  <a:pt x="409575" y="479425"/>
                </a:cubicBezTo>
                <a:cubicBezTo>
                  <a:pt x="398217" y="481697"/>
                  <a:pt x="392350" y="480775"/>
                  <a:pt x="384175" y="488950"/>
                </a:cubicBezTo>
                <a:cubicBezTo>
                  <a:pt x="381477" y="491648"/>
                  <a:pt x="380697" y="495962"/>
                  <a:pt x="377825" y="498475"/>
                </a:cubicBezTo>
                <a:lnTo>
                  <a:pt x="349250" y="517525"/>
                </a:lnTo>
                <a:lnTo>
                  <a:pt x="330200" y="530225"/>
                </a:lnTo>
                <a:lnTo>
                  <a:pt x="320675" y="536575"/>
                </a:lnTo>
                <a:cubicBezTo>
                  <a:pt x="309096" y="571313"/>
                  <a:pt x="327563" y="518696"/>
                  <a:pt x="311150" y="555625"/>
                </a:cubicBezTo>
                <a:cubicBezTo>
                  <a:pt x="308432" y="561742"/>
                  <a:pt x="308513" y="569106"/>
                  <a:pt x="304800" y="574675"/>
                </a:cubicBezTo>
                <a:lnTo>
                  <a:pt x="292100" y="593725"/>
                </a:lnTo>
                <a:cubicBezTo>
                  <a:pt x="293709" y="601769"/>
                  <a:pt x="300114" y="618762"/>
                  <a:pt x="288925" y="625475"/>
                </a:cubicBezTo>
                <a:cubicBezTo>
                  <a:pt x="285653" y="627438"/>
                  <a:pt x="282575" y="621242"/>
                  <a:pt x="279400" y="619125"/>
                </a:cubicBezTo>
                <a:cubicBezTo>
                  <a:pt x="274755" y="612157"/>
                  <a:pt x="269386" y="604957"/>
                  <a:pt x="266700" y="596900"/>
                </a:cubicBezTo>
                <a:cubicBezTo>
                  <a:pt x="263940" y="588621"/>
                  <a:pt x="267612" y="576341"/>
                  <a:pt x="260350" y="571500"/>
                </a:cubicBezTo>
                <a:cubicBezTo>
                  <a:pt x="248040" y="563294"/>
                  <a:pt x="254445" y="566357"/>
                  <a:pt x="241300" y="561975"/>
                </a:cubicBezTo>
                <a:cubicBezTo>
                  <a:pt x="223838" y="573617"/>
                  <a:pt x="238654" y="561975"/>
                  <a:pt x="225425" y="577850"/>
                </a:cubicBezTo>
                <a:cubicBezTo>
                  <a:pt x="217785" y="587017"/>
                  <a:pt x="215741" y="587481"/>
                  <a:pt x="206375" y="593725"/>
                </a:cubicBezTo>
                <a:cubicBezTo>
                  <a:pt x="174333" y="589720"/>
                  <a:pt x="189070" y="593248"/>
                  <a:pt x="161925" y="584200"/>
                </a:cubicBezTo>
                <a:lnTo>
                  <a:pt x="152400" y="581025"/>
                </a:lnTo>
                <a:cubicBezTo>
                  <a:pt x="149225" y="582083"/>
                  <a:pt x="145242" y="581833"/>
                  <a:pt x="142875" y="584200"/>
                </a:cubicBezTo>
                <a:cubicBezTo>
                  <a:pt x="140508" y="586567"/>
                  <a:pt x="141197" y="590732"/>
                  <a:pt x="139700" y="593725"/>
                </a:cubicBezTo>
                <a:cubicBezTo>
                  <a:pt x="137993" y="597138"/>
                  <a:pt x="134900" y="599763"/>
                  <a:pt x="133350" y="603250"/>
                </a:cubicBezTo>
                <a:cubicBezTo>
                  <a:pt x="118237" y="637255"/>
                  <a:pt x="135021" y="610269"/>
                  <a:pt x="120650" y="631825"/>
                </a:cubicBezTo>
                <a:cubicBezTo>
                  <a:pt x="115852" y="651019"/>
                  <a:pt x="118855" y="640385"/>
                  <a:pt x="111125" y="663575"/>
                </a:cubicBezTo>
                <a:lnTo>
                  <a:pt x="107950" y="673100"/>
                </a:lnTo>
                <a:cubicBezTo>
                  <a:pt x="110391" y="695065"/>
                  <a:pt x="113807" y="705601"/>
                  <a:pt x="107950" y="727075"/>
                </a:cubicBezTo>
                <a:cubicBezTo>
                  <a:pt x="106946" y="730756"/>
                  <a:pt x="104580" y="734216"/>
                  <a:pt x="101600" y="736600"/>
                </a:cubicBezTo>
                <a:cubicBezTo>
                  <a:pt x="98987" y="738691"/>
                  <a:pt x="95250" y="738717"/>
                  <a:pt x="92075" y="739775"/>
                </a:cubicBezTo>
                <a:cubicBezTo>
                  <a:pt x="87842" y="746125"/>
                  <a:pt x="81788" y="751585"/>
                  <a:pt x="79375" y="758825"/>
                </a:cubicBezTo>
                <a:lnTo>
                  <a:pt x="69850" y="787400"/>
                </a:lnTo>
                <a:cubicBezTo>
                  <a:pt x="68792" y="790575"/>
                  <a:pt x="68531" y="794140"/>
                  <a:pt x="66675" y="796925"/>
                </a:cubicBezTo>
                <a:lnTo>
                  <a:pt x="60325" y="806450"/>
                </a:lnTo>
                <a:cubicBezTo>
                  <a:pt x="59267" y="815975"/>
                  <a:pt x="60181" y="825933"/>
                  <a:pt x="57150" y="835025"/>
                </a:cubicBezTo>
                <a:cubicBezTo>
                  <a:pt x="48779" y="860139"/>
                  <a:pt x="48978" y="850224"/>
                  <a:pt x="34925" y="857250"/>
                </a:cubicBezTo>
                <a:cubicBezTo>
                  <a:pt x="10306" y="869560"/>
                  <a:pt x="39816" y="858795"/>
                  <a:pt x="15875" y="866775"/>
                </a:cubicBezTo>
                <a:cubicBezTo>
                  <a:pt x="-2323" y="894072"/>
                  <a:pt x="19495" y="859535"/>
                  <a:pt x="6350" y="885825"/>
                </a:cubicBezTo>
                <a:cubicBezTo>
                  <a:pt x="4643" y="889238"/>
                  <a:pt x="2117" y="892175"/>
                  <a:pt x="0" y="895350"/>
                </a:cubicBezTo>
                <a:cubicBezTo>
                  <a:pt x="1058" y="900642"/>
                  <a:pt x="942" y="906312"/>
                  <a:pt x="3175" y="911225"/>
                </a:cubicBezTo>
                <a:cubicBezTo>
                  <a:pt x="15486" y="938309"/>
                  <a:pt x="9620" y="925560"/>
                  <a:pt x="25400" y="933450"/>
                </a:cubicBezTo>
                <a:cubicBezTo>
                  <a:pt x="28813" y="935157"/>
                  <a:pt x="31750" y="937683"/>
                  <a:pt x="34925" y="939800"/>
                </a:cubicBezTo>
                <a:cubicBezTo>
                  <a:pt x="42905" y="963741"/>
                  <a:pt x="31212" y="935159"/>
                  <a:pt x="47625" y="955675"/>
                </a:cubicBezTo>
                <a:cubicBezTo>
                  <a:pt x="49716" y="958288"/>
                  <a:pt x="48433" y="962833"/>
                  <a:pt x="50800" y="965200"/>
                </a:cubicBezTo>
                <a:cubicBezTo>
                  <a:pt x="56196" y="970596"/>
                  <a:pt x="63500" y="973667"/>
                  <a:pt x="69850" y="977900"/>
                </a:cubicBezTo>
                <a:lnTo>
                  <a:pt x="79375" y="984250"/>
                </a:lnTo>
                <a:cubicBezTo>
                  <a:pt x="82550" y="986367"/>
                  <a:pt x="86202" y="987902"/>
                  <a:pt x="88900" y="990600"/>
                </a:cubicBezTo>
                <a:cubicBezTo>
                  <a:pt x="116727" y="1018427"/>
                  <a:pt x="81428" y="984373"/>
                  <a:pt x="107950" y="1006475"/>
                </a:cubicBezTo>
                <a:cubicBezTo>
                  <a:pt x="111399" y="1009350"/>
                  <a:pt x="113550" y="1013819"/>
                  <a:pt x="117475" y="1016000"/>
                </a:cubicBezTo>
                <a:cubicBezTo>
                  <a:pt x="126260" y="1020881"/>
                  <a:pt x="139422" y="1022584"/>
                  <a:pt x="149225" y="1025525"/>
                </a:cubicBezTo>
                <a:cubicBezTo>
                  <a:pt x="155636" y="1027448"/>
                  <a:pt x="168275" y="1031875"/>
                  <a:pt x="168275" y="1031875"/>
                </a:cubicBezTo>
                <a:cubicBezTo>
                  <a:pt x="169333" y="1039283"/>
                  <a:pt x="168103" y="1047407"/>
                  <a:pt x="171450" y="1054100"/>
                </a:cubicBezTo>
                <a:cubicBezTo>
                  <a:pt x="172947" y="1057093"/>
                  <a:pt x="177628" y="1057275"/>
                  <a:pt x="180975" y="1057275"/>
                </a:cubicBezTo>
                <a:cubicBezTo>
                  <a:pt x="189508" y="1057275"/>
                  <a:pt x="197908" y="1055158"/>
                  <a:pt x="206375" y="1054100"/>
                </a:cubicBezTo>
                <a:cubicBezTo>
                  <a:pt x="212167" y="1036725"/>
                  <a:pt x="208162" y="1035744"/>
                  <a:pt x="222250" y="1028700"/>
                </a:cubicBezTo>
                <a:cubicBezTo>
                  <a:pt x="225243" y="1027203"/>
                  <a:pt x="228600" y="1026583"/>
                  <a:pt x="231775" y="1025525"/>
                </a:cubicBezTo>
                <a:cubicBezTo>
                  <a:pt x="236008" y="1026583"/>
                  <a:pt x="240844" y="1026279"/>
                  <a:pt x="244475" y="1028700"/>
                </a:cubicBezTo>
                <a:cubicBezTo>
                  <a:pt x="253468" y="1034695"/>
                  <a:pt x="248929" y="1040143"/>
                  <a:pt x="254000" y="1047750"/>
                </a:cubicBezTo>
                <a:cubicBezTo>
                  <a:pt x="256491" y="1051486"/>
                  <a:pt x="260650" y="1053826"/>
                  <a:pt x="263525" y="1057275"/>
                </a:cubicBezTo>
                <a:cubicBezTo>
                  <a:pt x="276754" y="1073150"/>
                  <a:pt x="261938" y="1061508"/>
                  <a:pt x="279400" y="1073150"/>
                </a:cubicBezTo>
                <a:cubicBezTo>
                  <a:pt x="281517" y="1076325"/>
                  <a:pt x="282770" y="1080291"/>
                  <a:pt x="285750" y="1082675"/>
                </a:cubicBezTo>
                <a:cubicBezTo>
                  <a:pt x="288363" y="1084766"/>
                  <a:pt x="292908" y="1083483"/>
                  <a:pt x="295275" y="1085850"/>
                </a:cubicBezTo>
                <a:cubicBezTo>
                  <a:pt x="297642" y="1088217"/>
                  <a:pt x="296825" y="1092449"/>
                  <a:pt x="298450" y="1095375"/>
                </a:cubicBezTo>
                <a:cubicBezTo>
                  <a:pt x="302156" y="1102046"/>
                  <a:pt x="306917" y="1108075"/>
                  <a:pt x="311150" y="1114425"/>
                </a:cubicBezTo>
                <a:cubicBezTo>
                  <a:pt x="315540" y="1121010"/>
                  <a:pt x="318402" y="1127948"/>
                  <a:pt x="327025" y="1130300"/>
                </a:cubicBezTo>
                <a:cubicBezTo>
                  <a:pt x="335257" y="1132545"/>
                  <a:pt x="343958" y="1132417"/>
                  <a:pt x="352425" y="1133475"/>
                </a:cubicBezTo>
                <a:cubicBezTo>
                  <a:pt x="380252" y="1161302"/>
                  <a:pt x="346198" y="1126003"/>
                  <a:pt x="368300" y="1152525"/>
                </a:cubicBezTo>
                <a:cubicBezTo>
                  <a:pt x="375940" y="1161692"/>
                  <a:pt x="377984" y="1162156"/>
                  <a:pt x="387350" y="1168400"/>
                </a:cubicBezTo>
                <a:cubicBezTo>
                  <a:pt x="388408" y="1171575"/>
                  <a:pt x="388434" y="1175312"/>
                  <a:pt x="390525" y="1177925"/>
                </a:cubicBezTo>
                <a:cubicBezTo>
                  <a:pt x="392909" y="1180905"/>
                  <a:pt x="398028" y="1181039"/>
                  <a:pt x="400050" y="1184275"/>
                </a:cubicBezTo>
                <a:cubicBezTo>
                  <a:pt x="403598" y="1189951"/>
                  <a:pt x="402687" y="1197756"/>
                  <a:pt x="406400" y="1203325"/>
                </a:cubicBezTo>
                <a:lnTo>
                  <a:pt x="412750" y="1212850"/>
                </a:lnTo>
                <a:cubicBezTo>
                  <a:pt x="413808" y="1217083"/>
                  <a:pt x="413199" y="1222143"/>
                  <a:pt x="415925" y="1225550"/>
                </a:cubicBezTo>
                <a:cubicBezTo>
                  <a:pt x="418016" y="1228163"/>
                  <a:pt x="422103" y="1228725"/>
                  <a:pt x="425450" y="1228725"/>
                </a:cubicBezTo>
                <a:cubicBezTo>
                  <a:pt x="437140" y="1228725"/>
                  <a:pt x="448733" y="1226608"/>
                  <a:pt x="460375" y="1225550"/>
                </a:cubicBezTo>
                <a:cubicBezTo>
                  <a:pt x="461433" y="1221317"/>
                  <a:pt x="460237" y="1215690"/>
                  <a:pt x="463550" y="1212850"/>
                </a:cubicBezTo>
                <a:cubicBezTo>
                  <a:pt x="468632" y="1208494"/>
                  <a:pt x="482600" y="1206500"/>
                  <a:pt x="482600" y="1206500"/>
                </a:cubicBezTo>
                <a:cubicBezTo>
                  <a:pt x="479425" y="1204383"/>
                  <a:pt x="476582" y="1201653"/>
                  <a:pt x="473075" y="1200150"/>
                </a:cubicBezTo>
                <a:cubicBezTo>
                  <a:pt x="469064" y="1198431"/>
                  <a:pt x="464006" y="1199396"/>
                  <a:pt x="460375" y="1196975"/>
                </a:cubicBezTo>
                <a:cubicBezTo>
                  <a:pt x="457200" y="1194858"/>
                  <a:pt x="456142" y="1190625"/>
                  <a:pt x="454025" y="1187450"/>
                </a:cubicBezTo>
                <a:cubicBezTo>
                  <a:pt x="455083" y="1183217"/>
                  <a:pt x="453887" y="1177590"/>
                  <a:pt x="457200" y="1174750"/>
                </a:cubicBezTo>
                <a:cubicBezTo>
                  <a:pt x="462282" y="1170394"/>
                  <a:pt x="476250" y="1168400"/>
                  <a:pt x="476250" y="1168400"/>
                </a:cubicBezTo>
                <a:cubicBezTo>
                  <a:pt x="478367" y="1165225"/>
                  <a:pt x="479902" y="1161573"/>
                  <a:pt x="482600" y="1158875"/>
                </a:cubicBezTo>
                <a:cubicBezTo>
                  <a:pt x="495524" y="1145951"/>
                  <a:pt x="492312" y="1158750"/>
                  <a:pt x="511175" y="1146175"/>
                </a:cubicBezTo>
                <a:lnTo>
                  <a:pt x="520700" y="1139825"/>
                </a:lnTo>
                <a:cubicBezTo>
                  <a:pt x="528680" y="1115884"/>
                  <a:pt x="517915" y="1145394"/>
                  <a:pt x="530225" y="1120775"/>
                </a:cubicBezTo>
                <a:cubicBezTo>
                  <a:pt x="531722" y="1117782"/>
                  <a:pt x="531309" y="1113863"/>
                  <a:pt x="533400" y="1111250"/>
                </a:cubicBezTo>
                <a:cubicBezTo>
                  <a:pt x="535784" y="1108270"/>
                  <a:pt x="539994" y="1107343"/>
                  <a:pt x="542925" y="1104900"/>
                </a:cubicBezTo>
                <a:cubicBezTo>
                  <a:pt x="546374" y="1102025"/>
                  <a:pt x="549575" y="1098824"/>
                  <a:pt x="552450" y="1095375"/>
                </a:cubicBezTo>
                <a:cubicBezTo>
                  <a:pt x="565679" y="1079500"/>
                  <a:pt x="550863" y="1091142"/>
                  <a:pt x="568325" y="1079500"/>
                </a:cubicBezTo>
                <a:cubicBezTo>
                  <a:pt x="590291" y="1046551"/>
                  <a:pt x="556855" y="1097558"/>
                  <a:pt x="581025" y="1057275"/>
                </a:cubicBezTo>
                <a:cubicBezTo>
                  <a:pt x="584952" y="1050731"/>
                  <a:pt x="591312" y="1045465"/>
                  <a:pt x="593725" y="1038225"/>
                </a:cubicBezTo>
                <a:cubicBezTo>
                  <a:pt x="599313" y="1021460"/>
                  <a:pt x="595044" y="1031485"/>
                  <a:pt x="609600" y="1009650"/>
                </a:cubicBezTo>
                <a:lnTo>
                  <a:pt x="622300" y="990600"/>
                </a:lnTo>
                <a:cubicBezTo>
                  <a:pt x="624417" y="987425"/>
                  <a:pt x="625475" y="983192"/>
                  <a:pt x="628650" y="981075"/>
                </a:cubicBezTo>
                <a:lnTo>
                  <a:pt x="638175" y="974725"/>
                </a:lnTo>
                <a:cubicBezTo>
                  <a:pt x="640292" y="971550"/>
                  <a:pt x="641827" y="967898"/>
                  <a:pt x="644525" y="965200"/>
                </a:cubicBezTo>
                <a:cubicBezTo>
                  <a:pt x="647223" y="962502"/>
                  <a:pt x="651537" y="961722"/>
                  <a:pt x="654050" y="958850"/>
                </a:cubicBezTo>
                <a:cubicBezTo>
                  <a:pt x="679979" y="929217"/>
                  <a:pt x="654844" y="947738"/>
                  <a:pt x="676275" y="933450"/>
                </a:cubicBezTo>
                <a:cubicBezTo>
                  <a:pt x="694473" y="906153"/>
                  <a:pt x="672655" y="940690"/>
                  <a:pt x="685800" y="914400"/>
                </a:cubicBezTo>
                <a:cubicBezTo>
                  <a:pt x="687507" y="910987"/>
                  <a:pt x="690600" y="908362"/>
                  <a:pt x="692150" y="904875"/>
                </a:cubicBezTo>
                <a:cubicBezTo>
                  <a:pt x="694868" y="898758"/>
                  <a:pt x="698500" y="885825"/>
                  <a:pt x="698500" y="885825"/>
                </a:cubicBezTo>
                <a:cubicBezTo>
                  <a:pt x="699558" y="858308"/>
                  <a:pt x="699105" y="830692"/>
                  <a:pt x="701675" y="803275"/>
                </a:cubicBezTo>
                <a:cubicBezTo>
                  <a:pt x="702300" y="796611"/>
                  <a:pt x="708025" y="784225"/>
                  <a:pt x="708025" y="784225"/>
                </a:cubicBezTo>
                <a:cubicBezTo>
                  <a:pt x="706967" y="776817"/>
                  <a:pt x="706318" y="769338"/>
                  <a:pt x="704850" y="762000"/>
                </a:cubicBezTo>
                <a:cubicBezTo>
                  <a:pt x="702190" y="748699"/>
                  <a:pt x="701569" y="755437"/>
                  <a:pt x="695325" y="742950"/>
                </a:cubicBezTo>
                <a:cubicBezTo>
                  <a:pt x="682180" y="716660"/>
                  <a:pt x="703998" y="751197"/>
                  <a:pt x="685800" y="723900"/>
                </a:cubicBezTo>
                <a:cubicBezTo>
                  <a:pt x="686858" y="719667"/>
                  <a:pt x="686554" y="714831"/>
                  <a:pt x="688975" y="711200"/>
                </a:cubicBezTo>
                <a:cubicBezTo>
                  <a:pt x="693592" y="704274"/>
                  <a:pt x="704562" y="703666"/>
                  <a:pt x="711200" y="701675"/>
                </a:cubicBezTo>
                <a:cubicBezTo>
                  <a:pt x="731809" y="695492"/>
                  <a:pt x="725856" y="698255"/>
                  <a:pt x="739775" y="688975"/>
                </a:cubicBezTo>
                <a:cubicBezTo>
                  <a:pt x="742950" y="690033"/>
                  <a:pt x="746307" y="690653"/>
                  <a:pt x="749300" y="692150"/>
                </a:cubicBezTo>
                <a:cubicBezTo>
                  <a:pt x="752713" y="693857"/>
                  <a:pt x="755018" y="698246"/>
                  <a:pt x="758825" y="698500"/>
                </a:cubicBezTo>
                <a:cubicBezTo>
                  <a:pt x="771541" y="699348"/>
                  <a:pt x="784225" y="696383"/>
                  <a:pt x="796925" y="695325"/>
                </a:cubicBezTo>
                <a:cubicBezTo>
                  <a:pt x="800100" y="693208"/>
                  <a:pt x="803037" y="690682"/>
                  <a:pt x="806450" y="688975"/>
                </a:cubicBezTo>
                <a:cubicBezTo>
                  <a:pt x="832740" y="675830"/>
                  <a:pt x="798203" y="697648"/>
                  <a:pt x="825500" y="679450"/>
                </a:cubicBezTo>
                <a:cubicBezTo>
                  <a:pt x="857756" y="690202"/>
                  <a:pt x="837934" y="684782"/>
                  <a:pt x="885825" y="692150"/>
                </a:cubicBezTo>
                <a:cubicBezTo>
                  <a:pt x="886883" y="695325"/>
                  <a:pt x="886633" y="699308"/>
                  <a:pt x="889000" y="701675"/>
                </a:cubicBezTo>
                <a:cubicBezTo>
                  <a:pt x="891367" y="704042"/>
                  <a:pt x="895178" y="704850"/>
                  <a:pt x="898525" y="704850"/>
                </a:cubicBezTo>
                <a:cubicBezTo>
                  <a:pt x="909161" y="704850"/>
                  <a:pt x="919692" y="702733"/>
                  <a:pt x="930275" y="701675"/>
                </a:cubicBezTo>
                <a:cubicBezTo>
                  <a:pt x="952119" y="694394"/>
                  <a:pt x="925709" y="701675"/>
                  <a:pt x="965200" y="701675"/>
                </a:cubicBezTo>
                <a:cubicBezTo>
                  <a:pt x="974784" y="701675"/>
                  <a:pt x="984250" y="699558"/>
                  <a:pt x="993775" y="698500"/>
                </a:cubicBezTo>
                <a:cubicBezTo>
                  <a:pt x="996950" y="697442"/>
                  <a:pt x="1000687" y="697416"/>
                  <a:pt x="1003300" y="695325"/>
                </a:cubicBezTo>
                <a:cubicBezTo>
                  <a:pt x="1006280" y="692941"/>
                  <a:pt x="1006952" y="688498"/>
                  <a:pt x="1009650" y="685800"/>
                </a:cubicBezTo>
                <a:cubicBezTo>
                  <a:pt x="1012348" y="683102"/>
                  <a:pt x="1016000" y="681567"/>
                  <a:pt x="1019175" y="679450"/>
                </a:cubicBezTo>
                <a:cubicBezTo>
                  <a:pt x="1021292" y="676275"/>
                  <a:pt x="1022289" y="671947"/>
                  <a:pt x="1025525" y="669925"/>
                </a:cubicBezTo>
                <a:cubicBezTo>
                  <a:pt x="1031201" y="666377"/>
                  <a:pt x="1038360" y="666061"/>
                  <a:pt x="1044575" y="663575"/>
                </a:cubicBezTo>
                <a:cubicBezTo>
                  <a:pt x="1064502" y="655604"/>
                  <a:pt x="1054921" y="658607"/>
                  <a:pt x="1073150" y="654050"/>
                </a:cubicBezTo>
                <a:cubicBezTo>
                  <a:pt x="1083620" y="655002"/>
                  <a:pt x="1116930" y="660735"/>
                  <a:pt x="1130300" y="654050"/>
                </a:cubicBezTo>
                <a:cubicBezTo>
                  <a:pt x="1133293" y="652553"/>
                  <a:pt x="1132417" y="647700"/>
                  <a:pt x="1133475" y="644525"/>
                </a:cubicBezTo>
                <a:cubicBezTo>
                  <a:pt x="1132417" y="629708"/>
                  <a:pt x="1132504" y="614765"/>
                  <a:pt x="1130300" y="600075"/>
                </a:cubicBezTo>
                <a:cubicBezTo>
                  <a:pt x="1129307" y="593456"/>
                  <a:pt x="1126067" y="587375"/>
                  <a:pt x="1123950" y="581025"/>
                </a:cubicBezTo>
                <a:lnTo>
                  <a:pt x="1120775" y="571500"/>
                </a:lnTo>
                <a:cubicBezTo>
                  <a:pt x="1113517" y="549727"/>
                  <a:pt x="1122088" y="576751"/>
                  <a:pt x="1114425" y="546100"/>
                </a:cubicBezTo>
                <a:cubicBezTo>
                  <a:pt x="1113613" y="542853"/>
                  <a:pt x="1112308" y="539750"/>
                  <a:pt x="1111250" y="536575"/>
                </a:cubicBezTo>
                <a:cubicBezTo>
                  <a:pt x="1111519" y="534693"/>
                  <a:pt x="1113570" y="510870"/>
                  <a:pt x="1117600" y="504825"/>
                </a:cubicBezTo>
                <a:cubicBezTo>
                  <a:pt x="1126628" y="491283"/>
                  <a:pt x="1125000" y="497950"/>
                  <a:pt x="1136650" y="492125"/>
                </a:cubicBezTo>
                <a:cubicBezTo>
                  <a:pt x="1166167" y="477367"/>
                  <a:pt x="1110958" y="492178"/>
                  <a:pt x="1181100" y="479425"/>
                </a:cubicBezTo>
                <a:cubicBezTo>
                  <a:pt x="1166010" y="434154"/>
                  <a:pt x="1181172" y="481264"/>
                  <a:pt x="1171575" y="447675"/>
                </a:cubicBezTo>
                <a:cubicBezTo>
                  <a:pt x="1170656" y="444457"/>
                  <a:pt x="1169153" y="441411"/>
                  <a:pt x="1168400" y="438150"/>
                </a:cubicBezTo>
                <a:cubicBezTo>
                  <a:pt x="1165973" y="427633"/>
                  <a:pt x="1172289" y="409813"/>
                  <a:pt x="1162050" y="406400"/>
                </a:cubicBezTo>
                <a:cubicBezTo>
                  <a:pt x="1158875" y="405342"/>
                  <a:pt x="1155754" y="404106"/>
                  <a:pt x="1152525" y="403225"/>
                </a:cubicBezTo>
                <a:cubicBezTo>
                  <a:pt x="1131463" y="397481"/>
                  <a:pt x="1129763" y="397403"/>
                  <a:pt x="1111250" y="393700"/>
                </a:cubicBezTo>
                <a:cubicBezTo>
                  <a:pt x="1107017" y="390525"/>
                  <a:pt x="1102856" y="387251"/>
                  <a:pt x="1098550" y="384175"/>
                </a:cubicBezTo>
                <a:cubicBezTo>
                  <a:pt x="1095445" y="381957"/>
                  <a:pt x="1091538" y="380697"/>
                  <a:pt x="1089025" y="377825"/>
                </a:cubicBezTo>
                <a:cubicBezTo>
                  <a:pt x="1081764" y="369527"/>
                  <a:pt x="1075097" y="354372"/>
                  <a:pt x="1066800" y="346075"/>
                </a:cubicBezTo>
                <a:cubicBezTo>
                  <a:pt x="1064102" y="343377"/>
                  <a:pt x="1060762" y="341275"/>
                  <a:pt x="1057275" y="339725"/>
                </a:cubicBezTo>
                <a:cubicBezTo>
                  <a:pt x="1051158" y="337007"/>
                  <a:pt x="1038225" y="333375"/>
                  <a:pt x="1038225" y="333375"/>
                </a:cubicBezTo>
                <a:cubicBezTo>
                  <a:pt x="1020233" y="334433"/>
                  <a:pt x="1001861" y="332721"/>
                  <a:pt x="984250" y="336550"/>
                </a:cubicBezTo>
                <a:cubicBezTo>
                  <a:pt x="976792" y="338171"/>
                  <a:pt x="965200" y="349250"/>
                  <a:pt x="965200" y="349250"/>
                </a:cubicBezTo>
                <a:cubicBezTo>
                  <a:pt x="956350" y="362525"/>
                  <a:pt x="954166" y="368499"/>
                  <a:pt x="942975" y="377825"/>
                </a:cubicBezTo>
                <a:cubicBezTo>
                  <a:pt x="940044" y="380268"/>
                  <a:pt x="936625" y="382058"/>
                  <a:pt x="933450" y="384175"/>
                </a:cubicBezTo>
                <a:cubicBezTo>
                  <a:pt x="931333" y="387350"/>
                  <a:pt x="929798" y="391002"/>
                  <a:pt x="927100" y="393700"/>
                </a:cubicBezTo>
                <a:cubicBezTo>
                  <a:pt x="924402" y="396398"/>
                  <a:pt x="919959" y="397070"/>
                  <a:pt x="917575" y="400050"/>
                </a:cubicBezTo>
                <a:cubicBezTo>
                  <a:pt x="915484" y="402663"/>
                  <a:pt x="916491" y="406962"/>
                  <a:pt x="914400" y="409575"/>
                </a:cubicBezTo>
                <a:cubicBezTo>
                  <a:pt x="912016" y="412555"/>
                  <a:pt x="907806" y="413482"/>
                  <a:pt x="904875" y="415925"/>
                </a:cubicBezTo>
                <a:cubicBezTo>
                  <a:pt x="880429" y="436297"/>
                  <a:pt x="909474" y="416034"/>
                  <a:pt x="885825" y="431800"/>
                </a:cubicBezTo>
                <a:cubicBezTo>
                  <a:pt x="883708" y="436033"/>
                  <a:pt x="881339" y="440150"/>
                  <a:pt x="879475" y="444500"/>
                </a:cubicBezTo>
                <a:cubicBezTo>
                  <a:pt x="878157" y="447576"/>
                  <a:pt x="879293" y="452528"/>
                  <a:pt x="876300" y="454025"/>
                </a:cubicBezTo>
                <a:cubicBezTo>
                  <a:pt x="873307" y="455522"/>
                  <a:pt x="869950" y="451908"/>
                  <a:pt x="866775" y="450850"/>
                </a:cubicBezTo>
                <a:cubicBezTo>
                  <a:pt x="864658" y="447675"/>
                  <a:pt x="863405" y="443709"/>
                  <a:pt x="860425" y="441325"/>
                </a:cubicBezTo>
                <a:cubicBezTo>
                  <a:pt x="857812" y="439234"/>
                  <a:pt x="854226" y="437780"/>
                  <a:pt x="850900" y="438150"/>
                </a:cubicBezTo>
                <a:cubicBezTo>
                  <a:pt x="829837" y="440490"/>
                  <a:pt x="836503" y="443761"/>
                  <a:pt x="822325" y="450850"/>
                </a:cubicBezTo>
                <a:cubicBezTo>
                  <a:pt x="819332" y="452347"/>
                  <a:pt x="816124" y="453634"/>
                  <a:pt x="812800" y="454025"/>
                </a:cubicBezTo>
                <a:cubicBezTo>
                  <a:pt x="798047" y="455761"/>
                  <a:pt x="783149" y="455913"/>
                  <a:pt x="768350" y="457200"/>
                </a:cubicBezTo>
                <a:cubicBezTo>
                  <a:pt x="758802" y="458030"/>
                  <a:pt x="749300" y="459317"/>
                  <a:pt x="739775" y="460375"/>
                </a:cubicBezTo>
                <a:cubicBezTo>
                  <a:pt x="733425" y="459317"/>
                  <a:pt x="727009" y="458597"/>
                  <a:pt x="720725" y="457200"/>
                </a:cubicBezTo>
                <a:cubicBezTo>
                  <a:pt x="717458" y="456474"/>
                  <a:pt x="713567" y="456392"/>
                  <a:pt x="711200" y="454025"/>
                </a:cubicBezTo>
                <a:cubicBezTo>
                  <a:pt x="708833" y="451658"/>
                  <a:pt x="709522" y="447493"/>
                  <a:pt x="708025" y="444500"/>
                </a:cubicBezTo>
                <a:cubicBezTo>
                  <a:pt x="706318" y="441087"/>
                  <a:pt x="703792" y="438150"/>
                  <a:pt x="701675" y="434975"/>
                </a:cubicBezTo>
                <a:cubicBezTo>
                  <a:pt x="703139" y="424729"/>
                  <a:pt x="704861" y="403209"/>
                  <a:pt x="711200" y="393700"/>
                </a:cubicBezTo>
                <a:lnTo>
                  <a:pt x="723900" y="374650"/>
                </a:lnTo>
                <a:cubicBezTo>
                  <a:pt x="726017" y="366183"/>
                  <a:pt x="727490" y="357529"/>
                  <a:pt x="730250" y="349250"/>
                </a:cubicBezTo>
                <a:cubicBezTo>
                  <a:pt x="734805" y="335585"/>
                  <a:pt x="732613" y="342972"/>
                  <a:pt x="736600" y="327025"/>
                </a:cubicBezTo>
                <a:cubicBezTo>
                  <a:pt x="734283" y="301539"/>
                  <a:pt x="739516" y="297505"/>
                  <a:pt x="727075" y="282575"/>
                </a:cubicBezTo>
                <a:cubicBezTo>
                  <a:pt x="724200" y="279126"/>
                  <a:pt x="720725" y="276225"/>
                  <a:pt x="717550" y="273050"/>
                </a:cubicBezTo>
                <a:cubicBezTo>
                  <a:pt x="716492" y="269875"/>
                  <a:pt x="714375" y="266872"/>
                  <a:pt x="714375" y="263525"/>
                </a:cubicBezTo>
                <a:cubicBezTo>
                  <a:pt x="714375" y="247471"/>
                  <a:pt x="717331" y="249621"/>
                  <a:pt x="723900" y="238125"/>
                </a:cubicBezTo>
                <a:cubicBezTo>
                  <a:pt x="726248" y="234016"/>
                  <a:pt x="728133" y="229658"/>
                  <a:pt x="730250" y="225425"/>
                </a:cubicBezTo>
                <a:cubicBezTo>
                  <a:pt x="712052" y="198128"/>
                  <a:pt x="733870" y="232665"/>
                  <a:pt x="720725" y="206375"/>
                </a:cubicBezTo>
                <a:cubicBezTo>
                  <a:pt x="709270" y="183464"/>
                  <a:pt x="719158" y="211982"/>
                  <a:pt x="708025" y="184150"/>
                </a:cubicBezTo>
                <a:cubicBezTo>
                  <a:pt x="705539" y="177935"/>
                  <a:pt x="701675" y="165100"/>
                  <a:pt x="701675" y="165100"/>
                </a:cubicBezTo>
                <a:cubicBezTo>
                  <a:pt x="700617" y="144992"/>
                  <a:pt x="700323" y="124828"/>
                  <a:pt x="698500" y="104775"/>
                </a:cubicBezTo>
                <a:cubicBezTo>
                  <a:pt x="698197" y="101442"/>
                  <a:pt x="696822" y="98243"/>
                  <a:pt x="695325" y="95250"/>
                </a:cubicBezTo>
                <a:cubicBezTo>
                  <a:pt x="693618" y="91837"/>
                  <a:pt x="692211" y="87747"/>
                  <a:pt x="688975" y="85725"/>
                </a:cubicBezTo>
                <a:cubicBezTo>
                  <a:pt x="683299" y="82177"/>
                  <a:pt x="669925" y="79375"/>
                  <a:pt x="669925" y="79375"/>
                </a:cubicBezTo>
                <a:cubicBezTo>
                  <a:pt x="667808" y="76200"/>
                  <a:pt x="663575" y="73666"/>
                  <a:pt x="663575" y="69850"/>
                </a:cubicBezTo>
                <a:cubicBezTo>
                  <a:pt x="663575" y="63157"/>
                  <a:pt x="669925" y="50800"/>
                  <a:pt x="669925" y="50800"/>
                </a:cubicBezTo>
                <a:cubicBezTo>
                  <a:pt x="666568" y="7165"/>
                  <a:pt x="659342" y="8467"/>
                  <a:pt x="657225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58" name="Freeform 57"/>
          <p:cNvSpPr/>
          <p:nvPr/>
        </p:nvSpPr>
        <p:spPr bwMode="auto">
          <a:xfrm>
            <a:off x="3198614" y="4318769"/>
            <a:ext cx="159290" cy="321438"/>
          </a:xfrm>
          <a:custGeom>
            <a:avLst/>
            <a:gdLst>
              <a:gd name="connsiteX0" fmla="*/ 50006 w 161925"/>
              <a:gd name="connsiteY0" fmla="*/ 7144 h 340519"/>
              <a:gd name="connsiteX1" fmla="*/ 50006 w 161925"/>
              <a:gd name="connsiteY1" fmla="*/ 7144 h 340519"/>
              <a:gd name="connsiteX2" fmla="*/ 54769 w 161925"/>
              <a:gd name="connsiteY2" fmla="*/ 28575 h 340519"/>
              <a:gd name="connsiteX3" fmla="*/ 61912 w 161925"/>
              <a:gd name="connsiteY3" fmla="*/ 57150 h 340519"/>
              <a:gd name="connsiteX4" fmla="*/ 64294 w 161925"/>
              <a:gd name="connsiteY4" fmla="*/ 64294 h 340519"/>
              <a:gd name="connsiteX5" fmla="*/ 69056 w 161925"/>
              <a:gd name="connsiteY5" fmla="*/ 71437 h 340519"/>
              <a:gd name="connsiteX6" fmla="*/ 59531 w 161925"/>
              <a:gd name="connsiteY6" fmla="*/ 80962 h 340519"/>
              <a:gd name="connsiteX7" fmla="*/ 52387 w 161925"/>
              <a:gd name="connsiteY7" fmla="*/ 95250 h 340519"/>
              <a:gd name="connsiteX8" fmla="*/ 61912 w 161925"/>
              <a:gd name="connsiteY8" fmla="*/ 114300 h 340519"/>
              <a:gd name="connsiteX9" fmla="*/ 76200 w 161925"/>
              <a:gd name="connsiteY9" fmla="*/ 123825 h 340519"/>
              <a:gd name="connsiteX10" fmla="*/ 83344 w 161925"/>
              <a:gd name="connsiteY10" fmla="*/ 128587 h 340519"/>
              <a:gd name="connsiteX11" fmla="*/ 85725 w 161925"/>
              <a:gd name="connsiteY11" fmla="*/ 135731 h 340519"/>
              <a:gd name="connsiteX12" fmla="*/ 71437 w 161925"/>
              <a:gd name="connsiteY12" fmla="*/ 140494 h 340519"/>
              <a:gd name="connsiteX13" fmla="*/ 64294 w 161925"/>
              <a:gd name="connsiteY13" fmla="*/ 142875 h 340519"/>
              <a:gd name="connsiteX14" fmla="*/ 61912 w 161925"/>
              <a:gd name="connsiteY14" fmla="*/ 188119 h 340519"/>
              <a:gd name="connsiteX15" fmla="*/ 45244 w 161925"/>
              <a:gd name="connsiteY15" fmla="*/ 204787 h 340519"/>
              <a:gd name="connsiteX16" fmla="*/ 14287 w 161925"/>
              <a:gd name="connsiteY16" fmla="*/ 207169 h 340519"/>
              <a:gd name="connsiteX17" fmla="*/ 16669 w 161925"/>
              <a:gd name="connsiteY17" fmla="*/ 221456 h 340519"/>
              <a:gd name="connsiteX18" fmla="*/ 21431 w 161925"/>
              <a:gd name="connsiteY18" fmla="*/ 228600 h 340519"/>
              <a:gd name="connsiteX19" fmla="*/ 23812 w 161925"/>
              <a:gd name="connsiteY19" fmla="*/ 235744 h 340519"/>
              <a:gd name="connsiteX20" fmla="*/ 14287 w 161925"/>
              <a:gd name="connsiteY20" fmla="*/ 254794 h 340519"/>
              <a:gd name="connsiteX21" fmla="*/ 0 w 161925"/>
              <a:gd name="connsiteY21" fmla="*/ 259556 h 340519"/>
              <a:gd name="connsiteX22" fmla="*/ 2381 w 161925"/>
              <a:gd name="connsiteY22" fmla="*/ 269081 h 340519"/>
              <a:gd name="connsiteX23" fmla="*/ 14287 w 161925"/>
              <a:gd name="connsiteY23" fmla="*/ 280987 h 340519"/>
              <a:gd name="connsiteX24" fmla="*/ 28575 w 161925"/>
              <a:gd name="connsiteY24" fmla="*/ 292894 h 340519"/>
              <a:gd name="connsiteX25" fmla="*/ 38100 w 161925"/>
              <a:gd name="connsiteY25" fmla="*/ 304800 h 340519"/>
              <a:gd name="connsiteX26" fmla="*/ 42862 w 161925"/>
              <a:gd name="connsiteY26" fmla="*/ 311944 h 340519"/>
              <a:gd name="connsiteX27" fmla="*/ 50006 w 161925"/>
              <a:gd name="connsiteY27" fmla="*/ 314325 h 340519"/>
              <a:gd name="connsiteX28" fmla="*/ 57150 w 161925"/>
              <a:gd name="connsiteY28" fmla="*/ 319087 h 340519"/>
              <a:gd name="connsiteX29" fmla="*/ 59531 w 161925"/>
              <a:gd name="connsiteY29" fmla="*/ 326231 h 340519"/>
              <a:gd name="connsiteX30" fmla="*/ 64294 w 161925"/>
              <a:gd name="connsiteY30" fmla="*/ 333375 h 340519"/>
              <a:gd name="connsiteX31" fmla="*/ 78581 w 161925"/>
              <a:gd name="connsiteY31" fmla="*/ 340519 h 340519"/>
              <a:gd name="connsiteX32" fmla="*/ 88106 w 161925"/>
              <a:gd name="connsiteY32" fmla="*/ 338137 h 340519"/>
              <a:gd name="connsiteX33" fmla="*/ 102394 w 161925"/>
              <a:gd name="connsiteY33" fmla="*/ 333375 h 340519"/>
              <a:gd name="connsiteX34" fmla="*/ 109537 w 161925"/>
              <a:gd name="connsiteY34" fmla="*/ 328612 h 340519"/>
              <a:gd name="connsiteX35" fmla="*/ 128587 w 161925"/>
              <a:gd name="connsiteY35" fmla="*/ 323850 h 340519"/>
              <a:gd name="connsiteX36" fmla="*/ 142875 w 161925"/>
              <a:gd name="connsiteY36" fmla="*/ 321469 h 340519"/>
              <a:gd name="connsiteX37" fmla="*/ 150019 w 161925"/>
              <a:gd name="connsiteY37" fmla="*/ 319087 h 340519"/>
              <a:gd name="connsiteX38" fmla="*/ 145256 w 161925"/>
              <a:gd name="connsiteY38" fmla="*/ 311944 h 340519"/>
              <a:gd name="connsiteX39" fmla="*/ 140494 w 161925"/>
              <a:gd name="connsiteY39" fmla="*/ 292894 h 340519"/>
              <a:gd name="connsiteX40" fmla="*/ 145256 w 161925"/>
              <a:gd name="connsiteY40" fmla="*/ 280987 h 340519"/>
              <a:gd name="connsiteX41" fmla="*/ 154781 w 161925"/>
              <a:gd name="connsiteY41" fmla="*/ 269081 h 340519"/>
              <a:gd name="connsiteX42" fmla="*/ 161925 w 161925"/>
              <a:gd name="connsiteY42" fmla="*/ 180975 h 340519"/>
              <a:gd name="connsiteX43" fmla="*/ 159544 w 161925"/>
              <a:gd name="connsiteY43" fmla="*/ 171450 h 340519"/>
              <a:gd name="connsiteX44" fmla="*/ 135731 w 161925"/>
              <a:gd name="connsiteY44" fmla="*/ 150019 h 340519"/>
              <a:gd name="connsiteX45" fmla="*/ 119062 w 161925"/>
              <a:gd name="connsiteY45" fmla="*/ 138112 h 340519"/>
              <a:gd name="connsiteX46" fmla="*/ 121444 w 161925"/>
              <a:gd name="connsiteY46" fmla="*/ 130969 h 340519"/>
              <a:gd name="connsiteX47" fmla="*/ 128587 w 161925"/>
              <a:gd name="connsiteY47" fmla="*/ 126206 h 340519"/>
              <a:gd name="connsiteX48" fmla="*/ 142875 w 161925"/>
              <a:gd name="connsiteY48" fmla="*/ 114300 h 340519"/>
              <a:gd name="connsiteX49" fmla="*/ 140494 w 161925"/>
              <a:gd name="connsiteY49" fmla="*/ 88106 h 340519"/>
              <a:gd name="connsiteX50" fmla="*/ 140494 w 161925"/>
              <a:gd name="connsiteY50" fmla="*/ 61912 h 340519"/>
              <a:gd name="connsiteX51" fmla="*/ 142875 w 161925"/>
              <a:gd name="connsiteY51" fmla="*/ 54769 h 340519"/>
              <a:gd name="connsiteX52" fmla="*/ 150019 w 161925"/>
              <a:gd name="connsiteY52" fmla="*/ 52387 h 340519"/>
              <a:gd name="connsiteX53" fmla="*/ 147637 w 161925"/>
              <a:gd name="connsiteY53" fmla="*/ 30956 h 340519"/>
              <a:gd name="connsiteX54" fmla="*/ 140494 w 161925"/>
              <a:gd name="connsiteY54" fmla="*/ 16669 h 340519"/>
              <a:gd name="connsiteX55" fmla="*/ 133350 w 161925"/>
              <a:gd name="connsiteY55" fmla="*/ 14287 h 340519"/>
              <a:gd name="connsiteX56" fmla="*/ 126206 w 161925"/>
              <a:gd name="connsiteY56" fmla="*/ 9525 h 340519"/>
              <a:gd name="connsiteX57" fmla="*/ 102394 w 161925"/>
              <a:gd name="connsiteY57" fmla="*/ 2381 h 340519"/>
              <a:gd name="connsiteX58" fmla="*/ 88106 w 161925"/>
              <a:gd name="connsiteY58" fmla="*/ 0 h 340519"/>
              <a:gd name="connsiteX59" fmla="*/ 50006 w 161925"/>
              <a:gd name="connsiteY59" fmla="*/ 4762 h 340519"/>
              <a:gd name="connsiteX60" fmla="*/ 50006 w 161925"/>
              <a:gd name="connsiteY60" fmla="*/ 714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61925" h="340519">
                <a:moveTo>
                  <a:pt x="50006" y="7144"/>
                </a:moveTo>
                <a:lnTo>
                  <a:pt x="50006" y="7144"/>
                </a:lnTo>
                <a:cubicBezTo>
                  <a:pt x="51594" y="14288"/>
                  <a:pt x="53334" y="21399"/>
                  <a:pt x="54769" y="28575"/>
                </a:cubicBezTo>
                <a:cubicBezTo>
                  <a:pt x="59578" y="52621"/>
                  <a:pt x="53956" y="33283"/>
                  <a:pt x="61912" y="57150"/>
                </a:cubicBezTo>
                <a:cubicBezTo>
                  <a:pt x="62706" y="59531"/>
                  <a:pt x="62902" y="62205"/>
                  <a:pt x="64294" y="64294"/>
                </a:cubicBezTo>
                <a:lnTo>
                  <a:pt x="69056" y="71437"/>
                </a:lnTo>
                <a:cubicBezTo>
                  <a:pt x="63861" y="87024"/>
                  <a:pt x="71077" y="71725"/>
                  <a:pt x="59531" y="80962"/>
                </a:cubicBezTo>
                <a:cubicBezTo>
                  <a:pt x="55336" y="84318"/>
                  <a:pt x="53956" y="90546"/>
                  <a:pt x="52387" y="95250"/>
                </a:cubicBezTo>
                <a:cubicBezTo>
                  <a:pt x="54796" y="107292"/>
                  <a:pt x="52434" y="106928"/>
                  <a:pt x="61912" y="114300"/>
                </a:cubicBezTo>
                <a:cubicBezTo>
                  <a:pt x="66430" y="117814"/>
                  <a:pt x="71437" y="120650"/>
                  <a:pt x="76200" y="123825"/>
                </a:cubicBezTo>
                <a:lnTo>
                  <a:pt x="83344" y="128587"/>
                </a:lnTo>
                <a:cubicBezTo>
                  <a:pt x="84138" y="130968"/>
                  <a:pt x="87500" y="133956"/>
                  <a:pt x="85725" y="135731"/>
                </a:cubicBezTo>
                <a:cubicBezTo>
                  <a:pt x="82175" y="139281"/>
                  <a:pt x="76200" y="138906"/>
                  <a:pt x="71437" y="140494"/>
                </a:cubicBezTo>
                <a:lnTo>
                  <a:pt x="64294" y="142875"/>
                </a:lnTo>
                <a:cubicBezTo>
                  <a:pt x="63500" y="157956"/>
                  <a:pt x="64874" y="173310"/>
                  <a:pt x="61912" y="188119"/>
                </a:cubicBezTo>
                <a:cubicBezTo>
                  <a:pt x="60058" y="197388"/>
                  <a:pt x="53843" y="203712"/>
                  <a:pt x="45244" y="204787"/>
                </a:cubicBezTo>
                <a:cubicBezTo>
                  <a:pt x="34974" y="206071"/>
                  <a:pt x="24606" y="206375"/>
                  <a:pt x="14287" y="207169"/>
                </a:cubicBezTo>
                <a:cubicBezTo>
                  <a:pt x="15081" y="211931"/>
                  <a:pt x="15142" y="216876"/>
                  <a:pt x="16669" y="221456"/>
                </a:cubicBezTo>
                <a:cubicBezTo>
                  <a:pt x="17574" y="224171"/>
                  <a:pt x="20151" y="226040"/>
                  <a:pt x="21431" y="228600"/>
                </a:cubicBezTo>
                <a:cubicBezTo>
                  <a:pt x="22553" y="230845"/>
                  <a:pt x="23018" y="233363"/>
                  <a:pt x="23812" y="235744"/>
                </a:cubicBezTo>
                <a:cubicBezTo>
                  <a:pt x="21714" y="248335"/>
                  <a:pt x="25002" y="250032"/>
                  <a:pt x="14287" y="254794"/>
                </a:cubicBezTo>
                <a:cubicBezTo>
                  <a:pt x="9700" y="256833"/>
                  <a:pt x="0" y="259556"/>
                  <a:pt x="0" y="259556"/>
                </a:cubicBezTo>
                <a:cubicBezTo>
                  <a:pt x="794" y="262731"/>
                  <a:pt x="1092" y="266073"/>
                  <a:pt x="2381" y="269081"/>
                </a:cubicBezTo>
                <a:cubicBezTo>
                  <a:pt x="6262" y="278135"/>
                  <a:pt x="7232" y="275108"/>
                  <a:pt x="14287" y="280987"/>
                </a:cubicBezTo>
                <a:cubicBezTo>
                  <a:pt x="32624" y="296268"/>
                  <a:pt x="10837" y="281068"/>
                  <a:pt x="28575" y="292894"/>
                </a:cubicBezTo>
                <a:cubicBezTo>
                  <a:pt x="33211" y="306801"/>
                  <a:pt x="27329" y="294028"/>
                  <a:pt x="38100" y="304800"/>
                </a:cubicBezTo>
                <a:cubicBezTo>
                  <a:pt x="40124" y="306824"/>
                  <a:pt x="40627" y="310156"/>
                  <a:pt x="42862" y="311944"/>
                </a:cubicBezTo>
                <a:cubicBezTo>
                  <a:pt x="44822" y="313512"/>
                  <a:pt x="47761" y="313203"/>
                  <a:pt x="50006" y="314325"/>
                </a:cubicBezTo>
                <a:cubicBezTo>
                  <a:pt x="52566" y="315605"/>
                  <a:pt x="54769" y="317500"/>
                  <a:pt x="57150" y="319087"/>
                </a:cubicBezTo>
                <a:cubicBezTo>
                  <a:pt x="57944" y="321468"/>
                  <a:pt x="58408" y="323986"/>
                  <a:pt x="59531" y="326231"/>
                </a:cubicBezTo>
                <a:cubicBezTo>
                  <a:pt x="60811" y="328791"/>
                  <a:pt x="62270" y="331351"/>
                  <a:pt x="64294" y="333375"/>
                </a:cubicBezTo>
                <a:cubicBezTo>
                  <a:pt x="68909" y="337990"/>
                  <a:pt x="72772" y="338582"/>
                  <a:pt x="78581" y="340519"/>
                </a:cubicBezTo>
                <a:cubicBezTo>
                  <a:pt x="81756" y="339725"/>
                  <a:pt x="84971" y="339077"/>
                  <a:pt x="88106" y="338137"/>
                </a:cubicBezTo>
                <a:cubicBezTo>
                  <a:pt x="92914" y="336694"/>
                  <a:pt x="102394" y="333375"/>
                  <a:pt x="102394" y="333375"/>
                </a:cubicBezTo>
                <a:cubicBezTo>
                  <a:pt x="104775" y="331787"/>
                  <a:pt x="106977" y="329892"/>
                  <a:pt x="109537" y="328612"/>
                </a:cubicBezTo>
                <a:cubicBezTo>
                  <a:pt x="114256" y="326252"/>
                  <a:pt x="124320" y="324626"/>
                  <a:pt x="128587" y="323850"/>
                </a:cubicBezTo>
                <a:cubicBezTo>
                  <a:pt x="133337" y="322986"/>
                  <a:pt x="138112" y="322263"/>
                  <a:pt x="142875" y="321469"/>
                </a:cubicBezTo>
                <a:cubicBezTo>
                  <a:pt x="145256" y="320675"/>
                  <a:pt x="149410" y="321522"/>
                  <a:pt x="150019" y="319087"/>
                </a:cubicBezTo>
                <a:cubicBezTo>
                  <a:pt x="150713" y="316311"/>
                  <a:pt x="146536" y="314504"/>
                  <a:pt x="145256" y="311944"/>
                </a:cubicBezTo>
                <a:cubicBezTo>
                  <a:pt x="142816" y="307064"/>
                  <a:pt x="141399" y="297420"/>
                  <a:pt x="140494" y="292894"/>
                </a:cubicBezTo>
                <a:cubicBezTo>
                  <a:pt x="142081" y="288925"/>
                  <a:pt x="142771" y="284465"/>
                  <a:pt x="145256" y="280987"/>
                </a:cubicBezTo>
                <a:cubicBezTo>
                  <a:pt x="158720" y="262137"/>
                  <a:pt x="147784" y="290076"/>
                  <a:pt x="154781" y="269081"/>
                </a:cubicBezTo>
                <a:cubicBezTo>
                  <a:pt x="159742" y="187233"/>
                  <a:pt x="153180" y="215958"/>
                  <a:pt x="161925" y="180975"/>
                </a:cubicBezTo>
                <a:cubicBezTo>
                  <a:pt x="161131" y="177800"/>
                  <a:pt x="160833" y="174458"/>
                  <a:pt x="159544" y="171450"/>
                </a:cubicBezTo>
                <a:cubicBezTo>
                  <a:pt x="155203" y="161320"/>
                  <a:pt x="143691" y="155989"/>
                  <a:pt x="135731" y="150019"/>
                </a:cubicBezTo>
                <a:cubicBezTo>
                  <a:pt x="123911" y="141154"/>
                  <a:pt x="129512" y="145079"/>
                  <a:pt x="119062" y="138112"/>
                </a:cubicBezTo>
                <a:cubicBezTo>
                  <a:pt x="119856" y="135731"/>
                  <a:pt x="119876" y="132929"/>
                  <a:pt x="121444" y="130969"/>
                </a:cubicBezTo>
                <a:cubicBezTo>
                  <a:pt x="123232" y="128734"/>
                  <a:pt x="126389" y="128038"/>
                  <a:pt x="128587" y="126206"/>
                </a:cubicBezTo>
                <a:cubicBezTo>
                  <a:pt x="146908" y="110937"/>
                  <a:pt x="125150" y="126115"/>
                  <a:pt x="142875" y="114300"/>
                </a:cubicBezTo>
                <a:cubicBezTo>
                  <a:pt x="142081" y="105569"/>
                  <a:pt x="141518" y="96813"/>
                  <a:pt x="140494" y="88106"/>
                </a:cubicBezTo>
                <a:cubicBezTo>
                  <a:pt x="138374" y="70085"/>
                  <a:pt x="136387" y="78336"/>
                  <a:pt x="140494" y="61912"/>
                </a:cubicBezTo>
                <a:cubicBezTo>
                  <a:pt x="141103" y="59477"/>
                  <a:pt x="141100" y="56544"/>
                  <a:pt x="142875" y="54769"/>
                </a:cubicBezTo>
                <a:cubicBezTo>
                  <a:pt x="144650" y="52994"/>
                  <a:pt x="147638" y="53181"/>
                  <a:pt x="150019" y="52387"/>
                </a:cubicBezTo>
                <a:cubicBezTo>
                  <a:pt x="153988" y="40481"/>
                  <a:pt x="153194" y="47626"/>
                  <a:pt x="147637" y="30956"/>
                </a:cubicBezTo>
                <a:cubicBezTo>
                  <a:pt x="146068" y="26250"/>
                  <a:pt x="144691" y="20027"/>
                  <a:pt x="140494" y="16669"/>
                </a:cubicBezTo>
                <a:cubicBezTo>
                  <a:pt x="138534" y="15101"/>
                  <a:pt x="135595" y="15410"/>
                  <a:pt x="133350" y="14287"/>
                </a:cubicBezTo>
                <a:cubicBezTo>
                  <a:pt x="130790" y="13007"/>
                  <a:pt x="128821" y="10687"/>
                  <a:pt x="126206" y="9525"/>
                </a:cubicBezTo>
                <a:cubicBezTo>
                  <a:pt x="121232" y="7314"/>
                  <a:pt x="108694" y="3641"/>
                  <a:pt x="102394" y="2381"/>
                </a:cubicBezTo>
                <a:cubicBezTo>
                  <a:pt x="97659" y="1434"/>
                  <a:pt x="92869" y="794"/>
                  <a:pt x="88106" y="0"/>
                </a:cubicBezTo>
                <a:cubicBezTo>
                  <a:pt x="82205" y="454"/>
                  <a:pt x="60284" y="-377"/>
                  <a:pt x="50006" y="4762"/>
                </a:cubicBezTo>
                <a:cubicBezTo>
                  <a:pt x="44621" y="7454"/>
                  <a:pt x="50006" y="6747"/>
                  <a:pt x="50006" y="7144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21" name="Freeform 20"/>
          <p:cNvSpPr/>
          <p:nvPr/>
        </p:nvSpPr>
        <p:spPr bwMode="auto">
          <a:xfrm>
            <a:off x="3109598" y="4026552"/>
            <a:ext cx="366437" cy="341668"/>
          </a:xfrm>
          <a:custGeom>
            <a:avLst/>
            <a:gdLst>
              <a:gd name="connsiteX0" fmla="*/ 216694 w 372499"/>
              <a:gd name="connsiteY0" fmla="*/ 35719 h 361950"/>
              <a:gd name="connsiteX1" fmla="*/ 216694 w 372499"/>
              <a:gd name="connsiteY1" fmla="*/ 35719 h 361950"/>
              <a:gd name="connsiteX2" fmla="*/ 200025 w 372499"/>
              <a:gd name="connsiteY2" fmla="*/ 21432 h 361950"/>
              <a:gd name="connsiteX3" fmla="*/ 188119 w 372499"/>
              <a:gd name="connsiteY3" fmla="*/ 11907 h 361950"/>
              <a:gd name="connsiteX4" fmla="*/ 166688 w 372499"/>
              <a:gd name="connsiteY4" fmla="*/ 2382 h 361950"/>
              <a:gd name="connsiteX5" fmla="*/ 159544 w 372499"/>
              <a:gd name="connsiteY5" fmla="*/ 0 h 361950"/>
              <a:gd name="connsiteX6" fmla="*/ 126207 w 372499"/>
              <a:gd name="connsiteY6" fmla="*/ 4763 h 361950"/>
              <a:gd name="connsiteX7" fmla="*/ 123825 w 372499"/>
              <a:gd name="connsiteY7" fmla="*/ 14288 h 361950"/>
              <a:gd name="connsiteX8" fmla="*/ 119063 w 372499"/>
              <a:gd name="connsiteY8" fmla="*/ 28575 h 361950"/>
              <a:gd name="connsiteX9" fmla="*/ 116682 w 372499"/>
              <a:gd name="connsiteY9" fmla="*/ 50007 h 361950"/>
              <a:gd name="connsiteX10" fmla="*/ 95250 w 372499"/>
              <a:gd name="connsiteY10" fmla="*/ 57150 h 361950"/>
              <a:gd name="connsiteX11" fmla="*/ 73819 w 372499"/>
              <a:gd name="connsiteY11" fmla="*/ 64294 h 361950"/>
              <a:gd name="connsiteX12" fmla="*/ 66675 w 372499"/>
              <a:gd name="connsiteY12" fmla="*/ 66675 h 361950"/>
              <a:gd name="connsiteX13" fmla="*/ 88107 w 372499"/>
              <a:gd name="connsiteY13" fmla="*/ 78582 h 361950"/>
              <a:gd name="connsiteX14" fmla="*/ 95250 w 372499"/>
              <a:gd name="connsiteY14" fmla="*/ 83344 h 361950"/>
              <a:gd name="connsiteX15" fmla="*/ 104775 w 372499"/>
              <a:gd name="connsiteY15" fmla="*/ 97632 h 361950"/>
              <a:gd name="connsiteX16" fmla="*/ 97632 w 372499"/>
              <a:gd name="connsiteY16" fmla="*/ 114300 h 361950"/>
              <a:gd name="connsiteX17" fmla="*/ 83344 w 372499"/>
              <a:gd name="connsiteY17" fmla="*/ 123825 h 361950"/>
              <a:gd name="connsiteX18" fmla="*/ 76200 w 372499"/>
              <a:gd name="connsiteY18" fmla="*/ 130969 h 361950"/>
              <a:gd name="connsiteX19" fmla="*/ 71438 w 372499"/>
              <a:gd name="connsiteY19" fmla="*/ 145257 h 361950"/>
              <a:gd name="connsiteX20" fmla="*/ 76200 w 372499"/>
              <a:gd name="connsiteY20" fmla="*/ 159544 h 361950"/>
              <a:gd name="connsiteX21" fmla="*/ 73819 w 372499"/>
              <a:gd name="connsiteY21" fmla="*/ 204788 h 361950"/>
              <a:gd name="connsiteX22" fmla="*/ 54769 w 372499"/>
              <a:gd name="connsiteY22" fmla="*/ 211932 h 361950"/>
              <a:gd name="connsiteX23" fmla="*/ 7144 w 372499"/>
              <a:gd name="connsiteY23" fmla="*/ 214313 h 361950"/>
              <a:gd name="connsiteX24" fmla="*/ 0 w 372499"/>
              <a:gd name="connsiteY24" fmla="*/ 228600 h 361950"/>
              <a:gd name="connsiteX25" fmla="*/ 2382 w 372499"/>
              <a:gd name="connsiteY25" fmla="*/ 238125 h 361950"/>
              <a:gd name="connsiteX26" fmla="*/ 4763 w 372499"/>
              <a:gd name="connsiteY26" fmla="*/ 245269 h 361950"/>
              <a:gd name="connsiteX27" fmla="*/ 11907 w 372499"/>
              <a:gd name="connsiteY27" fmla="*/ 247650 h 361950"/>
              <a:gd name="connsiteX28" fmla="*/ 14288 w 372499"/>
              <a:gd name="connsiteY28" fmla="*/ 254794 h 361950"/>
              <a:gd name="connsiteX29" fmla="*/ 19050 w 372499"/>
              <a:gd name="connsiteY29" fmla="*/ 261938 h 361950"/>
              <a:gd name="connsiteX30" fmla="*/ 23813 w 372499"/>
              <a:gd name="connsiteY30" fmla="*/ 276225 h 361950"/>
              <a:gd name="connsiteX31" fmla="*/ 30957 w 372499"/>
              <a:gd name="connsiteY31" fmla="*/ 307182 h 361950"/>
              <a:gd name="connsiteX32" fmla="*/ 35719 w 372499"/>
              <a:gd name="connsiteY32" fmla="*/ 314325 h 361950"/>
              <a:gd name="connsiteX33" fmla="*/ 45244 w 372499"/>
              <a:gd name="connsiteY33" fmla="*/ 326232 h 361950"/>
              <a:gd name="connsiteX34" fmla="*/ 59532 w 372499"/>
              <a:gd name="connsiteY34" fmla="*/ 330994 h 361950"/>
              <a:gd name="connsiteX35" fmla="*/ 71438 w 372499"/>
              <a:gd name="connsiteY35" fmla="*/ 328613 h 361950"/>
              <a:gd name="connsiteX36" fmla="*/ 100013 w 372499"/>
              <a:gd name="connsiteY36" fmla="*/ 326232 h 361950"/>
              <a:gd name="connsiteX37" fmla="*/ 109538 w 372499"/>
              <a:gd name="connsiteY37" fmla="*/ 311944 h 361950"/>
              <a:gd name="connsiteX38" fmla="*/ 116682 w 372499"/>
              <a:gd name="connsiteY38" fmla="*/ 309563 h 361950"/>
              <a:gd name="connsiteX39" fmla="*/ 123825 w 372499"/>
              <a:gd name="connsiteY39" fmla="*/ 311944 h 361950"/>
              <a:gd name="connsiteX40" fmla="*/ 130969 w 372499"/>
              <a:gd name="connsiteY40" fmla="*/ 316707 h 361950"/>
              <a:gd name="connsiteX41" fmla="*/ 145257 w 372499"/>
              <a:gd name="connsiteY41" fmla="*/ 321469 h 361950"/>
              <a:gd name="connsiteX42" fmla="*/ 159544 w 372499"/>
              <a:gd name="connsiteY42" fmla="*/ 316707 h 361950"/>
              <a:gd name="connsiteX43" fmla="*/ 166688 w 372499"/>
              <a:gd name="connsiteY43" fmla="*/ 314325 h 361950"/>
              <a:gd name="connsiteX44" fmla="*/ 195263 w 372499"/>
              <a:gd name="connsiteY44" fmla="*/ 323850 h 361950"/>
              <a:gd name="connsiteX45" fmla="*/ 202407 w 372499"/>
              <a:gd name="connsiteY45" fmla="*/ 326232 h 361950"/>
              <a:gd name="connsiteX46" fmla="*/ 216694 w 372499"/>
              <a:gd name="connsiteY46" fmla="*/ 335757 h 361950"/>
              <a:gd name="connsiteX47" fmla="*/ 221457 w 372499"/>
              <a:gd name="connsiteY47" fmla="*/ 342900 h 361950"/>
              <a:gd name="connsiteX48" fmla="*/ 223838 w 372499"/>
              <a:gd name="connsiteY48" fmla="*/ 350044 h 361950"/>
              <a:gd name="connsiteX49" fmla="*/ 238125 w 372499"/>
              <a:gd name="connsiteY49" fmla="*/ 361950 h 361950"/>
              <a:gd name="connsiteX50" fmla="*/ 252413 w 372499"/>
              <a:gd name="connsiteY50" fmla="*/ 354807 h 361950"/>
              <a:gd name="connsiteX51" fmla="*/ 266700 w 372499"/>
              <a:gd name="connsiteY51" fmla="*/ 350044 h 361950"/>
              <a:gd name="connsiteX52" fmla="*/ 288132 w 372499"/>
              <a:gd name="connsiteY52" fmla="*/ 345282 h 361950"/>
              <a:gd name="connsiteX53" fmla="*/ 292894 w 372499"/>
              <a:gd name="connsiteY53" fmla="*/ 326232 h 361950"/>
              <a:gd name="connsiteX54" fmla="*/ 297657 w 372499"/>
              <a:gd name="connsiteY54" fmla="*/ 311944 h 361950"/>
              <a:gd name="connsiteX55" fmla="*/ 302419 w 372499"/>
              <a:gd name="connsiteY55" fmla="*/ 304800 h 361950"/>
              <a:gd name="connsiteX56" fmla="*/ 309563 w 372499"/>
              <a:gd name="connsiteY56" fmla="*/ 302419 h 361950"/>
              <a:gd name="connsiteX57" fmla="*/ 316707 w 372499"/>
              <a:gd name="connsiteY57" fmla="*/ 297657 h 361950"/>
              <a:gd name="connsiteX58" fmla="*/ 330994 w 372499"/>
              <a:gd name="connsiteY58" fmla="*/ 292894 h 361950"/>
              <a:gd name="connsiteX59" fmla="*/ 345282 w 372499"/>
              <a:gd name="connsiteY59" fmla="*/ 288132 h 361950"/>
              <a:gd name="connsiteX60" fmla="*/ 352425 w 372499"/>
              <a:gd name="connsiteY60" fmla="*/ 285750 h 361950"/>
              <a:gd name="connsiteX61" fmla="*/ 359569 w 372499"/>
              <a:gd name="connsiteY61" fmla="*/ 283369 h 361950"/>
              <a:gd name="connsiteX62" fmla="*/ 366713 w 372499"/>
              <a:gd name="connsiteY62" fmla="*/ 278607 h 361950"/>
              <a:gd name="connsiteX63" fmla="*/ 369094 w 372499"/>
              <a:gd name="connsiteY63" fmla="*/ 271463 h 361950"/>
              <a:gd name="connsiteX64" fmla="*/ 369094 w 372499"/>
              <a:gd name="connsiteY64" fmla="*/ 230982 h 361950"/>
              <a:gd name="connsiteX65" fmla="*/ 359569 w 372499"/>
              <a:gd name="connsiteY65" fmla="*/ 216694 h 361950"/>
              <a:gd name="connsiteX66" fmla="*/ 340519 w 372499"/>
              <a:gd name="connsiteY66" fmla="*/ 200025 h 361950"/>
              <a:gd name="connsiteX67" fmla="*/ 333375 w 372499"/>
              <a:gd name="connsiteY67" fmla="*/ 195263 h 361950"/>
              <a:gd name="connsiteX68" fmla="*/ 292894 w 372499"/>
              <a:gd name="connsiteY68" fmla="*/ 178594 h 361950"/>
              <a:gd name="connsiteX69" fmla="*/ 292894 w 372499"/>
              <a:gd name="connsiteY69" fmla="*/ 157163 h 361950"/>
              <a:gd name="connsiteX70" fmla="*/ 300038 w 372499"/>
              <a:gd name="connsiteY70" fmla="*/ 152400 h 361950"/>
              <a:gd name="connsiteX71" fmla="*/ 304800 w 372499"/>
              <a:gd name="connsiteY71" fmla="*/ 138113 h 361950"/>
              <a:gd name="connsiteX72" fmla="*/ 307182 w 372499"/>
              <a:gd name="connsiteY72" fmla="*/ 130969 h 361950"/>
              <a:gd name="connsiteX73" fmla="*/ 300038 w 372499"/>
              <a:gd name="connsiteY73" fmla="*/ 107157 h 361950"/>
              <a:gd name="connsiteX74" fmla="*/ 292894 w 372499"/>
              <a:gd name="connsiteY74" fmla="*/ 102394 h 361950"/>
              <a:gd name="connsiteX75" fmla="*/ 288132 w 372499"/>
              <a:gd name="connsiteY75" fmla="*/ 95250 h 361950"/>
              <a:gd name="connsiteX76" fmla="*/ 273844 w 372499"/>
              <a:gd name="connsiteY76" fmla="*/ 90488 h 361950"/>
              <a:gd name="connsiteX77" fmla="*/ 259557 w 372499"/>
              <a:gd name="connsiteY77" fmla="*/ 85725 h 361950"/>
              <a:gd name="connsiteX78" fmla="*/ 252413 w 372499"/>
              <a:gd name="connsiteY78" fmla="*/ 83344 h 361950"/>
              <a:gd name="connsiteX79" fmla="*/ 238125 w 372499"/>
              <a:gd name="connsiteY79" fmla="*/ 73819 h 361950"/>
              <a:gd name="connsiteX80" fmla="*/ 233363 w 372499"/>
              <a:gd name="connsiteY80" fmla="*/ 66675 h 361950"/>
              <a:gd name="connsiteX81" fmla="*/ 226219 w 372499"/>
              <a:gd name="connsiteY81" fmla="*/ 59532 h 361950"/>
              <a:gd name="connsiteX82" fmla="*/ 221457 w 372499"/>
              <a:gd name="connsiteY82" fmla="*/ 45244 h 361950"/>
              <a:gd name="connsiteX83" fmla="*/ 219075 w 372499"/>
              <a:gd name="connsiteY83" fmla="*/ 38100 h 361950"/>
              <a:gd name="connsiteX84" fmla="*/ 216694 w 372499"/>
              <a:gd name="connsiteY84" fmla="*/ 30957 h 361950"/>
              <a:gd name="connsiteX85" fmla="*/ 216694 w 372499"/>
              <a:gd name="connsiteY85" fmla="*/ 35719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72499" h="361950">
                <a:moveTo>
                  <a:pt x="216694" y="35719"/>
                </a:moveTo>
                <a:lnTo>
                  <a:pt x="216694" y="35719"/>
                </a:lnTo>
                <a:cubicBezTo>
                  <a:pt x="211138" y="30957"/>
                  <a:pt x="205200" y="26607"/>
                  <a:pt x="200025" y="21432"/>
                </a:cubicBezTo>
                <a:cubicBezTo>
                  <a:pt x="189253" y="10660"/>
                  <a:pt x="202028" y="16543"/>
                  <a:pt x="188119" y="11907"/>
                </a:cubicBezTo>
                <a:cubicBezTo>
                  <a:pt x="176797" y="4359"/>
                  <a:pt x="183692" y="8050"/>
                  <a:pt x="166688" y="2382"/>
                </a:cubicBezTo>
                <a:lnTo>
                  <a:pt x="159544" y="0"/>
                </a:lnTo>
                <a:cubicBezTo>
                  <a:pt x="148432" y="1588"/>
                  <a:pt x="136629" y="594"/>
                  <a:pt x="126207" y="4763"/>
                </a:cubicBezTo>
                <a:cubicBezTo>
                  <a:pt x="123168" y="5979"/>
                  <a:pt x="124765" y="11153"/>
                  <a:pt x="123825" y="14288"/>
                </a:cubicBezTo>
                <a:cubicBezTo>
                  <a:pt x="122382" y="19096"/>
                  <a:pt x="119063" y="28575"/>
                  <a:pt x="119063" y="28575"/>
                </a:cubicBezTo>
                <a:cubicBezTo>
                  <a:pt x="118269" y="35719"/>
                  <a:pt x="119138" y="43252"/>
                  <a:pt x="116682" y="50007"/>
                </a:cubicBezTo>
                <a:cubicBezTo>
                  <a:pt x="114522" y="55947"/>
                  <a:pt x="97174" y="56829"/>
                  <a:pt x="95250" y="57150"/>
                </a:cubicBezTo>
                <a:lnTo>
                  <a:pt x="73819" y="64294"/>
                </a:lnTo>
                <a:lnTo>
                  <a:pt x="66675" y="66675"/>
                </a:lnTo>
                <a:cubicBezTo>
                  <a:pt x="79249" y="70867"/>
                  <a:pt x="71731" y="67665"/>
                  <a:pt x="88107" y="78582"/>
                </a:cubicBezTo>
                <a:lnTo>
                  <a:pt x="95250" y="83344"/>
                </a:lnTo>
                <a:cubicBezTo>
                  <a:pt x="98425" y="88107"/>
                  <a:pt x="106163" y="92079"/>
                  <a:pt x="104775" y="97632"/>
                </a:cubicBezTo>
                <a:cubicBezTo>
                  <a:pt x="103204" y="103915"/>
                  <a:pt x="102894" y="109696"/>
                  <a:pt x="97632" y="114300"/>
                </a:cubicBezTo>
                <a:cubicBezTo>
                  <a:pt x="93324" y="118069"/>
                  <a:pt x="87391" y="119778"/>
                  <a:pt x="83344" y="123825"/>
                </a:cubicBezTo>
                <a:lnTo>
                  <a:pt x="76200" y="130969"/>
                </a:lnTo>
                <a:cubicBezTo>
                  <a:pt x="74613" y="135732"/>
                  <a:pt x="69851" y="140494"/>
                  <a:pt x="71438" y="145257"/>
                </a:cubicBezTo>
                <a:lnTo>
                  <a:pt x="76200" y="159544"/>
                </a:lnTo>
                <a:cubicBezTo>
                  <a:pt x="75406" y="174625"/>
                  <a:pt x="77317" y="190096"/>
                  <a:pt x="73819" y="204788"/>
                </a:cubicBezTo>
                <a:cubicBezTo>
                  <a:pt x="73129" y="207688"/>
                  <a:pt x="56893" y="211755"/>
                  <a:pt x="54769" y="211932"/>
                </a:cubicBezTo>
                <a:cubicBezTo>
                  <a:pt x="38929" y="213252"/>
                  <a:pt x="23019" y="213519"/>
                  <a:pt x="7144" y="214313"/>
                </a:cubicBezTo>
                <a:cubicBezTo>
                  <a:pt x="4738" y="217922"/>
                  <a:pt x="0" y="223674"/>
                  <a:pt x="0" y="228600"/>
                </a:cubicBezTo>
                <a:cubicBezTo>
                  <a:pt x="0" y="231873"/>
                  <a:pt x="1483" y="234978"/>
                  <a:pt x="2382" y="238125"/>
                </a:cubicBezTo>
                <a:cubicBezTo>
                  <a:pt x="3072" y="240539"/>
                  <a:pt x="2988" y="243494"/>
                  <a:pt x="4763" y="245269"/>
                </a:cubicBezTo>
                <a:cubicBezTo>
                  <a:pt x="6538" y="247044"/>
                  <a:pt x="9526" y="246856"/>
                  <a:pt x="11907" y="247650"/>
                </a:cubicBezTo>
                <a:cubicBezTo>
                  <a:pt x="12701" y="250031"/>
                  <a:pt x="13166" y="252549"/>
                  <a:pt x="14288" y="254794"/>
                </a:cubicBezTo>
                <a:cubicBezTo>
                  <a:pt x="15568" y="257354"/>
                  <a:pt x="17888" y="259323"/>
                  <a:pt x="19050" y="261938"/>
                </a:cubicBezTo>
                <a:cubicBezTo>
                  <a:pt x="21089" y="266525"/>
                  <a:pt x="23813" y="276225"/>
                  <a:pt x="23813" y="276225"/>
                </a:cubicBezTo>
                <a:cubicBezTo>
                  <a:pt x="24911" y="283912"/>
                  <a:pt x="26202" y="300049"/>
                  <a:pt x="30957" y="307182"/>
                </a:cubicBezTo>
                <a:lnTo>
                  <a:pt x="35719" y="314325"/>
                </a:lnTo>
                <a:cubicBezTo>
                  <a:pt x="38301" y="322071"/>
                  <a:pt x="36814" y="322486"/>
                  <a:pt x="45244" y="326232"/>
                </a:cubicBezTo>
                <a:cubicBezTo>
                  <a:pt x="49832" y="328271"/>
                  <a:pt x="59532" y="330994"/>
                  <a:pt x="59532" y="330994"/>
                </a:cubicBezTo>
                <a:cubicBezTo>
                  <a:pt x="63501" y="330200"/>
                  <a:pt x="67418" y="329086"/>
                  <a:pt x="71438" y="328613"/>
                </a:cubicBezTo>
                <a:cubicBezTo>
                  <a:pt x="80931" y="327496"/>
                  <a:pt x="91256" y="330063"/>
                  <a:pt x="100013" y="326232"/>
                </a:cubicBezTo>
                <a:cubicBezTo>
                  <a:pt x="105257" y="323938"/>
                  <a:pt x="106363" y="316707"/>
                  <a:pt x="109538" y="311944"/>
                </a:cubicBezTo>
                <a:cubicBezTo>
                  <a:pt x="110930" y="309855"/>
                  <a:pt x="114301" y="310357"/>
                  <a:pt x="116682" y="309563"/>
                </a:cubicBezTo>
                <a:cubicBezTo>
                  <a:pt x="119063" y="310357"/>
                  <a:pt x="121580" y="310822"/>
                  <a:pt x="123825" y="311944"/>
                </a:cubicBezTo>
                <a:cubicBezTo>
                  <a:pt x="126385" y="313224"/>
                  <a:pt x="128354" y="315545"/>
                  <a:pt x="130969" y="316707"/>
                </a:cubicBezTo>
                <a:cubicBezTo>
                  <a:pt x="135557" y="318746"/>
                  <a:pt x="145257" y="321469"/>
                  <a:pt x="145257" y="321469"/>
                </a:cubicBezTo>
                <a:lnTo>
                  <a:pt x="159544" y="316707"/>
                </a:lnTo>
                <a:lnTo>
                  <a:pt x="166688" y="314325"/>
                </a:lnTo>
                <a:lnTo>
                  <a:pt x="195263" y="323850"/>
                </a:lnTo>
                <a:cubicBezTo>
                  <a:pt x="197644" y="324644"/>
                  <a:pt x="200318" y="324840"/>
                  <a:pt x="202407" y="326232"/>
                </a:cubicBezTo>
                <a:lnTo>
                  <a:pt x="216694" y="335757"/>
                </a:lnTo>
                <a:cubicBezTo>
                  <a:pt x="218282" y="338138"/>
                  <a:pt x="220177" y="340340"/>
                  <a:pt x="221457" y="342900"/>
                </a:cubicBezTo>
                <a:cubicBezTo>
                  <a:pt x="222580" y="345145"/>
                  <a:pt x="222446" y="347955"/>
                  <a:pt x="223838" y="350044"/>
                </a:cubicBezTo>
                <a:cubicBezTo>
                  <a:pt x="227505" y="355544"/>
                  <a:pt x="232854" y="358436"/>
                  <a:pt x="238125" y="361950"/>
                </a:cubicBezTo>
                <a:cubicBezTo>
                  <a:pt x="264165" y="353271"/>
                  <a:pt x="224732" y="367110"/>
                  <a:pt x="252413" y="354807"/>
                </a:cubicBezTo>
                <a:cubicBezTo>
                  <a:pt x="257000" y="352768"/>
                  <a:pt x="261938" y="351632"/>
                  <a:pt x="266700" y="350044"/>
                </a:cubicBezTo>
                <a:cubicBezTo>
                  <a:pt x="278420" y="346137"/>
                  <a:pt x="271376" y="348074"/>
                  <a:pt x="288132" y="345282"/>
                </a:cubicBezTo>
                <a:cubicBezTo>
                  <a:pt x="295361" y="323593"/>
                  <a:pt x="284268" y="357861"/>
                  <a:pt x="292894" y="326232"/>
                </a:cubicBezTo>
                <a:cubicBezTo>
                  <a:pt x="294215" y="321389"/>
                  <a:pt x="294872" y="316121"/>
                  <a:pt x="297657" y="311944"/>
                </a:cubicBezTo>
                <a:cubicBezTo>
                  <a:pt x="299244" y="309563"/>
                  <a:pt x="300184" y="306588"/>
                  <a:pt x="302419" y="304800"/>
                </a:cubicBezTo>
                <a:cubicBezTo>
                  <a:pt x="304379" y="303232"/>
                  <a:pt x="307318" y="303541"/>
                  <a:pt x="309563" y="302419"/>
                </a:cubicBezTo>
                <a:cubicBezTo>
                  <a:pt x="312123" y="301139"/>
                  <a:pt x="314092" y="298819"/>
                  <a:pt x="316707" y="297657"/>
                </a:cubicBezTo>
                <a:cubicBezTo>
                  <a:pt x="321294" y="295618"/>
                  <a:pt x="326232" y="294482"/>
                  <a:pt x="330994" y="292894"/>
                </a:cubicBezTo>
                <a:lnTo>
                  <a:pt x="345282" y="288132"/>
                </a:lnTo>
                <a:lnTo>
                  <a:pt x="352425" y="285750"/>
                </a:lnTo>
                <a:cubicBezTo>
                  <a:pt x="354806" y="284956"/>
                  <a:pt x="357480" y="284761"/>
                  <a:pt x="359569" y="283369"/>
                </a:cubicBezTo>
                <a:lnTo>
                  <a:pt x="366713" y="278607"/>
                </a:lnTo>
                <a:cubicBezTo>
                  <a:pt x="367507" y="276226"/>
                  <a:pt x="368404" y="273877"/>
                  <a:pt x="369094" y="271463"/>
                </a:cubicBezTo>
                <a:cubicBezTo>
                  <a:pt x="373271" y="256843"/>
                  <a:pt x="373984" y="249564"/>
                  <a:pt x="369094" y="230982"/>
                </a:cubicBezTo>
                <a:cubicBezTo>
                  <a:pt x="367637" y="225447"/>
                  <a:pt x="362744" y="221457"/>
                  <a:pt x="359569" y="216694"/>
                </a:cubicBezTo>
                <a:cubicBezTo>
                  <a:pt x="351631" y="204787"/>
                  <a:pt x="357190" y="211138"/>
                  <a:pt x="340519" y="200025"/>
                </a:cubicBezTo>
                <a:lnTo>
                  <a:pt x="333375" y="195263"/>
                </a:lnTo>
                <a:cubicBezTo>
                  <a:pt x="318109" y="172364"/>
                  <a:pt x="329557" y="181414"/>
                  <a:pt x="292894" y="178594"/>
                </a:cubicBezTo>
                <a:cubicBezTo>
                  <a:pt x="288882" y="166557"/>
                  <a:pt x="284404" y="165653"/>
                  <a:pt x="292894" y="157163"/>
                </a:cubicBezTo>
                <a:cubicBezTo>
                  <a:pt x="294918" y="155139"/>
                  <a:pt x="297657" y="153988"/>
                  <a:pt x="300038" y="152400"/>
                </a:cubicBezTo>
                <a:lnTo>
                  <a:pt x="304800" y="138113"/>
                </a:lnTo>
                <a:lnTo>
                  <a:pt x="307182" y="130969"/>
                </a:lnTo>
                <a:cubicBezTo>
                  <a:pt x="306229" y="127158"/>
                  <a:pt x="301775" y="108315"/>
                  <a:pt x="300038" y="107157"/>
                </a:cubicBezTo>
                <a:lnTo>
                  <a:pt x="292894" y="102394"/>
                </a:lnTo>
                <a:cubicBezTo>
                  <a:pt x="291307" y="100013"/>
                  <a:pt x="290559" y="96767"/>
                  <a:pt x="288132" y="95250"/>
                </a:cubicBezTo>
                <a:cubicBezTo>
                  <a:pt x="283875" y="92589"/>
                  <a:pt x="278607" y="92075"/>
                  <a:pt x="273844" y="90488"/>
                </a:cubicBezTo>
                <a:lnTo>
                  <a:pt x="259557" y="85725"/>
                </a:lnTo>
                <a:cubicBezTo>
                  <a:pt x="257176" y="84931"/>
                  <a:pt x="254502" y="84736"/>
                  <a:pt x="252413" y="83344"/>
                </a:cubicBezTo>
                <a:lnTo>
                  <a:pt x="238125" y="73819"/>
                </a:lnTo>
                <a:cubicBezTo>
                  <a:pt x="236538" y="71438"/>
                  <a:pt x="235195" y="68874"/>
                  <a:pt x="233363" y="66675"/>
                </a:cubicBezTo>
                <a:cubicBezTo>
                  <a:pt x="231207" y="64088"/>
                  <a:pt x="227854" y="62476"/>
                  <a:pt x="226219" y="59532"/>
                </a:cubicBezTo>
                <a:cubicBezTo>
                  <a:pt x="223781" y="55144"/>
                  <a:pt x="223045" y="50007"/>
                  <a:pt x="221457" y="45244"/>
                </a:cubicBezTo>
                <a:lnTo>
                  <a:pt x="219075" y="38100"/>
                </a:lnTo>
                <a:cubicBezTo>
                  <a:pt x="218281" y="35719"/>
                  <a:pt x="218086" y="33045"/>
                  <a:pt x="216694" y="30957"/>
                </a:cubicBezTo>
                <a:cubicBezTo>
                  <a:pt x="211309" y="22879"/>
                  <a:pt x="216694" y="34925"/>
                  <a:pt x="216694" y="3571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45" name="Freeform 44"/>
          <p:cNvSpPr/>
          <p:nvPr/>
        </p:nvSpPr>
        <p:spPr bwMode="auto">
          <a:xfrm>
            <a:off x="3950458" y="3851223"/>
            <a:ext cx="213515" cy="260747"/>
          </a:xfrm>
          <a:custGeom>
            <a:avLst/>
            <a:gdLst>
              <a:gd name="connsiteX0" fmla="*/ 99 w 217047"/>
              <a:gd name="connsiteY0" fmla="*/ 169069 h 276225"/>
              <a:gd name="connsiteX1" fmla="*/ 99 w 217047"/>
              <a:gd name="connsiteY1" fmla="*/ 169069 h 276225"/>
              <a:gd name="connsiteX2" fmla="*/ 7243 w 217047"/>
              <a:gd name="connsiteY2" fmla="*/ 150019 h 276225"/>
              <a:gd name="connsiteX3" fmla="*/ 12005 w 217047"/>
              <a:gd name="connsiteY3" fmla="*/ 135731 h 276225"/>
              <a:gd name="connsiteX4" fmla="*/ 16768 w 217047"/>
              <a:gd name="connsiteY4" fmla="*/ 128587 h 276225"/>
              <a:gd name="connsiteX5" fmla="*/ 28674 w 217047"/>
              <a:gd name="connsiteY5" fmla="*/ 109537 h 276225"/>
              <a:gd name="connsiteX6" fmla="*/ 35818 w 217047"/>
              <a:gd name="connsiteY6" fmla="*/ 107156 h 276225"/>
              <a:gd name="connsiteX7" fmla="*/ 40580 w 217047"/>
              <a:gd name="connsiteY7" fmla="*/ 100012 h 276225"/>
              <a:gd name="connsiteX8" fmla="*/ 45343 w 217047"/>
              <a:gd name="connsiteY8" fmla="*/ 83344 h 276225"/>
              <a:gd name="connsiteX9" fmla="*/ 50105 w 217047"/>
              <a:gd name="connsiteY9" fmla="*/ 64294 h 276225"/>
              <a:gd name="connsiteX10" fmla="*/ 54868 w 217047"/>
              <a:gd name="connsiteY10" fmla="*/ 57150 h 276225"/>
              <a:gd name="connsiteX11" fmla="*/ 62011 w 217047"/>
              <a:gd name="connsiteY11" fmla="*/ 54769 h 276225"/>
              <a:gd name="connsiteX12" fmla="*/ 102493 w 217047"/>
              <a:gd name="connsiteY12" fmla="*/ 54769 h 276225"/>
              <a:gd name="connsiteX13" fmla="*/ 107255 w 217047"/>
              <a:gd name="connsiteY13" fmla="*/ 47625 h 276225"/>
              <a:gd name="connsiteX14" fmla="*/ 114399 w 217047"/>
              <a:gd name="connsiteY14" fmla="*/ 33337 h 276225"/>
              <a:gd name="connsiteX15" fmla="*/ 116780 w 217047"/>
              <a:gd name="connsiteY15" fmla="*/ 26194 h 276225"/>
              <a:gd name="connsiteX16" fmla="*/ 135830 w 217047"/>
              <a:gd name="connsiteY16" fmla="*/ 9525 h 276225"/>
              <a:gd name="connsiteX17" fmla="*/ 142974 w 217047"/>
              <a:gd name="connsiteY17" fmla="*/ 4762 h 276225"/>
              <a:gd name="connsiteX18" fmla="*/ 157261 w 217047"/>
              <a:gd name="connsiteY18" fmla="*/ 0 h 276225"/>
              <a:gd name="connsiteX19" fmla="*/ 171549 w 217047"/>
              <a:gd name="connsiteY19" fmla="*/ 9525 h 276225"/>
              <a:gd name="connsiteX20" fmla="*/ 176311 w 217047"/>
              <a:gd name="connsiteY20" fmla="*/ 16669 h 276225"/>
              <a:gd name="connsiteX21" fmla="*/ 190599 w 217047"/>
              <a:gd name="connsiteY21" fmla="*/ 23812 h 276225"/>
              <a:gd name="connsiteX22" fmla="*/ 200124 w 217047"/>
              <a:gd name="connsiteY22" fmla="*/ 38100 h 276225"/>
              <a:gd name="connsiteX23" fmla="*/ 214411 w 217047"/>
              <a:gd name="connsiteY23" fmla="*/ 47625 h 276225"/>
              <a:gd name="connsiteX24" fmla="*/ 214411 w 217047"/>
              <a:gd name="connsiteY24" fmla="*/ 66675 h 276225"/>
              <a:gd name="connsiteX25" fmla="*/ 209649 w 217047"/>
              <a:gd name="connsiteY25" fmla="*/ 73819 h 276225"/>
              <a:gd name="connsiteX26" fmla="*/ 202505 w 217047"/>
              <a:gd name="connsiteY26" fmla="*/ 95250 h 276225"/>
              <a:gd name="connsiteX27" fmla="*/ 200124 w 217047"/>
              <a:gd name="connsiteY27" fmla="*/ 102394 h 276225"/>
              <a:gd name="connsiteX28" fmla="*/ 195361 w 217047"/>
              <a:gd name="connsiteY28" fmla="*/ 109537 h 276225"/>
              <a:gd name="connsiteX29" fmla="*/ 188218 w 217047"/>
              <a:gd name="connsiteY29" fmla="*/ 130969 h 276225"/>
              <a:gd name="connsiteX30" fmla="*/ 185836 w 217047"/>
              <a:gd name="connsiteY30" fmla="*/ 138112 h 276225"/>
              <a:gd name="connsiteX31" fmla="*/ 183455 w 217047"/>
              <a:gd name="connsiteY31" fmla="*/ 147637 h 276225"/>
              <a:gd name="connsiteX32" fmla="*/ 178693 w 217047"/>
              <a:gd name="connsiteY32" fmla="*/ 161925 h 276225"/>
              <a:gd name="connsiteX33" fmla="*/ 176311 w 217047"/>
              <a:gd name="connsiteY33" fmla="*/ 169069 h 276225"/>
              <a:gd name="connsiteX34" fmla="*/ 171549 w 217047"/>
              <a:gd name="connsiteY34" fmla="*/ 176212 h 276225"/>
              <a:gd name="connsiteX35" fmla="*/ 157261 w 217047"/>
              <a:gd name="connsiteY35" fmla="*/ 185737 h 276225"/>
              <a:gd name="connsiteX36" fmla="*/ 145355 w 217047"/>
              <a:gd name="connsiteY36" fmla="*/ 195262 h 276225"/>
              <a:gd name="connsiteX37" fmla="*/ 138211 w 217047"/>
              <a:gd name="connsiteY37" fmla="*/ 209550 h 276225"/>
              <a:gd name="connsiteX38" fmla="*/ 140593 w 217047"/>
              <a:gd name="connsiteY38" fmla="*/ 216694 h 276225"/>
              <a:gd name="connsiteX39" fmla="*/ 147736 w 217047"/>
              <a:gd name="connsiteY39" fmla="*/ 219075 h 276225"/>
              <a:gd name="connsiteX40" fmla="*/ 154880 w 217047"/>
              <a:gd name="connsiteY40" fmla="*/ 226219 h 276225"/>
              <a:gd name="connsiteX41" fmla="*/ 162024 w 217047"/>
              <a:gd name="connsiteY41" fmla="*/ 250031 h 276225"/>
              <a:gd name="connsiteX42" fmla="*/ 164405 w 217047"/>
              <a:gd name="connsiteY42" fmla="*/ 257175 h 276225"/>
              <a:gd name="connsiteX43" fmla="*/ 154880 w 217047"/>
              <a:gd name="connsiteY43" fmla="*/ 264319 h 276225"/>
              <a:gd name="connsiteX44" fmla="*/ 138211 w 217047"/>
              <a:gd name="connsiteY44" fmla="*/ 266700 h 276225"/>
              <a:gd name="connsiteX45" fmla="*/ 128686 w 217047"/>
              <a:gd name="connsiteY45" fmla="*/ 269081 h 276225"/>
              <a:gd name="connsiteX46" fmla="*/ 114399 w 217047"/>
              <a:gd name="connsiteY46" fmla="*/ 273844 h 276225"/>
              <a:gd name="connsiteX47" fmla="*/ 107255 w 217047"/>
              <a:gd name="connsiteY47" fmla="*/ 276225 h 276225"/>
              <a:gd name="connsiteX48" fmla="*/ 78680 w 217047"/>
              <a:gd name="connsiteY48" fmla="*/ 269081 h 276225"/>
              <a:gd name="connsiteX49" fmla="*/ 73918 w 217047"/>
              <a:gd name="connsiteY49" fmla="*/ 254794 h 276225"/>
              <a:gd name="connsiteX50" fmla="*/ 71536 w 217047"/>
              <a:gd name="connsiteY50" fmla="*/ 247650 h 276225"/>
              <a:gd name="connsiteX51" fmla="*/ 69155 w 217047"/>
              <a:gd name="connsiteY51" fmla="*/ 240506 h 276225"/>
              <a:gd name="connsiteX52" fmla="*/ 66774 w 217047"/>
              <a:gd name="connsiteY52" fmla="*/ 233362 h 276225"/>
              <a:gd name="connsiteX53" fmla="*/ 69155 w 217047"/>
              <a:gd name="connsiteY53" fmla="*/ 226219 h 276225"/>
              <a:gd name="connsiteX54" fmla="*/ 83443 w 217047"/>
              <a:gd name="connsiteY54" fmla="*/ 221456 h 276225"/>
              <a:gd name="connsiteX55" fmla="*/ 90586 w 217047"/>
              <a:gd name="connsiteY55" fmla="*/ 216694 h 276225"/>
              <a:gd name="connsiteX56" fmla="*/ 92968 w 217047"/>
              <a:gd name="connsiteY56" fmla="*/ 209550 h 276225"/>
              <a:gd name="connsiteX57" fmla="*/ 81061 w 217047"/>
              <a:gd name="connsiteY57" fmla="*/ 197644 h 276225"/>
              <a:gd name="connsiteX58" fmla="*/ 71536 w 217047"/>
              <a:gd name="connsiteY58" fmla="*/ 173831 h 276225"/>
              <a:gd name="connsiteX59" fmla="*/ 57249 w 217047"/>
              <a:gd name="connsiteY59" fmla="*/ 176212 h 276225"/>
              <a:gd name="connsiteX60" fmla="*/ 50105 w 217047"/>
              <a:gd name="connsiteY60" fmla="*/ 190500 h 276225"/>
              <a:gd name="connsiteX61" fmla="*/ 47724 w 217047"/>
              <a:gd name="connsiteY61" fmla="*/ 211931 h 276225"/>
              <a:gd name="connsiteX62" fmla="*/ 40580 w 217047"/>
              <a:gd name="connsiteY62" fmla="*/ 207169 h 276225"/>
              <a:gd name="connsiteX63" fmla="*/ 31055 w 217047"/>
              <a:gd name="connsiteY63" fmla="*/ 195262 h 276225"/>
              <a:gd name="connsiteX64" fmla="*/ 26293 w 217047"/>
              <a:gd name="connsiteY64" fmla="*/ 188119 h 276225"/>
              <a:gd name="connsiteX65" fmla="*/ 19149 w 217047"/>
              <a:gd name="connsiteY65" fmla="*/ 185737 h 276225"/>
              <a:gd name="connsiteX66" fmla="*/ 2480 w 217047"/>
              <a:gd name="connsiteY66" fmla="*/ 180975 h 276225"/>
              <a:gd name="connsiteX67" fmla="*/ 4861 w 217047"/>
              <a:gd name="connsiteY67" fmla="*/ 159544 h 276225"/>
              <a:gd name="connsiteX68" fmla="*/ 99 w 217047"/>
              <a:gd name="connsiteY68" fmla="*/ 169069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17047" h="276225">
                <a:moveTo>
                  <a:pt x="99" y="169069"/>
                </a:moveTo>
                <a:lnTo>
                  <a:pt x="99" y="169069"/>
                </a:lnTo>
                <a:cubicBezTo>
                  <a:pt x="2480" y="162719"/>
                  <a:pt x="4962" y="156406"/>
                  <a:pt x="7243" y="150019"/>
                </a:cubicBezTo>
                <a:cubicBezTo>
                  <a:pt x="8931" y="145291"/>
                  <a:pt x="9220" y="139908"/>
                  <a:pt x="12005" y="135731"/>
                </a:cubicBezTo>
                <a:lnTo>
                  <a:pt x="16768" y="128587"/>
                </a:lnTo>
                <a:cubicBezTo>
                  <a:pt x="21111" y="115557"/>
                  <a:pt x="18108" y="114820"/>
                  <a:pt x="28674" y="109537"/>
                </a:cubicBezTo>
                <a:cubicBezTo>
                  <a:pt x="30919" y="108414"/>
                  <a:pt x="33437" y="107950"/>
                  <a:pt x="35818" y="107156"/>
                </a:cubicBezTo>
                <a:cubicBezTo>
                  <a:pt x="37405" y="104775"/>
                  <a:pt x="39300" y="102572"/>
                  <a:pt x="40580" y="100012"/>
                </a:cubicBezTo>
                <a:cubicBezTo>
                  <a:pt x="42170" y="96832"/>
                  <a:pt x="44733" y="86087"/>
                  <a:pt x="45343" y="83344"/>
                </a:cubicBezTo>
                <a:cubicBezTo>
                  <a:pt x="46430" y="78453"/>
                  <a:pt x="47552" y="69400"/>
                  <a:pt x="50105" y="64294"/>
                </a:cubicBezTo>
                <a:cubicBezTo>
                  <a:pt x="51385" y="61734"/>
                  <a:pt x="52633" y="58938"/>
                  <a:pt x="54868" y="57150"/>
                </a:cubicBezTo>
                <a:cubicBezTo>
                  <a:pt x="56828" y="55582"/>
                  <a:pt x="59630" y="55563"/>
                  <a:pt x="62011" y="54769"/>
                </a:cubicBezTo>
                <a:cubicBezTo>
                  <a:pt x="76441" y="56830"/>
                  <a:pt x="87501" y="59766"/>
                  <a:pt x="102493" y="54769"/>
                </a:cubicBezTo>
                <a:cubicBezTo>
                  <a:pt x="105208" y="53864"/>
                  <a:pt x="105975" y="50185"/>
                  <a:pt x="107255" y="47625"/>
                </a:cubicBezTo>
                <a:cubicBezTo>
                  <a:pt x="117109" y="27915"/>
                  <a:pt x="100755" y="53802"/>
                  <a:pt x="114399" y="33337"/>
                </a:cubicBezTo>
                <a:cubicBezTo>
                  <a:pt x="115193" y="30956"/>
                  <a:pt x="115658" y="28439"/>
                  <a:pt x="116780" y="26194"/>
                </a:cubicBezTo>
                <a:cubicBezTo>
                  <a:pt x="121741" y="16272"/>
                  <a:pt x="125115" y="16669"/>
                  <a:pt x="135830" y="9525"/>
                </a:cubicBezTo>
                <a:cubicBezTo>
                  <a:pt x="138211" y="7937"/>
                  <a:pt x="140259" y="5667"/>
                  <a:pt x="142974" y="4762"/>
                </a:cubicBezTo>
                <a:lnTo>
                  <a:pt x="157261" y="0"/>
                </a:lnTo>
                <a:cubicBezTo>
                  <a:pt x="162024" y="3175"/>
                  <a:pt x="168374" y="4762"/>
                  <a:pt x="171549" y="9525"/>
                </a:cubicBezTo>
                <a:cubicBezTo>
                  <a:pt x="173136" y="11906"/>
                  <a:pt x="174287" y="14645"/>
                  <a:pt x="176311" y="16669"/>
                </a:cubicBezTo>
                <a:cubicBezTo>
                  <a:pt x="180926" y="21284"/>
                  <a:pt x="184790" y="21876"/>
                  <a:pt x="190599" y="23812"/>
                </a:cubicBezTo>
                <a:cubicBezTo>
                  <a:pt x="193774" y="28575"/>
                  <a:pt x="195361" y="34925"/>
                  <a:pt x="200124" y="38100"/>
                </a:cubicBezTo>
                <a:lnTo>
                  <a:pt x="214411" y="47625"/>
                </a:lnTo>
                <a:cubicBezTo>
                  <a:pt x="217339" y="56408"/>
                  <a:pt x="218468" y="55856"/>
                  <a:pt x="214411" y="66675"/>
                </a:cubicBezTo>
                <a:cubicBezTo>
                  <a:pt x="213406" y="69355"/>
                  <a:pt x="210811" y="71204"/>
                  <a:pt x="209649" y="73819"/>
                </a:cubicBezTo>
                <a:cubicBezTo>
                  <a:pt x="209643" y="73833"/>
                  <a:pt x="203698" y="91671"/>
                  <a:pt x="202505" y="95250"/>
                </a:cubicBezTo>
                <a:cubicBezTo>
                  <a:pt x="201711" y="97631"/>
                  <a:pt x="201517" y="100306"/>
                  <a:pt x="200124" y="102394"/>
                </a:cubicBezTo>
                <a:lnTo>
                  <a:pt x="195361" y="109537"/>
                </a:lnTo>
                <a:lnTo>
                  <a:pt x="188218" y="130969"/>
                </a:lnTo>
                <a:cubicBezTo>
                  <a:pt x="187424" y="133350"/>
                  <a:pt x="186445" y="135677"/>
                  <a:pt x="185836" y="138112"/>
                </a:cubicBezTo>
                <a:cubicBezTo>
                  <a:pt x="185042" y="141287"/>
                  <a:pt x="184395" y="144502"/>
                  <a:pt x="183455" y="147637"/>
                </a:cubicBezTo>
                <a:cubicBezTo>
                  <a:pt x="182013" y="152446"/>
                  <a:pt x="180281" y="157162"/>
                  <a:pt x="178693" y="161925"/>
                </a:cubicBezTo>
                <a:cubicBezTo>
                  <a:pt x="177899" y="164306"/>
                  <a:pt x="177703" y="166980"/>
                  <a:pt x="176311" y="169069"/>
                </a:cubicBezTo>
                <a:cubicBezTo>
                  <a:pt x="174724" y="171450"/>
                  <a:pt x="173703" y="174328"/>
                  <a:pt x="171549" y="176212"/>
                </a:cubicBezTo>
                <a:cubicBezTo>
                  <a:pt x="167241" y="179981"/>
                  <a:pt x="157261" y="185737"/>
                  <a:pt x="157261" y="185737"/>
                </a:cubicBezTo>
                <a:cubicBezTo>
                  <a:pt x="143614" y="206210"/>
                  <a:pt x="161786" y="182117"/>
                  <a:pt x="145355" y="195262"/>
                </a:cubicBezTo>
                <a:cubicBezTo>
                  <a:pt x="141160" y="198618"/>
                  <a:pt x="139780" y="204846"/>
                  <a:pt x="138211" y="209550"/>
                </a:cubicBezTo>
                <a:cubicBezTo>
                  <a:pt x="139005" y="211931"/>
                  <a:pt x="138818" y="214919"/>
                  <a:pt x="140593" y="216694"/>
                </a:cubicBezTo>
                <a:cubicBezTo>
                  <a:pt x="142368" y="218469"/>
                  <a:pt x="145648" y="217683"/>
                  <a:pt x="147736" y="219075"/>
                </a:cubicBezTo>
                <a:cubicBezTo>
                  <a:pt x="150538" y="220943"/>
                  <a:pt x="152499" y="223838"/>
                  <a:pt x="154880" y="226219"/>
                </a:cubicBezTo>
                <a:cubicBezTo>
                  <a:pt x="158479" y="240618"/>
                  <a:pt x="156224" y="232633"/>
                  <a:pt x="162024" y="250031"/>
                </a:cubicBezTo>
                <a:lnTo>
                  <a:pt x="164405" y="257175"/>
                </a:lnTo>
                <a:cubicBezTo>
                  <a:pt x="161230" y="259556"/>
                  <a:pt x="158610" y="262963"/>
                  <a:pt x="154880" y="264319"/>
                </a:cubicBezTo>
                <a:cubicBezTo>
                  <a:pt x="149605" y="266237"/>
                  <a:pt x="143733" y="265696"/>
                  <a:pt x="138211" y="266700"/>
                </a:cubicBezTo>
                <a:cubicBezTo>
                  <a:pt x="134991" y="267285"/>
                  <a:pt x="131821" y="268141"/>
                  <a:pt x="128686" y="269081"/>
                </a:cubicBezTo>
                <a:cubicBezTo>
                  <a:pt x="123878" y="270524"/>
                  <a:pt x="119161" y="272256"/>
                  <a:pt x="114399" y="273844"/>
                </a:cubicBezTo>
                <a:lnTo>
                  <a:pt x="107255" y="276225"/>
                </a:lnTo>
                <a:cubicBezTo>
                  <a:pt x="103640" y="275823"/>
                  <a:pt x="83577" y="276917"/>
                  <a:pt x="78680" y="269081"/>
                </a:cubicBezTo>
                <a:cubicBezTo>
                  <a:pt x="76019" y="264824"/>
                  <a:pt x="75505" y="259556"/>
                  <a:pt x="73918" y="254794"/>
                </a:cubicBezTo>
                <a:lnTo>
                  <a:pt x="71536" y="247650"/>
                </a:lnTo>
                <a:lnTo>
                  <a:pt x="69155" y="240506"/>
                </a:lnTo>
                <a:lnTo>
                  <a:pt x="66774" y="233362"/>
                </a:lnTo>
                <a:cubicBezTo>
                  <a:pt x="67568" y="230981"/>
                  <a:pt x="67113" y="227678"/>
                  <a:pt x="69155" y="226219"/>
                </a:cubicBezTo>
                <a:cubicBezTo>
                  <a:pt x="73240" y="223301"/>
                  <a:pt x="83443" y="221456"/>
                  <a:pt x="83443" y="221456"/>
                </a:cubicBezTo>
                <a:cubicBezTo>
                  <a:pt x="85824" y="219869"/>
                  <a:pt x="88798" y="218929"/>
                  <a:pt x="90586" y="216694"/>
                </a:cubicBezTo>
                <a:cubicBezTo>
                  <a:pt x="92154" y="214734"/>
                  <a:pt x="93381" y="212026"/>
                  <a:pt x="92968" y="209550"/>
                </a:cubicBezTo>
                <a:cubicBezTo>
                  <a:pt x="91976" y="203597"/>
                  <a:pt x="85228" y="200422"/>
                  <a:pt x="81061" y="197644"/>
                </a:cubicBezTo>
                <a:cubicBezTo>
                  <a:pt x="75177" y="179988"/>
                  <a:pt x="78544" y="187846"/>
                  <a:pt x="71536" y="173831"/>
                </a:cubicBezTo>
                <a:cubicBezTo>
                  <a:pt x="66774" y="174625"/>
                  <a:pt x="61567" y="174053"/>
                  <a:pt x="57249" y="176212"/>
                </a:cubicBezTo>
                <a:cubicBezTo>
                  <a:pt x="53555" y="178059"/>
                  <a:pt x="51232" y="187118"/>
                  <a:pt x="50105" y="190500"/>
                </a:cubicBezTo>
                <a:cubicBezTo>
                  <a:pt x="49311" y="197644"/>
                  <a:pt x="51290" y="205690"/>
                  <a:pt x="47724" y="211931"/>
                </a:cubicBezTo>
                <a:cubicBezTo>
                  <a:pt x="46304" y="214416"/>
                  <a:pt x="42368" y="209404"/>
                  <a:pt x="40580" y="207169"/>
                </a:cubicBezTo>
                <a:cubicBezTo>
                  <a:pt x="27432" y="190735"/>
                  <a:pt x="51532" y="208914"/>
                  <a:pt x="31055" y="195262"/>
                </a:cubicBezTo>
                <a:cubicBezTo>
                  <a:pt x="29468" y="192881"/>
                  <a:pt x="28528" y="189907"/>
                  <a:pt x="26293" y="188119"/>
                </a:cubicBezTo>
                <a:cubicBezTo>
                  <a:pt x="24333" y="186551"/>
                  <a:pt x="21563" y="186427"/>
                  <a:pt x="19149" y="185737"/>
                </a:cubicBezTo>
                <a:cubicBezTo>
                  <a:pt x="-1808" y="179749"/>
                  <a:pt x="19629" y="186691"/>
                  <a:pt x="2480" y="180975"/>
                </a:cubicBezTo>
                <a:cubicBezTo>
                  <a:pt x="-1488" y="169069"/>
                  <a:pt x="-695" y="176211"/>
                  <a:pt x="4861" y="159544"/>
                </a:cubicBezTo>
                <a:cubicBezTo>
                  <a:pt x="7597" y="151336"/>
                  <a:pt x="893" y="167481"/>
                  <a:pt x="99" y="16906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9" name="Freeform 38"/>
          <p:cNvSpPr/>
          <p:nvPr/>
        </p:nvSpPr>
        <p:spPr bwMode="auto">
          <a:xfrm>
            <a:off x="3325889" y="3992194"/>
            <a:ext cx="371676" cy="357839"/>
          </a:xfrm>
          <a:custGeom>
            <a:avLst/>
            <a:gdLst>
              <a:gd name="connsiteX0" fmla="*/ 69850 w 377825"/>
              <a:gd name="connsiteY0" fmla="*/ 2267 h 379081"/>
              <a:gd name="connsiteX1" fmla="*/ 69850 w 377825"/>
              <a:gd name="connsiteY1" fmla="*/ 2267 h 379081"/>
              <a:gd name="connsiteX2" fmla="*/ 31750 w 377825"/>
              <a:gd name="connsiteY2" fmla="*/ 14967 h 379081"/>
              <a:gd name="connsiteX3" fmla="*/ 22225 w 377825"/>
              <a:gd name="connsiteY3" fmla="*/ 18142 h 379081"/>
              <a:gd name="connsiteX4" fmla="*/ 15875 w 377825"/>
              <a:gd name="connsiteY4" fmla="*/ 27667 h 379081"/>
              <a:gd name="connsiteX5" fmla="*/ 9525 w 377825"/>
              <a:gd name="connsiteY5" fmla="*/ 46717 h 379081"/>
              <a:gd name="connsiteX6" fmla="*/ 6350 w 377825"/>
              <a:gd name="connsiteY6" fmla="*/ 56242 h 379081"/>
              <a:gd name="connsiteX7" fmla="*/ 0 w 377825"/>
              <a:gd name="connsiteY7" fmla="*/ 65767 h 379081"/>
              <a:gd name="connsiteX8" fmla="*/ 9525 w 377825"/>
              <a:gd name="connsiteY8" fmla="*/ 103867 h 379081"/>
              <a:gd name="connsiteX9" fmla="*/ 19050 w 377825"/>
              <a:gd name="connsiteY9" fmla="*/ 110217 h 379081"/>
              <a:gd name="connsiteX10" fmla="*/ 44450 w 377825"/>
              <a:gd name="connsiteY10" fmla="*/ 132442 h 379081"/>
              <a:gd name="connsiteX11" fmla="*/ 53975 w 377825"/>
              <a:gd name="connsiteY11" fmla="*/ 138792 h 379081"/>
              <a:gd name="connsiteX12" fmla="*/ 63500 w 377825"/>
              <a:gd name="connsiteY12" fmla="*/ 145142 h 379081"/>
              <a:gd name="connsiteX13" fmla="*/ 69850 w 377825"/>
              <a:gd name="connsiteY13" fmla="*/ 164192 h 379081"/>
              <a:gd name="connsiteX14" fmla="*/ 63500 w 377825"/>
              <a:gd name="connsiteY14" fmla="*/ 202292 h 379081"/>
              <a:gd name="connsiteX15" fmla="*/ 66675 w 377825"/>
              <a:gd name="connsiteY15" fmla="*/ 218167 h 379081"/>
              <a:gd name="connsiteX16" fmla="*/ 85725 w 377825"/>
              <a:gd name="connsiteY16" fmla="*/ 221342 h 379081"/>
              <a:gd name="connsiteX17" fmla="*/ 95250 w 377825"/>
              <a:gd name="connsiteY17" fmla="*/ 224517 h 379081"/>
              <a:gd name="connsiteX18" fmla="*/ 107950 w 377825"/>
              <a:gd name="connsiteY18" fmla="*/ 243567 h 379081"/>
              <a:gd name="connsiteX19" fmla="*/ 130175 w 377825"/>
              <a:gd name="connsiteY19" fmla="*/ 272142 h 379081"/>
              <a:gd name="connsiteX20" fmla="*/ 136525 w 377825"/>
              <a:gd name="connsiteY20" fmla="*/ 291192 h 379081"/>
              <a:gd name="connsiteX21" fmla="*/ 139700 w 377825"/>
              <a:gd name="connsiteY21" fmla="*/ 300717 h 379081"/>
              <a:gd name="connsiteX22" fmla="*/ 146050 w 377825"/>
              <a:gd name="connsiteY22" fmla="*/ 310242 h 379081"/>
              <a:gd name="connsiteX23" fmla="*/ 149225 w 377825"/>
              <a:gd name="connsiteY23" fmla="*/ 319767 h 379081"/>
              <a:gd name="connsiteX24" fmla="*/ 155575 w 377825"/>
              <a:gd name="connsiteY24" fmla="*/ 329292 h 379081"/>
              <a:gd name="connsiteX25" fmla="*/ 161925 w 377825"/>
              <a:gd name="connsiteY25" fmla="*/ 348342 h 379081"/>
              <a:gd name="connsiteX26" fmla="*/ 165100 w 377825"/>
              <a:gd name="connsiteY26" fmla="*/ 376917 h 379081"/>
              <a:gd name="connsiteX27" fmla="*/ 190500 w 377825"/>
              <a:gd name="connsiteY27" fmla="*/ 373742 h 379081"/>
              <a:gd name="connsiteX28" fmla="*/ 209550 w 377825"/>
              <a:gd name="connsiteY28" fmla="*/ 367392 h 379081"/>
              <a:gd name="connsiteX29" fmla="*/ 215900 w 377825"/>
              <a:gd name="connsiteY29" fmla="*/ 357867 h 379081"/>
              <a:gd name="connsiteX30" fmla="*/ 219075 w 377825"/>
              <a:gd name="connsiteY30" fmla="*/ 345167 h 379081"/>
              <a:gd name="connsiteX31" fmla="*/ 260350 w 377825"/>
              <a:gd name="connsiteY31" fmla="*/ 335642 h 379081"/>
              <a:gd name="connsiteX32" fmla="*/ 288925 w 377825"/>
              <a:gd name="connsiteY32" fmla="*/ 322942 h 379081"/>
              <a:gd name="connsiteX33" fmla="*/ 320675 w 377825"/>
              <a:gd name="connsiteY33" fmla="*/ 326117 h 379081"/>
              <a:gd name="connsiteX34" fmla="*/ 330200 w 377825"/>
              <a:gd name="connsiteY34" fmla="*/ 329292 h 379081"/>
              <a:gd name="connsiteX35" fmla="*/ 361950 w 377825"/>
              <a:gd name="connsiteY35" fmla="*/ 326117 h 379081"/>
              <a:gd name="connsiteX36" fmla="*/ 377825 w 377825"/>
              <a:gd name="connsiteY36" fmla="*/ 313417 h 379081"/>
              <a:gd name="connsiteX37" fmla="*/ 371475 w 377825"/>
              <a:gd name="connsiteY37" fmla="*/ 288017 h 379081"/>
              <a:gd name="connsiteX38" fmla="*/ 355600 w 377825"/>
              <a:gd name="connsiteY38" fmla="*/ 240392 h 379081"/>
              <a:gd name="connsiteX39" fmla="*/ 352425 w 377825"/>
              <a:gd name="connsiteY39" fmla="*/ 230867 h 379081"/>
              <a:gd name="connsiteX40" fmla="*/ 349250 w 377825"/>
              <a:gd name="connsiteY40" fmla="*/ 221342 h 379081"/>
              <a:gd name="connsiteX41" fmla="*/ 342900 w 377825"/>
              <a:gd name="connsiteY41" fmla="*/ 195942 h 379081"/>
              <a:gd name="connsiteX42" fmla="*/ 333375 w 377825"/>
              <a:gd name="connsiteY42" fmla="*/ 189592 h 379081"/>
              <a:gd name="connsiteX43" fmla="*/ 327025 w 377825"/>
              <a:gd name="connsiteY43" fmla="*/ 170542 h 379081"/>
              <a:gd name="connsiteX44" fmla="*/ 323850 w 377825"/>
              <a:gd name="connsiteY44" fmla="*/ 161017 h 379081"/>
              <a:gd name="connsiteX45" fmla="*/ 314325 w 377825"/>
              <a:gd name="connsiteY45" fmla="*/ 157842 h 379081"/>
              <a:gd name="connsiteX46" fmla="*/ 295275 w 377825"/>
              <a:gd name="connsiteY46" fmla="*/ 145142 h 379081"/>
              <a:gd name="connsiteX47" fmla="*/ 288925 w 377825"/>
              <a:gd name="connsiteY47" fmla="*/ 135617 h 379081"/>
              <a:gd name="connsiteX48" fmla="*/ 279400 w 377825"/>
              <a:gd name="connsiteY48" fmla="*/ 132442 h 379081"/>
              <a:gd name="connsiteX49" fmla="*/ 269875 w 377825"/>
              <a:gd name="connsiteY49" fmla="*/ 126092 h 379081"/>
              <a:gd name="connsiteX50" fmla="*/ 263525 w 377825"/>
              <a:gd name="connsiteY50" fmla="*/ 116567 h 379081"/>
              <a:gd name="connsiteX51" fmla="*/ 254000 w 377825"/>
              <a:gd name="connsiteY51" fmla="*/ 113392 h 379081"/>
              <a:gd name="connsiteX52" fmla="*/ 241300 w 377825"/>
              <a:gd name="connsiteY52" fmla="*/ 107042 h 379081"/>
              <a:gd name="connsiteX53" fmla="*/ 203200 w 377825"/>
              <a:gd name="connsiteY53" fmla="*/ 100692 h 379081"/>
              <a:gd name="connsiteX54" fmla="*/ 174625 w 377825"/>
              <a:gd name="connsiteY54" fmla="*/ 87992 h 379081"/>
              <a:gd name="connsiteX55" fmla="*/ 117475 w 377825"/>
              <a:gd name="connsiteY55" fmla="*/ 34017 h 379081"/>
              <a:gd name="connsiteX56" fmla="*/ 111125 w 377825"/>
              <a:gd name="connsiteY56" fmla="*/ 24492 h 379081"/>
              <a:gd name="connsiteX57" fmla="*/ 82550 w 377825"/>
              <a:gd name="connsiteY57" fmla="*/ 5442 h 379081"/>
              <a:gd name="connsiteX58" fmla="*/ 69850 w 377825"/>
              <a:gd name="connsiteY58" fmla="*/ 2267 h 379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77825" h="379081">
                <a:moveTo>
                  <a:pt x="69850" y="2267"/>
                </a:moveTo>
                <a:lnTo>
                  <a:pt x="69850" y="2267"/>
                </a:lnTo>
                <a:lnTo>
                  <a:pt x="31750" y="14967"/>
                </a:lnTo>
                <a:lnTo>
                  <a:pt x="22225" y="18142"/>
                </a:lnTo>
                <a:cubicBezTo>
                  <a:pt x="20108" y="21317"/>
                  <a:pt x="17425" y="24180"/>
                  <a:pt x="15875" y="27667"/>
                </a:cubicBezTo>
                <a:cubicBezTo>
                  <a:pt x="13157" y="33784"/>
                  <a:pt x="11642" y="40367"/>
                  <a:pt x="9525" y="46717"/>
                </a:cubicBezTo>
                <a:cubicBezTo>
                  <a:pt x="8467" y="49892"/>
                  <a:pt x="8206" y="53457"/>
                  <a:pt x="6350" y="56242"/>
                </a:cubicBezTo>
                <a:lnTo>
                  <a:pt x="0" y="65767"/>
                </a:lnTo>
                <a:cubicBezTo>
                  <a:pt x="1765" y="81654"/>
                  <a:pt x="-1412" y="92930"/>
                  <a:pt x="9525" y="103867"/>
                </a:cubicBezTo>
                <a:cubicBezTo>
                  <a:pt x="12223" y="106565"/>
                  <a:pt x="15875" y="108100"/>
                  <a:pt x="19050" y="110217"/>
                </a:cubicBezTo>
                <a:cubicBezTo>
                  <a:pt x="29633" y="126092"/>
                  <a:pt x="22225" y="117625"/>
                  <a:pt x="44450" y="132442"/>
                </a:cubicBezTo>
                <a:lnTo>
                  <a:pt x="53975" y="138792"/>
                </a:lnTo>
                <a:lnTo>
                  <a:pt x="63500" y="145142"/>
                </a:lnTo>
                <a:cubicBezTo>
                  <a:pt x="65617" y="151492"/>
                  <a:pt x="70797" y="157566"/>
                  <a:pt x="69850" y="164192"/>
                </a:cubicBezTo>
                <a:cubicBezTo>
                  <a:pt x="65912" y="191759"/>
                  <a:pt x="68143" y="179079"/>
                  <a:pt x="63500" y="202292"/>
                </a:cubicBezTo>
                <a:cubicBezTo>
                  <a:pt x="64558" y="207584"/>
                  <a:pt x="62578" y="214655"/>
                  <a:pt x="66675" y="218167"/>
                </a:cubicBezTo>
                <a:cubicBezTo>
                  <a:pt x="71563" y="222357"/>
                  <a:pt x="79441" y="219945"/>
                  <a:pt x="85725" y="221342"/>
                </a:cubicBezTo>
                <a:cubicBezTo>
                  <a:pt x="88992" y="222068"/>
                  <a:pt x="92075" y="223459"/>
                  <a:pt x="95250" y="224517"/>
                </a:cubicBezTo>
                <a:cubicBezTo>
                  <a:pt x="99483" y="230867"/>
                  <a:pt x="102554" y="238171"/>
                  <a:pt x="107950" y="243567"/>
                </a:cubicBezTo>
                <a:cubicBezTo>
                  <a:pt x="116168" y="251785"/>
                  <a:pt x="126377" y="260749"/>
                  <a:pt x="130175" y="272142"/>
                </a:cubicBezTo>
                <a:lnTo>
                  <a:pt x="136525" y="291192"/>
                </a:lnTo>
                <a:cubicBezTo>
                  <a:pt x="137583" y="294367"/>
                  <a:pt x="137844" y="297932"/>
                  <a:pt x="139700" y="300717"/>
                </a:cubicBezTo>
                <a:cubicBezTo>
                  <a:pt x="141817" y="303892"/>
                  <a:pt x="144343" y="306829"/>
                  <a:pt x="146050" y="310242"/>
                </a:cubicBezTo>
                <a:cubicBezTo>
                  <a:pt x="147547" y="313235"/>
                  <a:pt x="147728" y="316774"/>
                  <a:pt x="149225" y="319767"/>
                </a:cubicBezTo>
                <a:cubicBezTo>
                  <a:pt x="150932" y="323180"/>
                  <a:pt x="154025" y="325805"/>
                  <a:pt x="155575" y="329292"/>
                </a:cubicBezTo>
                <a:cubicBezTo>
                  <a:pt x="158293" y="335409"/>
                  <a:pt x="161925" y="348342"/>
                  <a:pt x="161925" y="348342"/>
                </a:cubicBezTo>
                <a:cubicBezTo>
                  <a:pt x="162983" y="357867"/>
                  <a:pt x="157937" y="370550"/>
                  <a:pt x="165100" y="376917"/>
                </a:cubicBezTo>
                <a:cubicBezTo>
                  <a:pt x="171477" y="382586"/>
                  <a:pt x="182157" y="375530"/>
                  <a:pt x="190500" y="373742"/>
                </a:cubicBezTo>
                <a:cubicBezTo>
                  <a:pt x="197045" y="372340"/>
                  <a:pt x="209550" y="367392"/>
                  <a:pt x="209550" y="367392"/>
                </a:cubicBezTo>
                <a:cubicBezTo>
                  <a:pt x="211667" y="364217"/>
                  <a:pt x="214397" y="361374"/>
                  <a:pt x="215900" y="357867"/>
                </a:cubicBezTo>
                <a:cubicBezTo>
                  <a:pt x="217619" y="353856"/>
                  <a:pt x="215762" y="348007"/>
                  <a:pt x="219075" y="345167"/>
                </a:cubicBezTo>
                <a:cubicBezTo>
                  <a:pt x="226048" y="339190"/>
                  <a:pt x="252939" y="336701"/>
                  <a:pt x="260350" y="335642"/>
                </a:cubicBezTo>
                <a:cubicBezTo>
                  <a:pt x="283020" y="328085"/>
                  <a:pt x="273831" y="333005"/>
                  <a:pt x="288925" y="322942"/>
                </a:cubicBezTo>
                <a:cubicBezTo>
                  <a:pt x="299508" y="324000"/>
                  <a:pt x="310163" y="324500"/>
                  <a:pt x="320675" y="326117"/>
                </a:cubicBezTo>
                <a:cubicBezTo>
                  <a:pt x="323983" y="326626"/>
                  <a:pt x="326853" y="329292"/>
                  <a:pt x="330200" y="329292"/>
                </a:cubicBezTo>
                <a:cubicBezTo>
                  <a:pt x="340836" y="329292"/>
                  <a:pt x="351367" y="327175"/>
                  <a:pt x="361950" y="326117"/>
                </a:cubicBezTo>
                <a:cubicBezTo>
                  <a:pt x="367898" y="324134"/>
                  <a:pt x="377825" y="322991"/>
                  <a:pt x="377825" y="313417"/>
                </a:cubicBezTo>
                <a:cubicBezTo>
                  <a:pt x="377825" y="304690"/>
                  <a:pt x="374235" y="296296"/>
                  <a:pt x="371475" y="288017"/>
                </a:cubicBezTo>
                <a:lnTo>
                  <a:pt x="355600" y="240392"/>
                </a:lnTo>
                <a:lnTo>
                  <a:pt x="352425" y="230867"/>
                </a:lnTo>
                <a:cubicBezTo>
                  <a:pt x="351367" y="227692"/>
                  <a:pt x="349906" y="224624"/>
                  <a:pt x="349250" y="221342"/>
                </a:cubicBezTo>
                <a:cubicBezTo>
                  <a:pt x="349092" y="220551"/>
                  <a:pt x="345503" y="199196"/>
                  <a:pt x="342900" y="195942"/>
                </a:cubicBezTo>
                <a:cubicBezTo>
                  <a:pt x="340516" y="192962"/>
                  <a:pt x="336550" y="191709"/>
                  <a:pt x="333375" y="189592"/>
                </a:cubicBezTo>
                <a:lnTo>
                  <a:pt x="327025" y="170542"/>
                </a:lnTo>
                <a:cubicBezTo>
                  <a:pt x="325967" y="167367"/>
                  <a:pt x="327025" y="162075"/>
                  <a:pt x="323850" y="161017"/>
                </a:cubicBezTo>
                <a:cubicBezTo>
                  <a:pt x="320675" y="159959"/>
                  <a:pt x="317251" y="159467"/>
                  <a:pt x="314325" y="157842"/>
                </a:cubicBezTo>
                <a:cubicBezTo>
                  <a:pt x="307654" y="154136"/>
                  <a:pt x="295275" y="145142"/>
                  <a:pt x="295275" y="145142"/>
                </a:cubicBezTo>
                <a:cubicBezTo>
                  <a:pt x="293158" y="141967"/>
                  <a:pt x="291905" y="138001"/>
                  <a:pt x="288925" y="135617"/>
                </a:cubicBezTo>
                <a:cubicBezTo>
                  <a:pt x="286312" y="133526"/>
                  <a:pt x="282393" y="133939"/>
                  <a:pt x="279400" y="132442"/>
                </a:cubicBezTo>
                <a:cubicBezTo>
                  <a:pt x="275987" y="130735"/>
                  <a:pt x="273050" y="128209"/>
                  <a:pt x="269875" y="126092"/>
                </a:cubicBezTo>
                <a:cubicBezTo>
                  <a:pt x="267758" y="122917"/>
                  <a:pt x="266505" y="118951"/>
                  <a:pt x="263525" y="116567"/>
                </a:cubicBezTo>
                <a:cubicBezTo>
                  <a:pt x="260912" y="114476"/>
                  <a:pt x="257076" y="114710"/>
                  <a:pt x="254000" y="113392"/>
                </a:cubicBezTo>
                <a:cubicBezTo>
                  <a:pt x="249650" y="111528"/>
                  <a:pt x="245732" y="108704"/>
                  <a:pt x="241300" y="107042"/>
                </a:cubicBezTo>
                <a:cubicBezTo>
                  <a:pt x="230811" y="103109"/>
                  <a:pt x="212420" y="101845"/>
                  <a:pt x="203200" y="100692"/>
                </a:cubicBezTo>
                <a:cubicBezTo>
                  <a:pt x="193769" y="97548"/>
                  <a:pt x="182172" y="95539"/>
                  <a:pt x="174625" y="87992"/>
                </a:cubicBezTo>
                <a:cubicBezTo>
                  <a:pt x="119720" y="33087"/>
                  <a:pt x="149740" y="44772"/>
                  <a:pt x="117475" y="34017"/>
                </a:cubicBezTo>
                <a:cubicBezTo>
                  <a:pt x="115358" y="30842"/>
                  <a:pt x="113997" y="27005"/>
                  <a:pt x="111125" y="24492"/>
                </a:cubicBezTo>
                <a:lnTo>
                  <a:pt x="82550" y="5442"/>
                </a:lnTo>
                <a:cubicBezTo>
                  <a:pt x="72144" y="-1495"/>
                  <a:pt x="76841" y="-908"/>
                  <a:pt x="69850" y="2267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41" name="Freeform 40"/>
          <p:cNvSpPr/>
          <p:nvPr/>
        </p:nvSpPr>
        <p:spPr bwMode="auto">
          <a:xfrm>
            <a:off x="3085699" y="3062238"/>
            <a:ext cx="221248" cy="323686"/>
          </a:xfrm>
          <a:custGeom>
            <a:avLst/>
            <a:gdLst>
              <a:gd name="connsiteX0" fmla="*/ 224320 w 224908"/>
              <a:gd name="connsiteY0" fmla="*/ 119063 h 342900"/>
              <a:gd name="connsiteX1" fmla="*/ 224320 w 224908"/>
              <a:gd name="connsiteY1" fmla="*/ 119063 h 342900"/>
              <a:gd name="connsiteX2" fmla="*/ 217177 w 224908"/>
              <a:gd name="connsiteY2" fmla="*/ 21431 h 342900"/>
              <a:gd name="connsiteX3" fmla="*/ 214795 w 224908"/>
              <a:gd name="connsiteY3" fmla="*/ 14288 h 342900"/>
              <a:gd name="connsiteX4" fmla="*/ 212414 w 224908"/>
              <a:gd name="connsiteY4" fmla="*/ 7144 h 342900"/>
              <a:gd name="connsiteX5" fmla="*/ 207652 w 224908"/>
              <a:gd name="connsiteY5" fmla="*/ 0 h 342900"/>
              <a:gd name="connsiteX6" fmla="*/ 198127 w 224908"/>
              <a:gd name="connsiteY6" fmla="*/ 4763 h 342900"/>
              <a:gd name="connsiteX7" fmla="*/ 193364 w 224908"/>
              <a:gd name="connsiteY7" fmla="*/ 11906 h 342900"/>
              <a:gd name="connsiteX8" fmla="*/ 179077 w 224908"/>
              <a:gd name="connsiteY8" fmla="*/ 21431 h 342900"/>
              <a:gd name="connsiteX9" fmla="*/ 171933 w 224908"/>
              <a:gd name="connsiteY9" fmla="*/ 26194 h 342900"/>
              <a:gd name="connsiteX10" fmla="*/ 138595 w 224908"/>
              <a:gd name="connsiteY10" fmla="*/ 33338 h 342900"/>
              <a:gd name="connsiteX11" fmla="*/ 138595 w 224908"/>
              <a:gd name="connsiteY11" fmla="*/ 54769 h 342900"/>
              <a:gd name="connsiteX12" fmla="*/ 133833 w 224908"/>
              <a:gd name="connsiteY12" fmla="*/ 78581 h 342900"/>
              <a:gd name="connsiteX13" fmla="*/ 107639 w 224908"/>
              <a:gd name="connsiteY13" fmla="*/ 71438 h 342900"/>
              <a:gd name="connsiteX14" fmla="*/ 100495 w 224908"/>
              <a:gd name="connsiteY14" fmla="*/ 69056 h 342900"/>
              <a:gd name="connsiteX15" fmla="*/ 83827 w 224908"/>
              <a:gd name="connsiteY15" fmla="*/ 76200 h 342900"/>
              <a:gd name="connsiteX16" fmla="*/ 79064 w 224908"/>
              <a:gd name="connsiteY16" fmla="*/ 83344 h 342900"/>
              <a:gd name="connsiteX17" fmla="*/ 74302 w 224908"/>
              <a:gd name="connsiteY17" fmla="*/ 97631 h 342900"/>
              <a:gd name="connsiteX18" fmla="*/ 67158 w 224908"/>
              <a:gd name="connsiteY18" fmla="*/ 123825 h 342900"/>
              <a:gd name="connsiteX19" fmla="*/ 60014 w 224908"/>
              <a:gd name="connsiteY19" fmla="*/ 126206 h 342900"/>
              <a:gd name="connsiteX20" fmla="*/ 38583 w 224908"/>
              <a:gd name="connsiteY20" fmla="*/ 142875 h 342900"/>
              <a:gd name="connsiteX21" fmla="*/ 26677 w 224908"/>
              <a:gd name="connsiteY21" fmla="*/ 157163 h 342900"/>
              <a:gd name="connsiteX22" fmla="*/ 19533 w 224908"/>
              <a:gd name="connsiteY22" fmla="*/ 159544 h 342900"/>
              <a:gd name="connsiteX23" fmla="*/ 7627 w 224908"/>
              <a:gd name="connsiteY23" fmla="*/ 180975 h 342900"/>
              <a:gd name="connsiteX24" fmla="*/ 2864 w 224908"/>
              <a:gd name="connsiteY24" fmla="*/ 188119 h 342900"/>
              <a:gd name="connsiteX25" fmla="*/ 2864 w 224908"/>
              <a:gd name="connsiteY25" fmla="*/ 207169 h 342900"/>
              <a:gd name="connsiteX26" fmla="*/ 10008 w 224908"/>
              <a:gd name="connsiteY26" fmla="*/ 209550 h 342900"/>
              <a:gd name="connsiteX27" fmla="*/ 12389 w 224908"/>
              <a:gd name="connsiteY27" fmla="*/ 216694 h 342900"/>
              <a:gd name="connsiteX28" fmla="*/ 12389 w 224908"/>
              <a:gd name="connsiteY28" fmla="*/ 230981 h 342900"/>
              <a:gd name="connsiteX29" fmla="*/ 19533 w 224908"/>
              <a:gd name="connsiteY29" fmla="*/ 233363 h 342900"/>
              <a:gd name="connsiteX30" fmla="*/ 14770 w 224908"/>
              <a:gd name="connsiteY30" fmla="*/ 252413 h 342900"/>
              <a:gd name="connsiteX31" fmla="*/ 10008 w 224908"/>
              <a:gd name="connsiteY31" fmla="*/ 259556 h 342900"/>
              <a:gd name="connsiteX32" fmla="*/ 14770 w 224908"/>
              <a:gd name="connsiteY32" fmla="*/ 266700 h 342900"/>
              <a:gd name="connsiteX33" fmla="*/ 29058 w 224908"/>
              <a:gd name="connsiteY33" fmla="*/ 271463 h 342900"/>
              <a:gd name="connsiteX34" fmla="*/ 36202 w 224908"/>
              <a:gd name="connsiteY34" fmla="*/ 285750 h 342900"/>
              <a:gd name="connsiteX35" fmla="*/ 38583 w 224908"/>
              <a:gd name="connsiteY35" fmla="*/ 292894 h 342900"/>
              <a:gd name="connsiteX36" fmla="*/ 43345 w 224908"/>
              <a:gd name="connsiteY36" fmla="*/ 300038 h 342900"/>
              <a:gd name="connsiteX37" fmla="*/ 48108 w 224908"/>
              <a:gd name="connsiteY37" fmla="*/ 314325 h 342900"/>
              <a:gd name="connsiteX38" fmla="*/ 57633 w 224908"/>
              <a:gd name="connsiteY38" fmla="*/ 328613 h 342900"/>
              <a:gd name="connsiteX39" fmla="*/ 86208 w 224908"/>
              <a:gd name="connsiteY39" fmla="*/ 338138 h 342900"/>
              <a:gd name="connsiteX40" fmla="*/ 102877 w 224908"/>
              <a:gd name="connsiteY40" fmla="*/ 342900 h 342900"/>
              <a:gd name="connsiteX41" fmla="*/ 110020 w 224908"/>
              <a:gd name="connsiteY41" fmla="*/ 338138 h 342900"/>
              <a:gd name="connsiteX42" fmla="*/ 114783 w 224908"/>
              <a:gd name="connsiteY42" fmla="*/ 330994 h 342900"/>
              <a:gd name="connsiteX43" fmla="*/ 133833 w 224908"/>
              <a:gd name="connsiteY43" fmla="*/ 326231 h 342900"/>
              <a:gd name="connsiteX44" fmla="*/ 136214 w 224908"/>
              <a:gd name="connsiteY44" fmla="*/ 307181 h 342900"/>
              <a:gd name="connsiteX45" fmla="*/ 145739 w 224908"/>
              <a:gd name="connsiteY45" fmla="*/ 285750 h 342900"/>
              <a:gd name="connsiteX46" fmla="*/ 152883 w 224908"/>
              <a:gd name="connsiteY46" fmla="*/ 259556 h 342900"/>
              <a:gd name="connsiteX47" fmla="*/ 167170 w 224908"/>
              <a:gd name="connsiteY47" fmla="*/ 230981 h 342900"/>
              <a:gd name="connsiteX48" fmla="*/ 171933 w 224908"/>
              <a:gd name="connsiteY48" fmla="*/ 223838 h 342900"/>
              <a:gd name="connsiteX49" fmla="*/ 181458 w 224908"/>
              <a:gd name="connsiteY49" fmla="*/ 211931 h 342900"/>
              <a:gd name="connsiteX50" fmla="*/ 190983 w 224908"/>
              <a:gd name="connsiteY50" fmla="*/ 200025 h 342900"/>
              <a:gd name="connsiteX51" fmla="*/ 198127 w 224908"/>
              <a:gd name="connsiteY51" fmla="*/ 185738 h 342900"/>
              <a:gd name="connsiteX52" fmla="*/ 193364 w 224908"/>
              <a:gd name="connsiteY52" fmla="*/ 161925 h 342900"/>
              <a:gd name="connsiteX53" fmla="*/ 195745 w 224908"/>
              <a:gd name="connsiteY53" fmla="*/ 133350 h 342900"/>
              <a:gd name="connsiteX54" fmla="*/ 198127 w 224908"/>
              <a:gd name="connsiteY54" fmla="*/ 126206 h 342900"/>
              <a:gd name="connsiteX55" fmla="*/ 214795 w 224908"/>
              <a:gd name="connsiteY55" fmla="*/ 121444 h 342900"/>
              <a:gd name="connsiteX56" fmla="*/ 224320 w 224908"/>
              <a:gd name="connsiteY56" fmla="*/ 109538 h 342900"/>
              <a:gd name="connsiteX57" fmla="*/ 224320 w 224908"/>
              <a:gd name="connsiteY57" fmla="*/ 119063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24908" h="342900">
                <a:moveTo>
                  <a:pt x="224320" y="119063"/>
                </a:moveTo>
                <a:lnTo>
                  <a:pt x="224320" y="119063"/>
                </a:lnTo>
                <a:cubicBezTo>
                  <a:pt x="221797" y="30747"/>
                  <a:pt x="230726" y="62078"/>
                  <a:pt x="217177" y="21431"/>
                </a:cubicBezTo>
                <a:lnTo>
                  <a:pt x="214795" y="14288"/>
                </a:lnTo>
                <a:cubicBezTo>
                  <a:pt x="214001" y="11907"/>
                  <a:pt x="213806" y="9233"/>
                  <a:pt x="212414" y="7144"/>
                </a:cubicBezTo>
                <a:lnTo>
                  <a:pt x="207652" y="0"/>
                </a:lnTo>
                <a:cubicBezTo>
                  <a:pt x="204477" y="1588"/>
                  <a:pt x="200854" y="2491"/>
                  <a:pt x="198127" y="4763"/>
                </a:cubicBezTo>
                <a:cubicBezTo>
                  <a:pt x="195928" y="6595"/>
                  <a:pt x="195518" y="10022"/>
                  <a:pt x="193364" y="11906"/>
                </a:cubicBezTo>
                <a:cubicBezTo>
                  <a:pt x="189056" y="15675"/>
                  <a:pt x="183839" y="18256"/>
                  <a:pt x="179077" y="21431"/>
                </a:cubicBezTo>
                <a:cubicBezTo>
                  <a:pt x="176696" y="23019"/>
                  <a:pt x="174648" y="25289"/>
                  <a:pt x="171933" y="26194"/>
                </a:cubicBezTo>
                <a:cubicBezTo>
                  <a:pt x="151574" y="32979"/>
                  <a:pt x="162626" y="30333"/>
                  <a:pt x="138595" y="33338"/>
                </a:cubicBezTo>
                <a:cubicBezTo>
                  <a:pt x="132230" y="52434"/>
                  <a:pt x="140529" y="23823"/>
                  <a:pt x="138595" y="54769"/>
                </a:cubicBezTo>
                <a:cubicBezTo>
                  <a:pt x="138090" y="62848"/>
                  <a:pt x="135420" y="70644"/>
                  <a:pt x="133833" y="78581"/>
                </a:cubicBezTo>
                <a:cubicBezTo>
                  <a:pt x="117009" y="75217"/>
                  <a:pt x="125760" y="77478"/>
                  <a:pt x="107639" y="71438"/>
                </a:cubicBezTo>
                <a:lnTo>
                  <a:pt x="100495" y="69056"/>
                </a:lnTo>
                <a:cubicBezTo>
                  <a:pt x="93209" y="70878"/>
                  <a:pt x="89308" y="70719"/>
                  <a:pt x="83827" y="76200"/>
                </a:cubicBezTo>
                <a:cubicBezTo>
                  <a:pt x="81803" y="78224"/>
                  <a:pt x="80652" y="80963"/>
                  <a:pt x="79064" y="83344"/>
                </a:cubicBezTo>
                <a:cubicBezTo>
                  <a:pt x="77477" y="88106"/>
                  <a:pt x="74925" y="92650"/>
                  <a:pt x="74302" y="97631"/>
                </a:cubicBezTo>
                <a:cubicBezTo>
                  <a:pt x="73373" y="105061"/>
                  <a:pt x="74661" y="117823"/>
                  <a:pt x="67158" y="123825"/>
                </a:cubicBezTo>
                <a:cubicBezTo>
                  <a:pt x="65198" y="125393"/>
                  <a:pt x="62395" y="125412"/>
                  <a:pt x="60014" y="126206"/>
                </a:cubicBezTo>
                <a:cubicBezTo>
                  <a:pt x="50057" y="132844"/>
                  <a:pt x="45578" y="134481"/>
                  <a:pt x="38583" y="142875"/>
                </a:cubicBezTo>
                <a:cubicBezTo>
                  <a:pt x="33094" y="149462"/>
                  <a:pt x="34500" y="151948"/>
                  <a:pt x="26677" y="157163"/>
                </a:cubicBezTo>
                <a:cubicBezTo>
                  <a:pt x="24588" y="158555"/>
                  <a:pt x="21914" y="158750"/>
                  <a:pt x="19533" y="159544"/>
                </a:cubicBezTo>
                <a:cubicBezTo>
                  <a:pt x="15342" y="172118"/>
                  <a:pt x="18544" y="164600"/>
                  <a:pt x="7627" y="180975"/>
                </a:cubicBezTo>
                <a:lnTo>
                  <a:pt x="2864" y="188119"/>
                </a:lnTo>
                <a:cubicBezTo>
                  <a:pt x="589" y="194944"/>
                  <a:pt x="-2244" y="199507"/>
                  <a:pt x="2864" y="207169"/>
                </a:cubicBezTo>
                <a:cubicBezTo>
                  <a:pt x="4256" y="209258"/>
                  <a:pt x="7627" y="208756"/>
                  <a:pt x="10008" y="209550"/>
                </a:cubicBezTo>
                <a:cubicBezTo>
                  <a:pt x="10802" y="211931"/>
                  <a:pt x="12389" y="214184"/>
                  <a:pt x="12389" y="216694"/>
                </a:cubicBezTo>
                <a:cubicBezTo>
                  <a:pt x="12389" y="223043"/>
                  <a:pt x="6040" y="224632"/>
                  <a:pt x="12389" y="230981"/>
                </a:cubicBezTo>
                <a:cubicBezTo>
                  <a:pt x="14164" y="232756"/>
                  <a:pt x="17152" y="232569"/>
                  <a:pt x="19533" y="233363"/>
                </a:cubicBezTo>
                <a:cubicBezTo>
                  <a:pt x="18626" y="237897"/>
                  <a:pt x="17213" y="247528"/>
                  <a:pt x="14770" y="252413"/>
                </a:cubicBezTo>
                <a:cubicBezTo>
                  <a:pt x="13490" y="254972"/>
                  <a:pt x="11595" y="257175"/>
                  <a:pt x="10008" y="259556"/>
                </a:cubicBezTo>
                <a:cubicBezTo>
                  <a:pt x="11595" y="261937"/>
                  <a:pt x="12343" y="265183"/>
                  <a:pt x="14770" y="266700"/>
                </a:cubicBezTo>
                <a:cubicBezTo>
                  <a:pt x="19027" y="269361"/>
                  <a:pt x="29058" y="271463"/>
                  <a:pt x="29058" y="271463"/>
                </a:cubicBezTo>
                <a:cubicBezTo>
                  <a:pt x="35043" y="289419"/>
                  <a:pt x="26968" y="267283"/>
                  <a:pt x="36202" y="285750"/>
                </a:cubicBezTo>
                <a:cubicBezTo>
                  <a:pt x="37325" y="287995"/>
                  <a:pt x="37461" y="290649"/>
                  <a:pt x="38583" y="292894"/>
                </a:cubicBezTo>
                <a:cubicBezTo>
                  <a:pt x="39863" y="295454"/>
                  <a:pt x="42183" y="297423"/>
                  <a:pt x="43345" y="300038"/>
                </a:cubicBezTo>
                <a:cubicBezTo>
                  <a:pt x="45384" y="304625"/>
                  <a:pt x="45323" y="310148"/>
                  <a:pt x="48108" y="314325"/>
                </a:cubicBezTo>
                <a:lnTo>
                  <a:pt x="57633" y="328613"/>
                </a:lnTo>
                <a:cubicBezTo>
                  <a:pt x="62908" y="344438"/>
                  <a:pt x="57090" y="334255"/>
                  <a:pt x="86208" y="338138"/>
                </a:cubicBezTo>
                <a:cubicBezTo>
                  <a:pt x="91192" y="338803"/>
                  <a:pt x="97979" y="341268"/>
                  <a:pt x="102877" y="342900"/>
                </a:cubicBezTo>
                <a:cubicBezTo>
                  <a:pt x="105258" y="341313"/>
                  <a:pt x="107997" y="340161"/>
                  <a:pt x="110020" y="338138"/>
                </a:cubicBezTo>
                <a:cubicBezTo>
                  <a:pt x="112044" y="336114"/>
                  <a:pt x="112548" y="332782"/>
                  <a:pt x="114783" y="330994"/>
                </a:cubicBezTo>
                <a:cubicBezTo>
                  <a:pt x="117222" y="329043"/>
                  <a:pt x="133243" y="326349"/>
                  <a:pt x="133833" y="326231"/>
                </a:cubicBezTo>
                <a:cubicBezTo>
                  <a:pt x="134627" y="319881"/>
                  <a:pt x="134873" y="313438"/>
                  <a:pt x="136214" y="307181"/>
                </a:cubicBezTo>
                <a:cubicBezTo>
                  <a:pt x="142079" y="279811"/>
                  <a:pt x="138080" y="302982"/>
                  <a:pt x="145739" y="285750"/>
                </a:cubicBezTo>
                <a:cubicBezTo>
                  <a:pt x="152514" y="270507"/>
                  <a:pt x="148928" y="274061"/>
                  <a:pt x="152883" y="259556"/>
                </a:cubicBezTo>
                <a:cubicBezTo>
                  <a:pt x="157432" y="242874"/>
                  <a:pt x="157167" y="245985"/>
                  <a:pt x="167170" y="230981"/>
                </a:cubicBezTo>
                <a:lnTo>
                  <a:pt x="171933" y="223838"/>
                </a:lnTo>
                <a:cubicBezTo>
                  <a:pt x="177917" y="205884"/>
                  <a:pt x="169149" y="227317"/>
                  <a:pt x="181458" y="211931"/>
                </a:cubicBezTo>
                <a:cubicBezTo>
                  <a:pt x="194604" y="195499"/>
                  <a:pt x="170507" y="213676"/>
                  <a:pt x="190983" y="200025"/>
                </a:cubicBezTo>
                <a:cubicBezTo>
                  <a:pt x="193389" y="196416"/>
                  <a:pt x="198127" y="190664"/>
                  <a:pt x="198127" y="185738"/>
                </a:cubicBezTo>
                <a:cubicBezTo>
                  <a:pt x="198127" y="174797"/>
                  <a:pt x="196296" y="170721"/>
                  <a:pt x="193364" y="161925"/>
                </a:cubicBezTo>
                <a:cubicBezTo>
                  <a:pt x="194158" y="152400"/>
                  <a:pt x="194482" y="142824"/>
                  <a:pt x="195745" y="133350"/>
                </a:cubicBezTo>
                <a:cubicBezTo>
                  <a:pt x="196077" y="130862"/>
                  <a:pt x="196352" y="127981"/>
                  <a:pt x="198127" y="126206"/>
                </a:cubicBezTo>
                <a:cubicBezTo>
                  <a:pt x="199266" y="125067"/>
                  <a:pt x="214713" y="121465"/>
                  <a:pt x="214795" y="121444"/>
                </a:cubicBezTo>
                <a:cubicBezTo>
                  <a:pt x="220280" y="117787"/>
                  <a:pt x="224320" y="117205"/>
                  <a:pt x="224320" y="109538"/>
                </a:cubicBezTo>
                <a:lnTo>
                  <a:pt x="224320" y="11906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43" name="Freeform 42"/>
          <p:cNvSpPr/>
          <p:nvPr/>
        </p:nvSpPr>
        <p:spPr bwMode="auto">
          <a:xfrm>
            <a:off x="3472686" y="2688723"/>
            <a:ext cx="505980" cy="553377"/>
          </a:xfrm>
          <a:custGeom>
            <a:avLst/>
            <a:gdLst>
              <a:gd name="connsiteX0" fmla="*/ 511969 w 514350"/>
              <a:gd name="connsiteY0" fmla="*/ 100412 h 586226"/>
              <a:gd name="connsiteX1" fmla="*/ 511969 w 514350"/>
              <a:gd name="connsiteY1" fmla="*/ 100412 h 586226"/>
              <a:gd name="connsiteX2" fmla="*/ 483394 w 514350"/>
              <a:gd name="connsiteY2" fmla="*/ 90887 h 586226"/>
              <a:gd name="connsiteX3" fmla="*/ 476250 w 514350"/>
              <a:gd name="connsiteY3" fmla="*/ 88506 h 586226"/>
              <a:gd name="connsiteX4" fmla="*/ 471488 w 514350"/>
              <a:gd name="connsiteY4" fmla="*/ 74218 h 586226"/>
              <a:gd name="connsiteX5" fmla="*/ 469106 w 514350"/>
              <a:gd name="connsiteY5" fmla="*/ 67075 h 586226"/>
              <a:gd name="connsiteX6" fmla="*/ 469106 w 514350"/>
              <a:gd name="connsiteY6" fmla="*/ 50406 h 586226"/>
              <a:gd name="connsiteX7" fmla="*/ 461963 w 514350"/>
              <a:gd name="connsiteY7" fmla="*/ 45643 h 586226"/>
              <a:gd name="connsiteX8" fmla="*/ 450056 w 514350"/>
              <a:gd name="connsiteY8" fmla="*/ 33737 h 586226"/>
              <a:gd name="connsiteX9" fmla="*/ 445294 w 514350"/>
              <a:gd name="connsiteY9" fmla="*/ 26593 h 586226"/>
              <a:gd name="connsiteX10" fmla="*/ 438150 w 514350"/>
              <a:gd name="connsiteY10" fmla="*/ 19450 h 586226"/>
              <a:gd name="connsiteX11" fmla="*/ 426244 w 514350"/>
              <a:gd name="connsiteY11" fmla="*/ 7543 h 586226"/>
              <a:gd name="connsiteX12" fmla="*/ 421481 w 514350"/>
              <a:gd name="connsiteY12" fmla="*/ 400 h 586226"/>
              <a:gd name="connsiteX13" fmla="*/ 409575 w 514350"/>
              <a:gd name="connsiteY13" fmla="*/ 9925 h 586226"/>
              <a:gd name="connsiteX14" fmla="*/ 395288 w 514350"/>
              <a:gd name="connsiteY14" fmla="*/ 38500 h 586226"/>
              <a:gd name="connsiteX15" fmla="*/ 388144 w 514350"/>
              <a:gd name="connsiteY15" fmla="*/ 43262 h 586226"/>
              <a:gd name="connsiteX16" fmla="*/ 383381 w 514350"/>
              <a:gd name="connsiteY16" fmla="*/ 50406 h 586226"/>
              <a:gd name="connsiteX17" fmla="*/ 369094 w 514350"/>
              <a:gd name="connsiteY17" fmla="*/ 64693 h 586226"/>
              <a:gd name="connsiteX18" fmla="*/ 323850 w 514350"/>
              <a:gd name="connsiteY18" fmla="*/ 71837 h 586226"/>
              <a:gd name="connsiteX19" fmla="*/ 311944 w 514350"/>
              <a:gd name="connsiteY19" fmla="*/ 86125 h 586226"/>
              <a:gd name="connsiteX20" fmla="*/ 307181 w 514350"/>
              <a:gd name="connsiteY20" fmla="*/ 93268 h 586226"/>
              <a:gd name="connsiteX21" fmla="*/ 292894 w 514350"/>
              <a:gd name="connsiteY21" fmla="*/ 100412 h 586226"/>
              <a:gd name="connsiteX22" fmla="*/ 278606 w 514350"/>
              <a:gd name="connsiteY22" fmla="*/ 112318 h 586226"/>
              <a:gd name="connsiteX23" fmla="*/ 276225 w 514350"/>
              <a:gd name="connsiteY23" fmla="*/ 119462 h 586226"/>
              <a:gd name="connsiteX24" fmla="*/ 273844 w 514350"/>
              <a:gd name="connsiteY24" fmla="*/ 140893 h 586226"/>
              <a:gd name="connsiteX25" fmla="*/ 271463 w 514350"/>
              <a:gd name="connsiteY25" fmla="*/ 148037 h 586226"/>
              <a:gd name="connsiteX26" fmla="*/ 257175 w 514350"/>
              <a:gd name="connsiteY26" fmla="*/ 157562 h 586226"/>
              <a:gd name="connsiteX27" fmla="*/ 250031 w 514350"/>
              <a:gd name="connsiteY27" fmla="*/ 178993 h 586226"/>
              <a:gd name="connsiteX28" fmla="*/ 247650 w 514350"/>
              <a:gd name="connsiteY28" fmla="*/ 186137 h 586226"/>
              <a:gd name="connsiteX29" fmla="*/ 233363 w 514350"/>
              <a:gd name="connsiteY29" fmla="*/ 188518 h 586226"/>
              <a:gd name="connsiteX30" fmla="*/ 226219 w 514350"/>
              <a:gd name="connsiteY30" fmla="*/ 190900 h 586226"/>
              <a:gd name="connsiteX31" fmla="*/ 216694 w 514350"/>
              <a:gd name="connsiteY31" fmla="*/ 226618 h 586226"/>
              <a:gd name="connsiteX32" fmla="*/ 214313 w 514350"/>
              <a:gd name="connsiteY32" fmla="*/ 245668 h 586226"/>
              <a:gd name="connsiteX33" fmla="*/ 209550 w 514350"/>
              <a:gd name="connsiteY33" fmla="*/ 259956 h 586226"/>
              <a:gd name="connsiteX34" fmla="*/ 204788 w 514350"/>
              <a:gd name="connsiteY34" fmla="*/ 274243 h 586226"/>
              <a:gd name="connsiteX35" fmla="*/ 202406 w 514350"/>
              <a:gd name="connsiteY35" fmla="*/ 281387 h 586226"/>
              <a:gd name="connsiteX36" fmla="*/ 195263 w 514350"/>
              <a:gd name="connsiteY36" fmla="*/ 295675 h 586226"/>
              <a:gd name="connsiteX37" fmla="*/ 178594 w 514350"/>
              <a:gd name="connsiteY37" fmla="*/ 300437 h 586226"/>
              <a:gd name="connsiteX38" fmla="*/ 171450 w 514350"/>
              <a:gd name="connsiteY38" fmla="*/ 302818 h 586226"/>
              <a:gd name="connsiteX39" fmla="*/ 107156 w 514350"/>
              <a:gd name="connsiteY39" fmla="*/ 305200 h 586226"/>
              <a:gd name="connsiteX40" fmla="*/ 64294 w 514350"/>
              <a:gd name="connsiteY40" fmla="*/ 307581 h 586226"/>
              <a:gd name="connsiteX41" fmla="*/ 52388 w 514350"/>
              <a:gd name="connsiteY41" fmla="*/ 309962 h 586226"/>
              <a:gd name="connsiteX42" fmla="*/ 30956 w 514350"/>
              <a:gd name="connsiteY42" fmla="*/ 312343 h 586226"/>
              <a:gd name="connsiteX43" fmla="*/ 16669 w 514350"/>
              <a:gd name="connsiteY43" fmla="*/ 314725 h 586226"/>
              <a:gd name="connsiteX44" fmla="*/ 26194 w 514350"/>
              <a:gd name="connsiteY44" fmla="*/ 329012 h 586226"/>
              <a:gd name="connsiteX45" fmla="*/ 30956 w 514350"/>
              <a:gd name="connsiteY45" fmla="*/ 336156 h 586226"/>
              <a:gd name="connsiteX46" fmla="*/ 35719 w 514350"/>
              <a:gd name="connsiteY46" fmla="*/ 350443 h 586226"/>
              <a:gd name="connsiteX47" fmla="*/ 38100 w 514350"/>
              <a:gd name="connsiteY47" fmla="*/ 357587 h 586226"/>
              <a:gd name="connsiteX48" fmla="*/ 33338 w 514350"/>
              <a:gd name="connsiteY48" fmla="*/ 376637 h 586226"/>
              <a:gd name="connsiteX49" fmla="*/ 23813 w 514350"/>
              <a:gd name="connsiteY49" fmla="*/ 390925 h 586226"/>
              <a:gd name="connsiteX50" fmla="*/ 14288 w 514350"/>
              <a:gd name="connsiteY50" fmla="*/ 419500 h 586226"/>
              <a:gd name="connsiteX51" fmla="*/ 11906 w 514350"/>
              <a:gd name="connsiteY51" fmla="*/ 426643 h 586226"/>
              <a:gd name="connsiteX52" fmla="*/ 0 w 514350"/>
              <a:gd name="connsiteY52" fmla="*/ 440931 h 586226"/>
              <a:gd name="connsiteX53" fmla="*/ 7144 w 514350"/>
              <a:gd name="connsiteY53" fmla="*/ 443312 h 586226"/>
              <a:gd name="connsiteX54" fmla="*/ 9525 w 514350"/>
              <a:gd name="connsiteY54" fmla="*/ 450456 h 586226"/>
              <a:gd name="connsiteX55" fmla="*/ 19050 w 514350"/>
              <a:gd name="connsiteY55" fmla="*/ 464743 h 586226"/>
              <a:gd name="connsiteX56" fmla="*/ 23813 w 514350"/>
              <a:gd name="connsiteY56" fmla="*/ 471887 h 586226"/>
              <a:gd name="connsiteX57" fmla="*/ 52388 w 514350"/>
              <a:gd name="connsiteY57" fmla="*/ 481412 h 586226"/>
              <a:gd name="connsiteX58" fmla="*/ 152400 w 514350"/>
              <a:gd name="connsiteY58" fmla="*/ 483793 h 586226"/>
              <a:gd name="connsiteX59" fmla="*/ 157163 w 514350"/>
              <a:gd name="connsiteY59" fmla="*/ 490937 h 586226"/>
              <a:gd name="connsiteX60" fmla="*/ 164306 w 514350"/>
              <a:gd name="connsiteY60" fmla="*/ 493318 h 586226"/>
              <a:gd name="connsiteX61" fmla="*/ 180975 w 514350"/>
              <a:gd name="connsiteY61" fmla="*/ 509987 h 586226"/>
              <a:gd name="connsiteX62" fmla="*/ 183356 w 514350"/>
              <a:gd name="connsiteY62" fmla="*/ 517131 h 586226"/>
              <a:gd name="connsiteX63" fmla="*/ 188119 w 514350"/>
              <a:gd name="connsiteY63" fmla="*/ 524275 h 586226"/>
              <a:gd name="connsiteX64" fmla="*/ 200025 w 514350"/>
              <a:gd name="connsiteY64" fmla="*/ 552850 h 586226"/>
              <a:gd name="connsiteX65" fmla="*/ 207169 w 514350"/>
              <a:gd name="connsiteY65" fmla="*/ 557612 h 586226"/>
              <a:gd name="connsiteX66" fmla="*/ 214313 w 514350"/>
              <a:gd name="connsiteY66" fmla="*/ 559993 h 586226"/>
              <a:gd name="connsiteX67" fmla="*/ 280988 w 514350"/>
              <a:gd name="connsiteY67" fmla="*/ 562375 h 586226"/>
              <a:gd name="connsiteX68" fmla="*/ 288131 w 514350"/>
              <a:gd name="connsiteY68" fmla="*/ 564756 h 586226"/>
              <a:gd name="connsiteX69" fmla="*/ 292894 w 514350"/>
              <a:gd name="connsiteY69" fmla="*/ 579043 h 586226"/>
              <a:gd name="connsiteX70" fmla="*/ 316706 w 514350"/>
              <a:gd name="connsiteY70" fmla="*/ 586187 h 586226"/>
              <a:gd name="connsiteX71" fmla="*/ 330994 w 514350"/>
              <a:gd name="connsiteY71" fmla="*/ 583806 h 586226"/>
              <a:gd name="connsiteX72" fmla="*/ 333375 w 514350"/>
              <a:gd name="connsiteY72" fmla="*/ 559993 h 586226"/>
              <a:gd name="connsiteX73" fmla="*/ 340519 w 514350"/>
              <a:gd name="connsiteY73" fmla="*/ 545706 h 586226"/>
              <a:gd name="connsiteX74" fmla="*/ 345281 w 514350"/>
              <a:gd name="connsiteY74" fmla="*/ 531418 h 586226"/>
              <a:gd name="connsiteX75" fmla="*/ 347663 w 514350"/>
              <a:gd name="connsiteY75" fmla="*/ 524275 h 586226"/>
              <a:gd name="connsiteX76" fmla="*/ 354806 w 514350"/>
              <a:gd name="connsiteY76" fmla="*/ 519512 h 586226"/>
              <a:gd name="connsiteX77" fmla="*/ 359569 w 514350"/>
              <a:gd name="connsiteY77" fmla="*/ 505225 h 586226"/>
              <a:gd name="connsiteX78" fmla="*/ 357188 w 514350"/>
              <a:gd name="connsiteY78" fmla="*/ 488556 h 586226"/>
              <a:gd name="connsiteX79" fmla="*/ 352425 w 514350"/>
              <a:gd name="connsiteY79" fmla="*/ 471887 h 586226"/>
              <a:gd name="connsiteX80" fmla="*/ 350044 w 514350"/>
              <a:gd name="connsiteY80" fmla="*/ 457600 h 586226"/>
              <a:gd name="connsiteX81" fmla="*/ 357188 w 514350"/>
              <a:gd name="connsiteY81" fmla="*/ 431406 h 586226"/>
              <a:gd name="connsiteX82" fmla="*/ 361950 w 514350"/>
              <a:gd name="connsiteY82" fmla="*/ 424262 h 586226"/>
              <a:gd name="connsiteX83" fmla="*/ 369094 w 514350"/>
              <a:gd name="connsiteY83" fmla="*/ 409975 h 586226"/>
              <a:gd name="connsiteX84" fmla="*/ 392906 w 514350"/>
              <a:gd name="connsiteY84" fmla="*/ 398068 h 586226"/>
              <a:gd name="connsiteX85" fmla="*/ 402431 w 514350"/>
              <a:gd name="connsiteY85" fmla="*/ 400450 h 586226"/>
              <a:gd name="connsiteX86" fmla="*/ 416719 w 514350"/>
              <a:gd name="connsiteY86" fmla="*/ 395687 h 586226"/>
              <a:gd name="connsiteX87" fmla="*/ 423863 w 514350"/>
              <a:gd name="connsiteY87" fmla="*/ 348062 h 586226"/>
              <a:gd name="connsiteX88" fmla="*/ 419100 w 514350"/>
              <a:gd name="connsiteY88" fmla="*/ 324250 h 586226"/>
              <a:gd name="connsiteX89" fmla="*/ 414338 w 514350"/>
              <a:gd name="connsiteY89" fmla="*/ 317106 h 586226"/>
              <a:gd name="connsiteX90" fmla="*/ 419100 w 514350"/>
              <a:gd name="connsiteY90" fmla="*/ 290912 h 586226"/>
              <a:gd name="connsiteX91" fmla="*/ 426244 w 514350"/>
              <a:gd name="connsiteY91" fmla="*/ 286150 h 586226"/>
              <a:gd name="connsiteX92" fmla="*/ 438150 w 514350"/>
              <a:gd name="connsiteY92" fmla="*/ 276625 h 586226"/>
              <a:gd name="connsiteX93" fmla="*/ 445294 w 514350"/>
              <a:gd name="connsiteY93" fmla="*/ 262337 h 586226"/>
              <a:gd name="connsiteX94" fmla="*/ 452438 w 514350"/>
              <a:gd name="connsiteY94" fmla="*/ 248050 h 586226"/>
              <a:gd name="connsiteX95" fmla="*/ 459581 w 514350"/>
              <a:gd name="connsiteY95" fmla="*/ 233762 h 586226"/>
              <a:gd name="connsiteX96" fmla="*/ 461963 w 514350"/>
              <a:gd name="connsiteY96" fmla="*/ 226618 h 586226"/>
              <a:gd name="connsiteX97" fmla="*/ 476250 w 514350"/>
              <a:gd name="connsiteY97" fmla="*/ 221856 h 586226"/>
              <a:gd name="connsiteX98" fmla="*/ 483394 w 514350"/>
              <a:gd name="connsiteY98" fmla="*/ 217093 h 586226"/>
              <a:gd name="connsiteX99" fmla="*/ 497681 w 514350"/>
              <a:gd name="connsiteY99" fmla="*/ 212331 h 586226"/>
              <a:gd name="connsiteX100" fmla="*/ 507206 w 514350"/>
              <a:gd name="connsiteY100" fmla="*/ 181375 h 586226"/>
              <a:gd name="connsiteX101" fmla="*/ 511969 w 514350"/>
              <a:gd name="connsiteY101" fmla="*/ 167087 h 586226"/>
              <a:gd name="connsiteX102" fmla="*/ 514350 w 514350"/>
              <a:gd name="connsiteY102" fmla="*/ 159943 h 586226"/>
              <a:gd name="connsiteX103" fmla="*/ 504825 w 514350"/>
              <a:gd name="connsiteY103" fmla="*/ 138512 h 586226"/>
              <a:gd name="connsiteX104" fmla="*/ 502444 w 514350"/>
              <a:gd name="connsiteY104" fmla="*/ 131368 h 586226"/>
              <a:gd name="connsiteX105" fmla="*/ 504825 w 514350"/>
              <a:gd name="connsiteY105" fmla="*/ 124225 h 586226"/>
              <a:gd name="connsiteX106" fmla="*/ 511969 w 514350"/>
              <a:gd name="connsiteY106" fmla="*/ 119462 h 586226"/>
              <a:gd name="connsiteX107" fmla="*/ 509588 w 514350"/>
              <a:gd name="connsiteY107" fmla="*/ 100412 h 586226"/>
              <a:gd name="connsiteX108" fmla="*/ 511969 w 514350"/>
              <a:gd name="connsiteY108" fmla="*/ 100412 h 58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514350" h="586226">
                <a:moveTo>
                  <a:pt x="511969" y="100412"/>
                </a:moveTo>
                <a:lnTo>
                  <a:pt x="511969" y="100412"/>
                </a:lnTo>
                <a:lnTo>
                  <a:pt x="483394" y="90887"/>
                </a:lnTo>
                <a:lnTo>
                  <a:pt x="476250" y="88506"/>
                </a:lnTo>
                <a:lnTo>
                  <a:pt x="471488" y="74218"/>
                </a:lnTo>
                <a:lnTo>
                  <a:pt x="469106" y="67075"/>
                </a:lnTo>
                <a:cubicBezTo>
                  <a:pt x="471249" y="60647"/>
                  <a:pt x="473758" y="57384"/>
                  <a:pt x="469106" y="50406"/>
                </a:cubicBezTo>
                <a:cubicBezTo>
                  <a:pt x="467519" y="48025"/>
                  <a:pt x="464344" y="47231"/>
                  <a:pt x="461963" y="45643"/>
                </a:cubicBezTo>
                <a:cubicBezTo>
                  <a:pt x="449257" y="26588"/>
                  <a:pt x="465937" y="49619"/>
                  <a:pt x="450056" y="33737"/>
                </a:cubicBezTo>
                <a:cubicBezTo>
                  <a:pt x="448032" y="31713"/>
                  <a:pt x="447126" y="28792"/>
                  <a:pt x="445294" y="26593"/>
                </a:cubicBezTo>
                <a:cubicBezTo>
                  <a:pt x="443138" y="24006"/>
                  <a:pt x="440306" y="22037"/>
                  <a:pt x="438150" y="19450"/>
                </a:cubicBezTo>
                <a:cubicBezTo>
                  <a:pt x="428226" y="7541"/>
                  <a:pt x="439344" y="16277"/>
                  <a:pt x="426244" y="7543"/>
                </a:cubicBezTo>
                <a:cubicBezTo>
                  <a:pt x="424656" y="5162"/>
                  <a:pt x="424138" y="1463"/>
                  <a:pt x="421481" y="400"/>
                </a:cubicBezTo>
                <a:cubicBezTo>
                  <a:pt x="415428" y="-2021"/>
                  <a:pt x="411391" y="7201"/>
                  <a:pt x="409575" y="9925"/>
                </a:cubicBezTo>
                <a:cubicBezTo>
                  <a:pt x="406859" y="18074"/>
                  <a:pt x="403201" y="33225"/>
                  <a:pt x="395288" y="38500"/>
                </a:cubicBezTo>
                <a:lnTo>
                  <a:pt x="388144" y="43262"/>
                </a:lnTo>
                <a:cubicBezTo>
                  <a:pt x="386556" y="45643"/>
                  <a:pt x="385282" y="48267"/>
                  <a:pt x="383381" y="50406"/>
                </a:cubicBezTo>
                <a:cubicBezTo>
                  <a:pt x="378907" y="55440"/>
                  <a:pt x="375483" y="62563"/>
                  <a:pt x="369094" y="64693"/>
                </a:cubicBezTo>
                <a:cubicBezTo>
                  <a:pt x="344988" y="72729"/>
                  <a:pt x="359812" y="69071"/>
                  <a:pt x="323850" y="71837"/>
                </a:cubicBezTo>
                <a:cubicBezTo>
                  <a:pt x="312035" y="89562"/>
                  <a:pt x="327213" y="67804"/>
                  <a:pt x="311944" y="86125"/>
                </a:cubicBezTo>
                <a:cubicBezTo>
                  <a:pt x="310112" y="88323"/>
                  <a:pt x="309205" y="91244"/>
                  <a:pt x="307181" y="93268"/>
                </a:cubicBezTo>
                <a:cubicBezTo>
                  <a:pt x="302563" y="97886"/>
                  <a:pt x="298706" y="98475"/>
                  <a:pt x="292894" y="100412"/>
                </a:cubicBezTo>
                <a:cubicBezTo>
                  <a:pt x="287625" y="103925"/>
                  <a:pt x="282272" y="106820"/>
                  <a:pt x="278606" y="112318"/>
                </a:cubicBezTo>
                <a:cubicBezTo>
                  <a:pt x="277214" y="114407"/>
                  <a:pt x="277019" y="117081"/>
                  <a:pt x="276225" y="119462"/>
                </a:cubicBezTo>
                <a:cubicBezTo>
                  <a:pt x="275431" y="126606"/>
                  <a:pt x="275026" y="133803"/>
                  <a:pt x="273844" y="140893"/>
                </a:cubicBezTo>
                <a:cubicBezTo>
                  <a:pt x="273431" y="143369"/>
                  <a:pt x="273238" y="146262"/>
                  <a:pt x="271463" y="148037"/>
                </a:cubicBezTo>
                <a:cubicBezTo>
                  <a:pt x="267416" y="152084"/>
                  <a:pt x="257175" y="157562"/>
                  <a:pt x="257175" y="157562"/>
                </a:cubicBezTo>
                <a:lnTo>
                  <a:pt x="250031" y="178993"/>
                </a:lnTo>
                <a:cubicBezTo>
                  <a:pt x="249237" y="181374"/>
                  <a:pt x="250126" y="185724"/>
                  <a:pt x="247650" y="186137"/>
                </a:cubicBezTo>
                <a:lnTo>
                  <a:pt x="233363" y="188518"/>
                </a:lnTo>
                <a:cubicBezTo>
                  <a:pt x="230982" y="189312"/>
                  <a:pt x="228464" y="189777"/>
                  <a:pt x="226219" y="190900"/>
                </a:cubicBezTo>
                <a:cubicBezTo>
                  <a:pt x="210546" y="198736"/>
                  <a:pt x="218996" y="202448"/>
                  <a:pt x="216694" y="226618"/>
                </a:cubicBezTo>
                <a:cubicBezTo>
                  <a:pt x="216087" y="232989"/>
                  <a:pt x="215654" y="239411"/>
                  <a:pt x="214313" y="245668"/>
                </a:cubicBezTo>
                <a:cubicBezTo>
                  <a:pt x="213261" y="250577"/>
                  <a:pt x="211138" y="255193"/>
                  <a:pt x="209550" y="259956"/>
                </a:cubicBezTo>
                <a:lnTo>
                  <a:pt x="204788" y="274243"/>
                </a:lnTo>
                <a:lnTo>
                  <a:pt x="202406" y="281387"/>
                </a:lnTo>
                <a:cubicBezTo>
                  <a:pt x="200837" y="286093"/>
                  <a:pt x="199459" y="292318"/>
                  <a:pt x="195263" y="295675"/>
                </a:cubicBezTo>
                <a:cubicBezTo>
                  <a:pt x="193678" y="296943"/>
                  <a:pt x="179259" y="300247"/>
                  <a:pt x="178594" y="300437"/>
                </a:cubicBezTo>
                <a:cubicBezTo>
                  <a:pt x="176180" y="301127"/>
                  <a:pt x="173955" y="302651"/>
                  <a:pt x="171450" y="302818"/>
                </a:cubicBezTo>
                <a:cubicBezTo>
                  <a:pt x="150051" y="304245"/>
                  <a:pt x="128581" y="304248"/>
                  <a:pt x="107156" y="305200"/>
                </a:cubicBezTo>
                <a:cubicBezTo>
                  <a:pt x="92861" y="305835"/>
                  <a:pt x="78581" y="306787"/>
                  <a:pt x="64294" y="307581"/>
                </a:cubicBezTo>
                <a:cubicBezTo>
                  <a:pt x="60325" y="308375"/>
                  <a:pt x="56395" y="309390"/>
                  <a:pt x="52388" y="309962"/>
                </a:cubicBezTo>
                <a:cubicBezTo>
                  <a:pt x="45272" y="310978"/>
                  <a:pt x="38081" y="311393"/>
                  <a:pt x="30956" y="312343"/>
                </a:cubicBezTo>
                <a:cubicBezTo>
                  <a:pt x="26170" y="312981"/>
                  <a:pt x="21431" y="313931"/>
                  <a:pt x="16669" y="314725"/>
                </a:cubicBezTo>
                <a:lnTo>
                  <a:pt x="26194" y="329012"/>
                </a:lnTo>
                <a:cubicBezTo>
                  <a:pt x="27781" y="331393"/>
                  <a:pt x="30051" y="333441"/>
                  <a:pt x="30956" y="336156"/>
                </a:cubicBezTo>
                <a:lnTo>
                  <a:pt x="35719" y="350443"/>
                </a:lnTo>
                <a:lnTo>
                  <a:pt x="38100" y="357587"/>
                </a:lnTo>
                <a:cubicBezTo>
                  <a:pt x="37441" y="360885"/>
                  <a:pt x="35626" y="372519"/>
                  <a:pt x="33338" y="376637"/>
                </a:cubicBezTo>
                <a:cubicBezTo>
                  <a:pt x="30558" y="381641"/>
                  <a:pt x="25623" y="385495"/>
                  <a:pt x="23813" y="390925"/>
                </a:cubicBezTo>
                <a:lnTo>
                  <a:pt x="14288" y="419500"/>
                </a:lnTo>
                <a:cubicBezTo>
                  <a:pt x="13494" y="421881"/>
                  <a:pt x="13681" y="424868"/>
                  <a:pt x="11906" y="426643"/>
                </a:cubicBezTo>
                <a:cubicBezTo>
                  <a:pt x="2739" y="435811"/>
                  <a:pt x="6631" y="430985"/>
                  <a:pt x="0" y="440931"/>
                </a:cubicBezTo>
                <a:cubicBezTo>
                  <a:pt x="2381" y="441725"/>
                  <a:pt x="5369" y="441537"/>
                  <a:pt x="7144" y="443312"/>
                </a:cubicBezTo>
                <a:cubicBezTo>
                  <a:pt x="8919" y="445087"/>
                  <a:pt x="8306" y="448262"/>
                  <a:pt x="9525" y="450456"/>
                </a:cubicBezTo>
                <a:cubicBezTo>
                  <a:pt x="12305" y="455459"/>
                  <a:pt x="15875" y="459981"/>
                  <a:pt x="19050" y="464743"/>
                </a:cubicBezTo>
                <a:lnTo>
                  <a:pt x="23813" y="471887"/>
                </a:lnTo>
                <a:cubicBezTo>
                  <a:pt x="28819" y="486906"/>
                  <a:pt x="24209" y="480349"/>
                  <a:pt x="52388" y="481412"/>
                </a:cubicBezTo>
                <a:cubicBezTo>
                  <a:pt x="85711" y="482669"/>
                  <a:pt x="119063" y="482999"/>
                  <a:pt x="152400" y="483793"/>
                </a:cubicBezTo>
                <a:cubicBezTo>
                  <a:pt x="153988" y="486174"/>
                  <a:pt x="154928" y="489149"/>
                  <a:pt x="157163" y="490937"/>
                </a:cubicBezTo>
                <a:cubicBezTo>
                  <a:pt x="159123" y="492505"/>
                  <a:pt x="162531" y="491543"/>
                  <a:pt x="164306" y="493318"/>
                </a:cubicBezTo>
                <a:cubicBezTo>
                  <a:pt x="183410" y="512423"/>
                  <a:pt x="164811" y="504600"/>
                  <a:pt x="180975" y="509987"/>
                </a:cubicBezTo>
                <a:cubicBezTo>
                  <a:pt x="181769" y="512368"/>
                  <a:pt x="182233" y="514886"/>
                  <a:pt x="183356" y="517131"/>
                </a:cubicBezTo>
                <a:cubicBezTo>
                  <a:pt x="184636" y="519691"/>
                  <a:pt x="187519" y="521476"/>
                  <a:pt x="188119" y="524275"/>
                </a:cubicBezTo>
                <a:cubicBezTo>
                  <a:pt x="194636" y="554688"/>
                  <a:pt x="180561" y="547983"/>
                  <a:pt x="200025" y="552850"/>
                </a:cubicBezTo>
                <a:cubicBezTo>
                  <a:pt x="202406" y="554437"/>
                  <a:pt x="204609" y="556332"/>
                  <a:pt x="207169" y="557612"/>
                </a:cubicBezTo>
                <a:cubicBezTo>
                  <a:pt x="209414" y="558734"/>
                  <a:pt x="211808" y="559831"/>
                  <a:pt x="214313" y="559993"/>
                </a:cubicBezTo>
                <a:cubicBezTo>
                  <a:pt x="236506" y="561425"/>
                  <a:pt x="258763" y="561581"/>
                  <a:pt x="280988" y="562375"/>
                </a:cubicBezTo>
                <a:cubicBezTo>
                  <a:pt x="283369" y="563169"/>
                  <a:pt x="286672" y="562714"/>
                  <a:pt x="288131" y="564756"/>
                </a:cubicBezTo>
                <a:cubicBezTo>
                  <a:pt x="291049" y="568841"/>
                  <a:pt x="288717" y="576258"/>
                  <a:pt x="292894" y="579043"/>
                </a:cubicBezTo>
                <a:cubicBezTo>
                  <a:pt x="304708" y="586919"/>
                  <a:pt x="297205" y="583401"/>
                  <a:pt x="316706" y="586187"/>
                </a:cubicBezTo>
                <a:cubicBezTo>
                  <a:pt x="321469" y="585393"/>
                  <a:pt x="328402" y="587879"/>
                  <a:pt x="330994" y="583806"/>
                </a:cubicBezTo>
                <a:cubicBezTo>
                  <a:pt x="335277" y="577076"/>
                  <a:pt x="332162" y="567878"/>
                  <a:pt x="333375" y="559993"/>
                </a:cubicBezTo>
                <a:cubicBezTo>
                  <a:pt x="334361" y="553585"/>
                  <a:pt x="336987" y="551004"/>
                  <a:pt x="340519" y="545706"/>
                </a:cubicBezTo>
                <a:lnTo>
                  <a:pt x="345281" y="531418"/>
                </a:lnTo>
                <a:cubicBezTo>
                  <a:pt x="346075" y="529037"/>
                  <a:pt x="345575" y="525667"/>
                  <a:pt x="347663" y="524275"/>
                </a:cubicBezTo>
                <a:lnTo>
                  <a:pt x="354806" y="519512"/>
                </a:lnTo>
                <a:cubicBezTo>
                  <a:pt x="356394" y="514750"/>
                  <a:pt x="360279" y="510195"/>
                  <a:pt x="359569" y="505225"/>
                </a:cubicBezTo>
                <a:cubicBezTo>
                  <a:pt x="358775" y="499669"/>
                  <a:pt x="358192" y="494078"/>
                  <a:pt x="357188" y="488556"/>
                </a:cubicBezTo>
                <a:cubicBezTo>
                  <a:pt x="352003" y="460042"/>
                  <a:pt x="357523" y="494832"/>
                  <a:pt x="352425" y="471887"/>
                </a:cubicBezTo>
                <a:cubicBezTo>
                  <a:pt x="351378" y="467174"/>
                  <a:pt x="350838" y="462362"/>
                  <a:pt x="350044" y="457600"/>
                </a:cubicBezTo>
                <a:cubicBezTo>
                  <a:pt x="351322" y="451207"/>
                  <a:pt x="353733" y="436589"/>
                  <a:pt x="357188" y="431406"/>
                </a:cubicBezTo>
                <a:cubicBezTo>
                  <a:pt x="358775" y="429025"/>
                  <a:pt x="360670" y="426822"/>
                  <a:pt x="361950" y="424262"/>
                </a:cubicBezTo>
                <a:cubicBezTo>
                  <a:pt x="371801" y="404558"/>
                  <a:pt x="355454" y="430431"/>
                  <a:pt x="369094" y="409975"/>
                </a:cubicBezTo>
                <a:cubicBezTo>
                  <a:pt x="375879" y="389616"/>
                  <a:pt x="368875" y="395064"/>
                  <a:pt x="392906" y="398068"/>
                </a:cubicBezTo>
                <a:cubicBezTo>
                  <a:pt x="396081" y="398862"/>
                  <a:pt x="399174" y="400776"/>
                  <a:pt x="402431" y="400450"/>
                </a:cubicBezTo>
                <a:cubicBezTo>
                  <a:pt x="407426" y="399951"/>
                  <a:pt x="416719" y="395687"/>
                  <a:pt x="416719" y="395687"/>
                </a:cubicBezTo>
                <a:cubicBezTo>
                  <a:pt x="428438" y="378106"/>
                  <a:pt x="423863" y="387574"/>
                  <a:pt x="423863" y="348062"/>
                </a:cubicBezTo>
                <a:cubicBezTo>
                  <a:pt x="423863" y="343676"/>
                  <a:pt x="422032" y="330114"/>
                  <a:pt x="419100" y="324250"/>
                </a:cubicBezTo>
                <a:cubicBezTo>
                  <a:pt x="417820" y="321690"/>
                  <a:pt x="415925" y="319487"/>
                  <a:pt x="414338" y="317106"/>
                </a:cubicBezTo>
                <a:cubicBezTo>
                  <a:pt x="415925" y="308375"/>
                  <a:pt x="415914" y="299195"/>
                  <a:pt x="419100" y="290912"/>
                </a:cubicBezTo>
                <a:cubicBezTo>
                  <a:pt x="420127" y="288241"/>
                  <a:pt x="424220" y="288174"/>
                  <a:pt x="426244" y="286150"/>
                </a:cubicBezTo>
                <a:cubicBezTo>
                  <a:pt x="437016" y="275378"/>
                  <a:pt x="424241" y="281261"/>
                  <a:pt x="438150" y="276625"/>
                </a:cubicBezTo>
                <a:cubicBezTo>
                  <a:pt x="444135" y="258669"/>
                  <a:pt x="436062" y="280802"/>
                  <a:pt x="445294" y="262337"/>
                </a:cubicBezTo>
                <a:cubicBezTo>
                  <a:pt x="455150" y="242625"/>
                  <a:pt x="438792" y="268515"/>
                  <a:pt x="452438" y="248050"/>
                </a:cubicBezTo>
                <a:cubicBezTo>
                  <a:pt x="458421" y="230100"/>
                  <a:pt x="450352" y="252220"/>
                  <a:pt x="459581" y="233762"/>
                </a:cubicBezTo>
                <a:cubicBezTo>
                  <a:pt x="460704" y="231517"/>
                  <a:pt x="459920" y="228077"/>
                  <a:pt x="461963" y="226618"/>
                </a:cubicBezTo>
                <a:cubicBezTo>
                  <a:pt x="466048" y="223700"/>
                  <a:pt x="476250" y="221856"/>
                  <a:pt x="476250" y="221856"/>
                </a:cubicBezTo>
                <a:cubicBezTo>
                  <a:pt x="478631" y="220268"/>
                  <a:pt x="480779" y="218255"/>
                  <a:pt x="483394" y="217093"/>
                </a:cubicBezTo>
                <a:cubicBezTo>
                  <a:pt x="487981" y="215054"/>
                  <a:pt x="497681" y="212331"/>
                  <a:pt x="497681" y="212331"/>
                </a:cubicBezTo>
                <a:cubicBezTo>
                  <a:pt x="509445" y="194687"/>
                  <a:pt x="494782" y="218643"/>
                  <a:pt x="507206" y="181375"/>
                </a:cubicBezTo>
                <a:lnTo>
                  <a:pt x="511969" y="167087"/>
                </a:lnTo>
                <a:lnTo>
                  <a:pt x="514350" y="159943"/>
                </a:lnTo>
                <a:cubicBezTo>
                  <a:pt x="506804" y="148624"/>
                  <a:pt x="510492" y="155514"/>
                  <a:pt x="504825" y="138512"/>
                </a:cubicBezTo>
                <a:lnTo>
                  <a:pt x="502444" y="131368"/>
                </a:lnTo>
                <a:cubicBezTo>
                  <a:pt x="503238" y="128987"/>
                  <a:pt x="503257" y="126185"/>
                  <a:pt x="504825" y="124225"/>
                </a:cubicBezTo>
                <a:cubicBezTo>
                  <a:pt x="506613" y="121990"/>
                  <a:pt x="511408" y="122268"/>
                  <a:pt x="511969" y="119462"/>
                </a:cubicBezTo>
                <a:cubicBezTo>
                  <a:pt x="513224" y="113187"/>
                  <a:pt x="510733" y="106708"/>
                  <a:pt x="509588" y="100412"/>
                </a:cubicBezTo>
                <a:cubicBezTo>
                  <a:pt x="508152" y="92515"/>
                  <a:pt x="509338" y="93268"/>
                  <a:pt x="511969" y="100412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44" name="Freeform 43"/>
          <p:cNvSpPr/>
          <p:nvPr/>
        </p:nvSpPr>
        <p:spPr bwMode="auto">
          <a:xfrm>
            <a:off x="2988569" y="3816756"/>
            <a:ext cx="161679" cy="188817"/>
          </a:xfrm>
          <a:custGeom>
            <a:avLst/>
            <a:gdLst>
              <a:gd name="connsiteX0" fmla="*/ 114300 w 164354"/>
              <a:gd name="connsiteY0" fmla="*/ 200025 h 200025"/>
              <a:gd name="connsiteX1" fmla="*/ 114300 w 164354"/>
              <a:gd name="connsiteY1" fmla="*/ 200025 h 200025"/>
              <a:gd name="connsiteX2" fmla="*/ 138113 w 164354"/>
              <a:gd name="connsiteY2" fmla="*/ 171450 h 200025"/>
              <a:gd name="connsiteX3" fmla="*/ 147638 w 164354"/>
              <a:gd name="connsiteY3" fmla="*/ 157163 h 200025"/>
              <a:gd name="connsiteX4" fmla="*/ 157163 w 164354"/>
              <a:gd name="connsiteY4" fmla="*/ 142875 h 200025"/>
              <a:gd name="connsiteX5" fmla="*/ 159544 w 164354"/>
              <a:gd name="connsiteY5" fmla="*/ 119063 h 200025"/>
              <a:gd name="connsiteX6" fmla="*/ 164306 w 164354"/>
              <a:gd name="connsiteY6" fmla="*/ 111919 h 200025"/>
              <a:gd name="connsiteX7" fmla="*/ 157163 w 164354"/>
              <a:gd name="connsiteY7" fmla="*/ 97632 h 200025"/>
              <a:gd name="connsiteX8" fmla="*/ 161925 w 164354"/>
              <a:gd name="connsiteY8" fmla="*/ 90488 h 200025"/>
              <a:gd name="connsiteX9" fmla="*/ 152400 w 164354"/>
              <a:gd name="connsiteY9" fmla="*/ 78582 h 200025"/>
              <a:gd name="connsiteX10" fmla="*/ 142875 w 164354"/>
              <a:gd name="connsiteY10" fmla="*/ 66675 h 200025"/>
              <a:gd name="connsiteX11" fmla="*/ 140494 w 164354"/>
              <a:gd name="connsiteY11" fmla="*/ 59532 h 200025"/>
              <a:gd name="connsiteX12" fmla="*/ 133350 w 164354"/>
              <a:gd name="connsiteY12" fmla="*/ 57150 h 200025"/>
              <a:gd name="connsiteX13" fmla="*/ 119063 w 164354"/>
              <a:gd name="connsiteY13" fmla="*/ 47625 h 200025"/>
              <a:gd name="connsiteX14" fmla="*/ 111919 w 164354"/>
              <a:gd name="connsiteY14" fmla="*/ 45244 h 200025"/>
              <a:gd name="connsiteX15" fmla="*/ 104775 w 164354"/>
              <a:gd name="connsiteY15" fmla="*/ 40482 h 200025"/>
              <a:gd name="connsiteX16" fmla="*/ 90488 w 164354"/>
              <a:gd name="connsiteY16" fmla="*/ 35719 h 200025"/>
              <a:gd name="connsiteX17" fmla="*/ 76200 w 164354"/>
              <a:gd name="connsiteY17" fmla="*/ 28575 h 200025"/>
              <a:gd name="connsiteX18" fmla="*/ 61913 w 164354"/>
              <a:gd name="connsiteY18" fmla="*/ 21432 h 200025"/>
              <a:gd name="connsiteX19" fmla="*/ 54769 w 164354"/>
              <a:gd name="connsiteY19" fmla="*/ 16669 h 200025"/>
              <a:gd name="connsiteX20" fmla="*/ 50006 w 164354"/>
              <a:gd name="connsiteY20" fmla="*/ 9525 h 200025"/>
              <a:gd name="connsiteX21" fmla="*/ 35719 w 164354"/>
              <a:gd name="connsiteY21" fmla="*/ 4763 h 200025"/>
              <a:gd name="connsiteX22" fmla="*/ 28575 w 164354"/>
              <a:gd name="connsiteY22" fmla="*/ 2382 h 200025"/>
              <a:gd name="connsiteX23" fmla="*/ 21431 w 164354"/>
              <a:gd name="connsiteY23" fmla="*/ 0 h 200025"/>
              <a:gd name="connsiteX24" fmla="*/ 4763 w 164354"/>
              <a:gd name="connsiteY24" fmla="*/ 2382 h 200025"/>
              <a:gd name="connsiteX25" fmla="*/ 0 w 164354"/>
              <a:gd name="connsiteY25" fmla="*/ 16669 h 200025"/>
              <a:gd name="connsiteX26" fmla="*/ 2381 w 164354"/>
              <a:gd name="connsiteY26" fmla="*/ 45244 h 200025"/>
              <a:gd name="connsiteX27" fmla="*/ 4763 w 164354"/>
              <a:gd name="connsiteY27" fmla="*/ 52388 h 200025"/>
              <a:gd name="connsiteX28" fmla="*/ 7144 w 164354"/>
              <a:gd name="connsiteY28" fmla="*/ 61913 h 200025"/>
              <a:gd name="connsiteX29" fmla="*/ 14288 w 164354"/>
              <a:gd name="connsiteY29" fmla="*/ 90488 h 200025"/>
              <a:gd name="connsiteX30" fmla="*/ 21431 w 164354"/>
              <a:gd name="connsiteY30" fmla="*/ 92869 h 200025"/>
              <a:gd name="connsiteX31" fmla="*/ 28575 w 164354"/>
              <a:gd name="connsiteY31" fmla="*/ 97632 h 200025"/>
              <a:gd name="connsiteX32" fmla="*/ 35719 w 164354"/>
              <a:gd name="connsiteY32" fmla="*/ 111919 h 200025"/>
              <a:gd name="connsiteX33" fmla="*/ 42863 w 164354"/>
              <a:gd name="connsiteY33" fmla="*/ 119063 h 200025"/>
              <a:gd name="connsiteX34" fmla="*/ 47625 w 164354"/>
              <a:gd name="connsiteY34" fmla="*/ 133350 h 200025"/>
              <a:gd name="connsiteX35" fmla="*/ 61913 w 164354"/>
              <a:gd name="connsiteY35" fmla="*/ 142875 h 200025"/>
              <a:gd name="connsiteX36" fmla="*/ 78581 w 164354"/>
              <a:gd name="connsiteY36" fmla="*/ 161925 h 200025"/>
              <a:gd name="connsiteX37" fmla="*/ 88106 w 164354"/>
              <a:gd name="connsiteY37" fmla="*/ 176213 h 200025"/>
              <a:gd name="connsiteX38" fmla="*/ 92869 w 164354"/>
              <a:gd name="connsiteY38" fmla="*/ 183357 h 200025"/>
              <a:gd name="connsiteX39" fmla="*/ 100013 w 164354"/>
              <a:gd name="connsiteY39" fmla="*/ 188119 h 200025"/>
              <a:gd name="connsiteX40" fmla="*/ 104775 w 164354"/>
              <a:gd name="connsiteY40" fmla="*/ 195263 h 200025"/>
              <a:gd name="connsiteX41" fmla="*/ 114300 w 164354"/>
              <a:gd name="connsiteY41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64354" h="200025">
                <a:moveTo>
                  <a:pt x="114300" y="200025"/>
                </a:moveTo>
                <a:lnTo>
                  <a:pt x="114300" y="200025"/>
                </a:lnTo>
                <a:cubicBezTo>
                  <a:pt x="132317" y="171714"/>
                  <a:pt x="121151" y="177105"/>
                  <a:pt x="138113" y="171450"/>
                </a:cubicBezTo>
                <a:cubicBezTo>
                  <a:pt x="153963" y="155600"/>
                  <a:pt x="139023" y="172669"/>
                  <a:pt x="147638" y="157163"/>
                </a:cubicBezTo>
                <a:cubicBezTo>
                  <a:pt x="150418" y="152159"/>
                  <a:pt x="157163" y="142875"/>
                  <a:pt x="157163" y="142875"/>
                </a:cubicBezTo>
                <a:cubicBezTo>
                  <a:pt x="157957" y="134938"/>
                  <a:pt x="157750" y="126836"/>
                  <a:pt x="159544" y="119063"/>
                </a:cubicBezTo>
                <a:cubicBezTo>
                  <a:pt x="160187" y="116274"/>
                  <a:pt x="163836" y="114742"/>
                  <a:pt x="164306" y="111919"/>
                </a:cubicBezTo>
                <a:cubicBezTo>
                  <a:pt x="164963" y="107975"/>
                  <a:pt x="158822" y="100121"/>
                  <a:pt x="157163" y="97632"/>
                </a:cubicBezTo>
                <a:cubicBezTo>
                  <a:pt x="158750" y="95251"/>
                  <a:pt x="161455" y="93311"/>
                  <a:pt x="161925" y="90488"/>
                </a:cubicBezTo>
                <a:cubicBezTo>
                  <a:pt x="163075" y="83586"/>
                  <a:pt x="156575" y="81365"/>
                  <a:pt x="152400" y="78582"/>
                </a:cubicBezTo>
                <a:cubicBezTo>
                  <a:pt x="146416" y="60628"/>
                  <a:pt x="155184" y="82061"/>
                  <a:pt x="142875" y="66675"/>
                </a:cubicBezTo>
                <a:cubicBezTo>
                  <a:pt x="141307" y="64715"/>
                  <a:pt x="142269" y="61307"/>
                  <a:pt x="140494" y="59532"/>
                </a:cubicBezTo>
                <a:cubicBezTo>
                  <a:pt x="138719" y="57757"/>
                  <a:pt x="135544" y="58369"/>
                  <a:pt x="133350" y="57150"/>
                </a:cubicBezTo>
                <a:cubicBezTo>
                  <a:pt x="128347" y="54370"/>
                  <a:pt x="124493" y="49435"/>
                  <a:pt x="119063" y="47625"/>
                </a:cubicBezTo>
                <a:cubicBezTo>
                  <a:pt x="116682" y="46831"/>
                  <a:pt x="114164" y="46366"/>
                  <a:pt x="111919" y="45244"/>
                </a:cubicBezTo>
                <a:cubicBezTo>
                  <a:pt x="109359" y="43964"/>
                  <a:pt x="107390" y="41644"/>
                  <a:pt x="104775" y="40482"/>
                </a:cubicBezTo>
                <a:cubicBezTo>
                  <a:pt x="100188" y="38443"/>
                  <a:pt x="94665" y="38503"/>
                  <a:pt x="90488" y="35719"/>
                </a:cubicBezTo>
                <a:cubicBezTo>
                  <a:pt x="70015" y="22072"/>
                  <a:pt x="95918" y="38434"/>
                  <a:pt x="76200" y="28575"/>
                </a:cubicBezTo>
                <a:cubicBezTo>
                  <a:pt x="57740" y="19345"/>
                  <a:pt x="79863" y="27415"/>
                  <a:pt x="61913" y="21432"/>
                </a:cubicBezTo>
                <a:cubicBezTo>
                  <a:pt x="59532" y="19844"/>
                  <a:pt x="56793" y="18693"/>
                  <a:pt x="54769" y="16669"/>
                </a:cubicBezTo>
                <a:cubicBezTo>
                  <a:pt x="52745" y="14645"/>
                  <a:pt x="52433" y="11042"/>
                  <a:pt x="50006" y="9525"/>
                </a:cubicBezTo>
                <a:cubicBezTo>
                  <a:pt x="45749" y="6864"/>
                  <a:pt x="40481" y="6350"/>
                  <a:pt x="35719" y="4763"/>
                </a:cubicBezTo>
                <a:lnTo>
                  <a:pt x="28575" y="2382"/>
                </a:lnTo>
                <a:lnTo>
                  <a:pt x="21431" y="0"/>
                </a:lnTo>
                <a:cubicBezTo>
                  <a:pt x="15875" y="794"/>
                  <a:pt x="9193" y="-1064"/>
                  <a:pt x="4763" y="2382"/>
                </a:cubicBezTo>
                <a:cubicBezTo>
                  <a:pt x="800" y="5464"/>
                  <a:pt x="0" y="16669"/>
                  <a:pt x="0" y="16669"/>
                </a:cubicBezTo>
                <a:cubicBezTo>
                  <a:pt x="794" y="26194"/>
                  <a:pt x="1118" y="35770"/>
                  <a:pt x="2381" y="45244"/>
                </a:cubicBezTo>
                <a:cubicBezTo>
                  <a:pt x="2713" y="47732"/>
                  <a:pt x="4073" y="49974"/>
                  <a:pt x="4763" y="52388"/>
                </a:cubicBezTo>
                <a:cubicBezTo>
                  <a:pt x="5662" y="55535"/>
                  <a:pt x="6502" y="58704"/>
                  <a:pt x="7144" y="61913"/>
                </a:cubicBezTo>
                <a:cubicBezTo>
                  <a:pt x="7581" y="64100"/>
                  <a:pt x="10877" y="89351"/>
                  <a:pt x="14288" y="90488"/>
                </a:cubicBezTo>
                <a:lnTo>
                  <a:pt x="21431" y="92869"/>
                </a:lnTo>
                <a:cubicBezTo>
                  <a:pt x="23812" y="94457"/>
                  <a:pt x="26551" y="95608"/>
                  <a:pt x="28575" y="97632"/>
                </a:cubicBezTo>
                <a:cubicBezTo>
                  <a:pt x="39818" y="108874"/>
                  <a:pt x="27971" y="100297"/>
                  <a:pt x="35719" y="111919"/>
                </a:cubicBezTo>
                <a:cubicBezTo>
                  <a:pt x="37587" y="114721"/>
                  <a:pt x="40482" y="116682"/>
                  <a:pt x="42863" y="119063"/>
                </a:cubicBezTo>
                <a:cubicBezTo>
                  <a:pt x="44450" y="123825"/>
                  <a:pt x="43448" y="130566"/>
                  <a:pt x="47625" y="133350"/>
                </a:cubicBezTo>
                <a:lnTo>
                  <a:pt x="61913" y="142875"/>
                </a:lnTo>
                <a:cubicBezTo>
                  <a:pt x="73025" y="159544"/>
                  <a:pt x="66675" y="153988"/>
                  <a:pt x="78581" y="161925"/>
                </a:cubicBezTo>
                <a:lnTo>
                  <a:pt x="88106" y="176213"/>
                </a:lnTo>
                <a:cubicBezTo>
                  <a:pt x="89694" y="178594"/>
                  <a:pt x="90488" y="181770"/>
                  <a:pt x="92869" y="183357"/>
                </a:cubicBezTo>
                <a:lnTo>
                  <a:pt x="100013" y="188119"/>
                </a:lnTo>
                <a:cubicBezTo>
                  <a:pt x="101600" y="190500"/>
                  <a:pt x="102540" y="193475"/>
                  <a:pt x="104775" y="195263"/>
                </a:cubicBezTo>
                <a:cubicBezTo>
                  <a:pt x="106735" y="196831"/>
                  <a:pt x="112712" y="199231"/>
                  <a:pt x="114300" y="200025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50" name="Freeform 49"/>
          <p:cNvSpPr/>
          <p:nvPr/>
        </p:nvSpPr>
        <p:spPr bwMode="auto">
          <a:xfrm>
            <a:off x="3277868" y="3844479"/>
            <a:ext cx="167084" cy="173082"/>
          </a:xfrm>
          <a:custGeom>
            <a:avLst/>
            <a:gdLst>
              <a:gd name="connsiteX0" fmla="*/ 126603 w 169848"/>
              <a:gd name="connsiteY0" fmla="*/ 169069 h 183356"/>
              <a:gd name="connsiteX1" fmla="*/ 126603 w 169848"/>
              <a:gd name="connsiteY1" fmla="*/ 169069 h 183356"/>
              <a:gd name="connsiteX2" fmla="*/ 148034 w 169848"/>
              <a:gd name="connsiteY2" fmla="*/ 147638 h 183356"/>
              <a:gd name="connsiteX3" fmla="*/ 150415 w 169848"/>
              <a:gd name="connsiteY3" fmla="*/ 140494 h 183356"/>
              <a:gd name="connsiteX4" fmla="*/ 150415 w 169848"/>
              <a:gd name="connsiteY4" fmla="*/ 92869 h 183356"/>
              <a:gd name="connsiteX5" fmla="*/ 155178 w 169848"/>
              <a:gd name="connsiteY5" fmla="*/ 85725 h 183356"/>
              <a:gd name="connsiteX6" fmla="*/ 152796 w 169848"/>
              <a:gd name="connsiteY6" fmla="*/ 76200 h 183356"/>
              <a:gd name="connsiteX7" fmla="*/ 150415 w 169848"/>
              <a:gd name="connsiteY7" fmla="*/ 69056 h 183356"/>
              <a:gd name="connsiteX8" fmla="*/ 157559 w 169848"/>
              <a:gd name="connsiteY8" fmla="*/ 50006 h 183356"/>
              <a:gd name="connsiteX9" fmla="*/ 164703 w 169848"/>
              <a:gd name="connsiteY9" fmla="*/ 45244 h 183356"/>
              <a:gd name="connsiteX10" fmla="*/ 169465 w 169848"/>
              <a:gd name="connsiteY10" fmla="*/ 38100 h 183356"/>
              <a:gd name="connsiteX11" fmla="*/ 155178 w 169848"/>
              <a:gd name="connsiteY11" fmla="*/ 33338 h 183356"/>
              <a:gd name="connsiteX12" fmla="*/ 140890 w 169848"/>
              <a:gd name="connsiteY12" fmla="*/ 23813 h 183356"/>
              <a:gd name="connsiteX13" fmla="*/ 133746 w 169848"/>
              <a:gd name="connsiteY13" fmla="*/ 21431 h 183356"/>
              <a:gd name="connsiteX14" fmla="*/ 119459 w 169848"/>
              <a:gd name="connsiteY14" fmla="*/ 14288 h 183356"/>
              <a:gd name="connsiteX15" fmla="*/ 112315 w 169848"/>
              <a:gd name="connsiteY15" fmla="*/ 16669 h 183356"/>
              <a:gd name="connsiteX16" fmla="*/ 105171 w 169848"/>
              <a:gd name="connsiteY16" fmla="*/ 21431 h 183356"/>
              <a:gd name="connsiteX17" fmla="*/ 98028 w 169848"/>
              <a:gd name="connsiteY17" fmla="*/ 16669 h 183356"/>
              <a:gd name="connsiteX18" fmla="*/ 95646 w 169848"/>
              <a:gd name="connsiteY18" fmla="*/ 9525 h 183356"/>
              <a:gd name="connsiteX19" fmla="*/ 88503 w 169848"/>
              <a:gd name="connsiteY19" fmla="*/ 7144 h 183356"/>
              <a:gd name="connsiteX20" fmla="*/ 69453 w 169848"/>
              <a:gd name="connsiteY20" fmla="*/ 0 h 183356"/>
              <a:gd name="connsiteX21" fmla="*/ 57546 w 169848"/>
              <a:gd name="connsiteY21" fmla="*/ 2381 h 183356"/>
              <a:gd name="connsiteX22" fmla="*/ 50403 w 169848"/>
              <a:gd name="connsiteY22" fmla="*/ 4763 h 183356"/>
              <a:gd name="connsiteX23" fmla="*/ 40878 w 169848"/>
              <a:gd name="connsiteY23" fmla="*/ 19050 h 183356"/>
              <a:gd name="connsiteX24" fmla="*/ 26590 w 169848"/>
              <a:gd name="connsiteY24" fmla="*/ 28575 h 183356"/>
              <a:gd name="connsiteX25" fmla="*/ 19446 w 169848"/>
              <a:gd name="connsiteY25" fmla="*/ 33338 h 183356"/>
              <a:gd name="connsiteX26" fmla="*/ 12303 w 169848"/>
              <a:gd name="connsiteY26" fmla="*/ 47625 h 183356"/>
              <a:gd name="connsiteX27" fmla="*/ 17065 w 169848"/>
              <a:gd name="connsiteY27" fmla="*/ 59531 h 183356"/>
              <a:gd name="connsiteX28" fmla="*/ 19446 w 169848"/>
              <a:gd name="connsiteY28" fmla="*/ 71438 h 183356"/>
              <a:gd name="connsiteX29" fmla="*/ 19446 w 169848"/>
              <a:gd name="connsiteY29" fmla="*/ 85725 h 183356"/>
              <a:gd name="connsiteX30" fmla="*/ 12303 w 169848"/>
              <a:gd name="connsiteY30" fmla="*/ 88106 h 183356"/>
              <a:gd name="connsiteX31" fmla="*/ 2778 w 169848"/>
              <a:gd name="connsiteY31" fmla="*/ 92869 h 183356"/>
              <a:gd name="connsiteX32" fmla="*/ 2778 w 169848"/>
              <a:gd name="connsiteY32" fmla="*/ 114300 h 183356"/>
              <a:gd name="connsiteX33" fmla="*/ 7540 w 169848"/>
              <a:gd name="connsiteY33" fmla="*/ 121444 h 183356"/>
              <a:gd name="connsiteX34" fmla="*/ 14684 w 169848"/>
              <a:gd name="connsiteY34" fmla="*/ 135731 h 183356"/>
              <a:gd name="connsiteX35" fmla="*/ 24209 w 169848"/>
              <a:gd name="connsiteY35" fmla="*/ 147638 h 183356"/>
              <a:gd name="connsiteX36" fmla="*/ 40878 w 169848"/>
              <a:gd name="connsiteY36" fmla="*/ 166688 h 183356"/>
              <a:gd name="connsiteX37" fmla="*/ 45640 w 169848"/>
              <a:gd name="connsiteY37" fmla="*/ 173831 h 183356"/>
              <a:gd name="connsiteX38" fmla="*/ 59928 w 169848"/>
              <a:gd name="connsiteY38" fmla="*/ 183356 h 183356"/>
              <a:gd name="connsiteX39" fmla="*/ 69453 w 169848"/>
              <a:gd name="connsiteY39" fmla="*/ 180975 h 183356"/>
              <a:gd name="connsiteX40" fmla="*/ 90884 w 169848"/>
              <a:gd name="connsiteY40" fmla="*/ 173831 h 183356"/>
              <a:gd name="connsiteX41" fmla="*/ 107553 w 169848"/>
              <a:gd name="connsiteY41" fmla="*/ 169069 h 183356"/>
              <a:gd name="connsiteX42" fmla="*/ 121840 w 169848"/>
              <a:gd name="connsiteY42" fmla="*/ 166688 h 183356"/>
              <a:gd name="connsiteX43" fmla="*/ 126603 w 169848"/>
              <a:gd name="connsiteY43" fmla="*/ 169069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9848" h="183356">
                <a:moveTo>
                  <a:pt x="126603" y="169069"/>
                </a:moveTo>
                <a:lnTo>
                  <a:pt x="126603" y="169069"/>
                </a:lnTo>
                <a:cubicBezTo>
                  <a:pt x="135568" y="161384"/>
                  <a:pt x="143073" y="157559"/>
                  <a:pt x="148034" y="147638"/>
                </a:cubicBezTo>
                <a:cubicBezTo>
                  <a:pt x="149157" y="145393"/>
                  <a:pt x="149621" y="142875"/>
                  <a:pt x="150415" y="140494"/>
                </a:cubicBezTo>
                <a:cubicBezTo>
                  <a:pt x="148976" y="123226"/>
                  <a:pt x="145862" y="109563"/>
                  <a:pt x="150415" y="92869"/>
                </a:cubicBezTo>
                <a:cubicBezTo>
                  <a:pt x="151168" y="90108"/>
                  <a:pt x="153590" y="88106"/>
                  <a:pt x="155178" y="85725"/>
                </a:cubicBezTo>
                <a:cubicBezTo>
                  <a:pt x="154384" y="82550"/>
                  <a:pt x="153695" y="79347"/>
                  <a:pt x="152796" y="76200"/>
                </a:cubicBezTo>
                <a:cubicBezTo>
                  <a:pt x="152106" y="73786"/>
                  <a:pt x="150415" y="71566"/>
                  <a:pt x="150415" y="69056"/>
                </a:cubicBezTo>
                <a:cubicBezTo>
                  <a:pt x="150415" y="62240"/>
                  <a:pt x="152632" y="54933"/>
                  <a:pt x="157559" y="50006"/>
                </a:cubicBezTo>
                <a:cubicBezTo>
                  <a:pt x="159583" y="47982"/>
                  <a:pt x="162322" y="46831"/>
                  <a:pt x="164703" y="45244"/>
                </a:cubicBezTo>
                <a:cubicBezTo>
                  <a:pt x="166290" y="42863"/>
                  <a:pt x="171253" y="40335"/>
                  <a:pt x="169465" y="38100"/>
                </a:cubicBezTo>
                <a:cubicBezTo>
                  <a:pt x="166329" y="34180"/>
                  <a:pt x="155178" y="33338"/>
                  <a:pt x="155178" y="33338"/>
                </a:cubicBezTo>
                <a:cubicBezTo>
                  <a:pt x="150415" y="30163"/>
                  <a:pt x="146320" y="25624"/>
                  <a:pt x="140890" y="23813"/>
                </a:cubicBezTo>
                <a:cubicBezTo>
                  <a:pt x="138509" y="23019"/>
                  <a:pt x="135991" y="22554"/>
                  <a:pt x="133746" y="21431"/>
                </a:cubicBezTo>
                <a:cubicBezTo>
                  <a:pt x="115289" y="12202"/>
                  <a:pt x="137410" y="20271"/>
                  <a:pt x="119459" y="14288"/>
                </a:cubicBezTo>
                <a:cubicBezTo>
                  <a:pt x="117078" y="15082"/>
                  <a:pt x="114560" y="15547"/>
                  <a:pt x="112315" y="16669"/>
                </a:cubicBezTo>
                <a:cubicBezTo>
                  <a:pt x="109755" y="17949"/>
                  <a:pt x="108033" y="21431"/>
                  <a:pt x="105171" y="21431"/>
                </a:cubicBezTo>
                <a:cubicBezTo>
                  <a:pt x="102309" y="21431"/>
                  <a:pt x="100409" y="18256"/>
                  <a:pt x="98028" y="16669"/>
                </a:cubicBezTo>
                <a:cubicBezTo>
                  <a:pt x="97234" y="14288"/>
                  <a:pt x="97421" y="11300"/>
                  <a:pt x="95646" y="9525"/>
                </a:cubicBezTo>
                <a:cubicBezTo>
                  <a:pt x="93871" y="7750"/>
                  <a:pt x="90748" y="8266"/>
                  <a:pt x="88503" y="7144"/>
                </a:cubicBezTo>
                <a:cubicBezTo>
                  <a:pt x="72152" y="-1032"/>
                  <a:pt x="92423" y="4594"/>
                  <a:pt x="69453" y="0"/>
                </a:cubicBezTo>
                <a:cubicBezTo>
                  <a:pt x="65484" y="794"/>
                  <a:pt x="61473" y="1399"/>
                  <a:pt x="57546" y="2381"/>
                </a:cubicBezTo>
                <a:cubicBezTo>
                  <a:pt x="55111" y="2990"/>
                  <a:pt x="52178" y="2988"/>
                  <a:pt x="50403" y="4763"/>
                </a:cubicBezTo>
                <a:cubicBezTo>
                  <a:pt x="46356" y="8810"/>
                  <a:pt x="45640" y="15875"/>
                  <a:pt x="40878" y="19050"/>
                </a:cubicBezTo>
                <a:lnTo>
                  <a:pt x="26590" y="28575"/>
                </a:lnTo>
                <a:lnTo>
                  <a:pt x="19446" y="33338"/>
                </a:lnTo>
                <a:cubicBezTo>
                  <a:pt x="17629" y="36063"/>
                  <a:pt x="11784" y="43473"/>
                  <a:pt x="12303" y="47625"/>
                </a:cubicBezTo>
                <a:cubicBezTo>
                  <a:pt x="12833" y="51866"/>
                  <a:pt x="15478" y="55562"/>
                  <a:pt x="17065" y="59531"/>
                </a:cubicBezTo>
                <a:cubicBezTo>
                  <a:pt x="17859" y="63500"/>
                  <a:pt x="18464" y="67511"/>
                  <a:pt x="19446" y="71438"/>
                </a:cubicBezTo>
                <a:cubicBezTo>
                  <a:pt x="20717" y="76520"/>
                  <a:pt x="24528" y="80643"/>
                  <a:pt x="19446" y="85725"/>
                </a:cubicBezTo>
                <a:cubicBezTo>
                  <a:pt x="17671" y="87500"/>
                  <a:pt x="14610" y="87117"/>
                  <a:pt x="12303" y="88106"/>
                </a:cubicBezTo>
                <a:cubicBezTo>
                  <a:pt x="9040" y="89504"/>
                  <a:pt x="5953" y="91281"/>
                  <a:pt x="2778" y="92869"/>
                </a:cubicBezTo>
                <a:cubicBezTo>
                  <a:pt x="-405" y="102415"/>
                  <a:pt x="-1414" y="101726"/>
                  <a:pt x="2778" y="114300"/>
                </a:cubicBezTo>
                <a:cubicBezTo>
                  <a:pt x="3683" y="117015"/>
                  <a:pt x="6260" y="118884"/>
                  <a:pt x="7540" y="121444"/>
                </a:cubicBezTo>
                <a:cubicBezTo>
                  <a:pt x="17391" y="141148"/>
                  <a:pt x="1044" y="115275"/>
                  <a:pt x="14684" y="135731"/>
                </a:cubicBezTo>
                <a:cubicBezTo>
                  <a:pt x="20045" y="151817"/>
                  <a:pt x="12610" y="134382"/>
                  <a:pt x="24209" y="147638"/>
                </a:cubicBezTo>
                <a:cubicBezTo>
                  <a:pt x="43656" y="169863"/>
                  <a:pt x="24804" y="155971"/>
                  <a:pt x="40878" y="166688"/>
                </a:cubicBezTo>
                <a:cubicBezTo>
                  <a:pt x="42465" y="169069"/>
                  <a:pt x="43486" y="171947"/>
                  <a:pt x="45640" y="173831"/>
                </a:cubicBezTo>
                <a:cubicBezTo>
                  <a:pt x="49948" y="177600"/>
                  <a:pt x="59928" y="183356"/>
                  <a:pt x="59928" y="183356"/>
                </a:cubicBezTo>
                <a:cubicBezTo>
                  <a:pt x="63103" y="182562"/>
                  <a:pt x="66318" y="181915"/>
                  <a:pt x="69453" y="180975"/>
                </a:cubicBezTo>
                <a:cubicBezTo>
                  <a:pt x="69526" y="180953"/>
                  <a:pt x="87276" y="175034"/>
                  <a:pt x="90884" y="173831"/>
                </a:cubicBezTo>
                <a:cubicBezTo>
                  <a:pt x="97689" y="171562"/>
                  <a:pt x="100083" y="170563"/>
                  <a:pt x="107553" y="169069"/>
                </a:cubicBezTo>
                <a:cubicBezTo>
                  <a:pt x="112287" y="168122"/>
                  <a:pt x="117090" y="167552"/>
                  <a:pt x="121840" y="166688"/>
                </a:cubicBezTo>
                <a:cubicBezTo>
                  <a:pt x="125822" y="165964"/>
                  <a:pt x="125809" y="168672"/>
                  <a:pt x="126603" y="16906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61" name="Freeform 60"/>
          <p:cNvSpPr/>
          <p:nvPr/>
        </p:nvSpPr>
        <p:spPr bwMode="auto">
          <a:xfrm>
            <a:off x="5446901" y="4633464"/>
            <a:ext cx="247105" cy="391120"/>
          </a:xfrm>
          <a:custGeom>
            <a:avLst/>
            <a:gdLst>
              <a:gd name="connsiteX0" fmla="*/ 231500 w 251193"/>
              <a:gd name="connsiteY0" fmla="*/ 0 h 414337"/>
              <a:gd name="connsiteX1" fmla="*/ 231500 w 251193"/>
              <a:gd name="connsiteY1" fmla="*/ 0 h 414337"/>
              <a:gd name="connsiteX2" fmla="*/ 198163 w 251193"/>
              <a:gd name="connsiteY2" fmla="*/ 2381 h 414337"/>
              <a:gd name="connsiteX3" fmla="*/ 195781 w 251193"/>
              <a:gd name="connsiteY3" fmla="*/ 9525 h 414337"/>
              <a:gd name="connsiteX4" fmla="*/ 188638 w 251193"/>
              <a:gd name="connsiteY4" fmla="*/ 14287 h 414337"/>
              <a:gd name="connsiteX5" fmla="*/ 167206 w 251193"/>
              <a:gd name="connsiteY5" fmla="*/ 7144 h 414337"/>
              <a:gd name="connsiteX6" fmla="*/ 152919 w 251193"/>
              <a:gd name="connsiteY6" fmla="*/ 2381 h 414337"/>
              <a:gd name="connsiteX7" fmla="*/ 143394 w 251193"/>
              <a:gd name="connsiteY7" fmla="*/ 0 h 414337"/>
              <a:gd name="connsiteX8" fmla="*/ 131488 w 251193"/>
              <a:gd name="connsiteY8" fmla="*/ 2381 h 414337"/>
              <a:gd name="connsiteX9" fmla="*/ 126725 w 251193"/>
              <a:gd name="connsiteY9" fmla="*/ 9525 h 414337"/>
              <a:gd name="connsiteX10" fmla="*/ 119581 w 251193"/>
              <a:gd name="connsiteY10" fmla="*/ 11906 h 414337"/>
              <a:gd name="connsiteX11" fmla="*/ 76719 w 251193"/>
              <a:gd name="connsiteY11" fmla="*/ 11906 h 414337"/>
              <a:gd name="connsiteX12" fmla="*/ 67194 w 251193"/>
              <a:gd name="connsiteY12" fmla="*/ 16669 h 414337"/>
              <a:gd name="connsiteX13" fmla="*/ 52906 w 251193"/>
              <a:gd name="connsiteY13" fmla="*/ 26194 h 414337"/>
              <a:gd name="connsiteX14" fmla="*/ 24331 w 251193"/>
              <a:gd name="connsiteY14" fmla="*/ 23812 h 414337"/>
              <a:gd name="connsiteX15" fmla="*/ 26713 w 251193"/>
              <a:gd name="connsiteY15" fmla="*/ 40481 h 414337"/>
              <a:gd name="connsiteX16" fmla="*/ 29094 w 251193"/>
              <a:gd name="connsiteY16" fmla="*/ 50006 h 414337"/>
              <a:gd name="connsiteX17" fmla="*/ 26713 w 251193"/>
              <a:gd name="connsiteY17" fmla="*/ 71437 h 414337"/>
              <a:gd name="connsiteX18" fmla="*/ 21950 w 251193"/>
              <a:gd name="connsiteY18" fmla="*/ 119062 h 414337"/>
              <a:gd name="connsiteX19" fmla="*/ 17188 w 251193"/>
              <a:gd name="connsiteY19" fmla="*/ 147637 h 414337"/>
              <a:gd name="connsiteX20" fmla="*/ 12425 w 251193"/>
              <a:gd name="connsiteY20" fmla="*/ 161925 h 414337"/>
              <a:gd name="connsiteX21" fmla="*/ 5281 w 251193"/>
              <a:gd name="connsiteY21" fmla="*/ 166687 h 414337"/>
              <a:gd name="connsiteX22" fmla="*/ 2900 w 251193"/>
              <a:gd name="connsiteY22" fmla="*/ 183356 h 414337"/>
              <a:gd name="connsiteX23" fmla="*/ 17188 w 251193"/>
              <a:gd name="connsiteY23" fmla="*/ 197644 h 414337"/>
              <a:gd name="connsiteX24" fmla="*/ 24331 w 251193"/>
              <a:gd name="connsiteY24" fmla="*/ 204787 h 414337"/>
              <a:gd name="connsiteX25" fmla="*/ 38619 w 251193"/>
              <a:gd name="connsiteY25" fmla="*/ 226219 h 414337"/>
              <a:gd name="connsiteX26" fmla="*/ 48144 w 251193"/>
              <a:gd name="connsiteY26" fmla="*/ 240506 h 414337"/>
              <a:gd name="connsiteX27" fmla="*/ 52906 w 251193"/>
              <a:gd name="connsiteY27" fmla="*/ 247650 h 414337"/>
              <a:gd name="connsiteX28" fmla="*/ 57669 w 251193"/>
              <a:gd name="connsiteY28" fmla="*/ 261937 h 414337"/>
              <a:gd name="connsiteX29" fmla="*/ 60050 w 251193"/>
              <a:gd name="connsiteY29" fmla="*/ 271462 h 414337"/>
              <a:gd name="connsiteX30" fmla="*/ 62431 w 251193"/>
              <a:gd name="connsiteY30" fmla="*/ 278606 h 414337"/>
              <a:gd name="connsiteX31" fmla="*/ 79100 w 251193"/>
              <a:gd name="connsiteY31" fmla="*/ 280987 h 414337"/>
              <a:gd name="connsiteX32" fmla="*/ 81481 w 251193"/>
              <a:gd name="connsiteY32" fmla="*/ 288131 h 414337"/>
              <a:gd name="connsiteX33" fmla="*/ 74338 w 251193"/>
              <a:gd name="connsiteY33" fmla="*/ 302419 h 414337"/>
              <a:gd name="connsiteX34" fmla="*/ 79100 w 251193"/>
              <a:gd name="connsiteY34" fmla="*/ 316706 h 414337"/>
              <a:gd name="connsiteX35" fmla="*/ 69575 w 251193"/>
              <a:gd name="connsiteY35" fmla="*/ 330994 h 414337"/>
              <a:gd name="connsiteX36" fmla="*/ 74338 w 251193"/>
              <a:gd name="connsiteY36" fmla="*/ 345281 h 414337"/>
              <a:gd name="connsiteX37" fmla="*/ 79100 w 251193"/>
              <a:gd name="connsiteY37" fmla="*/ 361950 h 414337"/>
              <a:gd name="connsiteX38" fmla="*/ 81481 w 251193"/>
              <a:gd name="connsiteY38" fmla="*/ 383381 h 414337"/>
              <a:gd name="connsiteX39" fmla="*/ 91006 w 251193"/>
              <a:gd name="connsiteY39" fmla="*/ 385762 h 414337"/>
              <a:gd name="connsiteX40" fmla="*/ 98150 w 251193"/>
              <a:gd name="connsiteY40" fmla="*/ 388144 h 414337"/>
              <a:gd name="connsiteX41" fmla="*/ 105294 w 251193"/>
              <a:gd name="connsiteY41" fmla="*/ 392906 h 414337"/>
              <a:gd name="connsiteX42" fmla="*/ 124344 w 251193"/>
              <a:gd name="connsiteY42" fmla="*/ 395287 h 414337"/>
              <a:gd name="connsiteX43" fmla="*/ 145775 w 251193"/>
              <a:gd name="connsiteY43" fmla="*/ 407194 h 414337"/>
              <a:gd name="connsiteX44" fmla="*/ 150538 w 251193"/>
              <a:gd name="connsiteY44" fmla="*/ 414337 h 414337"/>
              <a:gd name="connsiteX45" fmla="*/ 164825 w 251193"/>
              <a:gd name="connsiteY45" fmla="*/ 409575 h 414337"/>
              <a:gd name="connsiteX46" fmla="*/ 171969 w 251193"/>
              <a:gd name="connsiteY46" fmla="*/ 404812 h 414337"/>
              <a:gd name="connsiteX47" fmla="*/ 186256 w 251193"/>
              <a:gd name="connsiteY47" fmla="*/ 400050 h 414337"/>
              <a:gd name="connsiteX48" fmla="*/ 193400 w 251193"/>
              <a:gd name="connsiteY48" fmla="*/ 397669 h 414337"/>
              <a:gd name="connsiteX49" fmla="*/ 200544 w 251193"/>
              <a:gd name="connsiteY49" fmla="*/ 392906 h 414337"/>
              <a:gd name="connsiteX50" fmla="*/ 198163 w 251193"/>
              <a:gd name="connsiteY50" fmla="*/ 373856 h 414337"/>
              <a:gd name="connsiteX51" fmla="*/ 193400 w 251193"/>
              <a:gd name="connsiteY51" fmla="*/ 359569 h 414337"/>
              <a:gd name="connsiteX52" fmla="*/ 191019 w 251193"/>
              <a:gd name="connsiteY52" fmla="*/ 352425 h 414337"/>
              <a:gd name="connsiteX53" fmla="*/ 188638 w 251193"/>
              <a:gd name="connsiteY53" fmla="*/ 338137 h 414337"/>
              <a:gd name="connsiteX54" fmla="*/ 191019 w 251193"/>
              <a:gd name="connsiteY54" fmla="*/ 321469 h 414337"/>
              <a:gd name="connsiteX55" fmla="*/ 191019 w 251193"/>
              <a:gd name="connsiteY55" fmla="*/ 285750 h 414337"/>
              <a:gd name="connsiteX56" fmla="*/ 205306 w 251193"/>
              <a:gd name="connsiteY56" fmla="*/ 276225 h 414337"/>
              <a:gd name="connsiteX57" fmla="*/ 207688 w 251193"/>
              <a:gd name="connsiteY57" fmla="*/ 269081 h 414337"/>
              <a:gd name="connsiteX58" fmla="*/ 210069 w 251193"/>
              <a:gd name="connsiteY58" fmla="*/ 259556 h 414337"/>
              <a:gd name="connsiteX59" fmla="*/ 214831 w 251193"/>
              <a:gd name="connsiteY59" fmla="*/ 252412 h 414337"/>
              <a:gd name="connsiteX60" fmla="*/ 217213 w 251193"/>
              <a:gd name="connsiteY60" fmla="*/ 245269 h 414337"/>
              <a:gd name="connsiteX61" fmla="*/ 214831 w 251193"/>
              <a:gd name="connsiteY61" fmla="*/ 226219 h 414337"/>
              <a:gd name="connsiteX62" fmla="*/ 200544 w 251193"/>
              <a:gd name="connsiteY62" fmla="*/ 221456 h 414337"/>
              <a:gd name="connsiteX63" fmla="*/ 193400 w 251193"/>
              <a:gd name="connsiteY63" fmla="*/ 219075 h 414337"/>
              <a:gd name="connsiteX64" fmla="*/ 186256 w 251193"/>
              <a:gd name="connsiteY64" fmla="*/ 204787 h 414337"/>
              <a:gd name="connsiteX65" fmla="*/ 191019 w 251193"/>
              <a:gd name="connsiteY65" fmla="*/ 180975 h 414337"/>
              <a:gd name="connsiteX66" fmla="*/ 195781 w 251193"/>
              <a:gd name="connsiteY66" fmla="*/ 166687 h 414337"/>
              <a:gd name="connsiteX67" fmla="*/ 200544 w 251193"/>
              <a:gd name="connsiteY67" fmla="*/ 142875 h 414337"/>
              <a:gd name="connsiteX68" fmla="*/ 205306 w 251193"/>
              <a:gd name="connsiteY68" fmla="*/ 135731 h 414337"/>
              <a:gd name="connsiteX69" fmla="*/ 219594 w 251193"/>
              <a:gd name="connsiteY69" fmla="*/ 130969 h 414337"/>
              <a:gd name="connsiteX70" fmla="*/ 233881 w 251193"/>
              <a:gd name="connsiteY70" fmla="*/ 123825 h 414337"/>
              <a:gd name="connsiteX71" fmla="*/ 248169 w 251193"/>
              <a:gd name="connsiteY71" fmla="*/ 116681 h 414337"/>
              <a:gd name="connsiteX72" fmla="*/ 248169 w 251193"/>
              <a:gd name="connsiteY72" fmla="*/ 83344 h 414337"/>
              <a:gd name="connsiteX73" fmla="*/ 243406 w 251193"/>
              <a:gd name="connsiteY73" fmla="*/ 47625 h 414337"/>
              <a:gd name="connsiteX74" fmla="*/ 236263 w 251193"/>
              <a:gd name="connsiteY74" fmla="*/ 33337 h 414337"/>
              <a:gd name="connsiteX75" fmla="*/ 233881 w 251193"/>
              <a:gd name="connsiteY75" fmla="*/ 26194 h 414337"/>
              <a:gd name="connsiteX76" fmla="*/ 236263 w 251193"/>
              <a:gd name="connsiteY76" fmla="*/ 14287 h 414337"/>
              <a:gd name="connsiteX77" fmla="*/ 231500 w 251193"/>
              <a:gd name="connsiteY77" fmla="*/ 0 h 414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51193" h="414337">
                <a:moveTo>
                  <a:pt x="231500" y="0"/>
                </a:moveTo>
                <a:lnTo>
                  <a:pt x="231500" y="0"/>
                </a:lnTo>
                <a:cubicBezTo>
                  <a:pt x="220388" y="794"/>
                  <a:pt x="208927" y="-490"/>
                  <a:pt x="198163" y="2381"/>
                </a:cubicBezTo>
                <a:cubicBezTo>
                  <a:pt x="195738" y="3028"/>
                  <a:pt x="197349" y="7565"/>
                  <a:pt x="195781" y="9525"/>
                </a:cubicBezTo>
                <a:cubicBezTo>
                  <a:pt x="193993" y="11760"/>
                  <a:pt x="191019" y="12700"/>
                  <a:pt x="188638" y="14287"/>
                </a:cubicBezTo>
                <a:lnTo>
                  <a:pt x="167206" y="7144"/>
                </a:lnTo>
                <a:lnTo>
                  <a:pt x="152919" y="2381"/>
                </a:lnTo>
                <a:lnTo>
                  <a:pt x="143394" y="0"/>
                </a:lnTo>
                <a:cubicBezTo>
                  <a:pt x="139425" y="794"/>
                  <a:pt x="135002" y="373"/>
                  <a:pt x="131488" y="2381"/>
                </a:cubicBezTo>
                <a:cubicBezTo>
                  <a:pt x="129003" y="3801"/>
                  <a:pt x="128960" y="7737"/>
                  <a:pt x="126725" y="9525"/>
                </a:cubicBezTo>
                <a:cubicBezTo>
                  <a:pt x="124765" y="11093"/>
                  <a:pt x="121962" y="11112"/>
                  <a:pt x="119581" y="11906"/>
                </a:cubicBezTo>
                <a:cubicBezTo>
                  <a:pt x="102366" y="10676"/>
                  <a:pt x="91357" y="6417"/>
                  <a:pt x="76719" y="11906"/>
                </a:cubicBezTo>
                <a:cubicBezTo>
                  <a:pt x="73395" y="13152"/>
                  <a:pt x="70238" y="14843"/>
                  <a:pt x="67194" y="16669"/>
                </a:cubicBezTo>
                <a:cubicBezTo>
                  <a:pt x="62286" y="19614"/>
                  <a:pt x="52906" y="26194"/>
                  <a:pt x="52906" y="26194"/>
                </a:cubicBezTo>
                <a:cubicBezTo>
                  <a:pt x="34038" y="19904"/>
                  <a:pt x="43571" y="20606"/>
                  <a:pt x="24331" y="23812"/>
                </a:cubicBezTo>
                <a:cubicBezTo>
                  <a:pt x="25125" y="29368"/>
                  <a:pt x="25709" y="34959"/>
                  <a:pt x="26713" y="40481"/>
                </a:cubicBezTo>
                <a:cubicBezTo>
                  <a:pt x="27298" y="43701"/>
                  <a:pt x="29094" y="46733"/>
                  <a:pt x="29094" y="50006"/>
                </a:cubicBezTo>
                <a:cubicBezTo>
                  <a:pt x="29094" y="57194"/>
                  <a:pt x="27336" y="64276"/>
                  <a:pt x="26713" y="71437"/>
                </a:cubicBezTo>
                <a:cubicBezTo>
                  <a:pt x="21652" y="129630"/>
                  <a:pt x="27174" y="85101"/>
                  <a:pt x="21950" y="119062"/>
                </a:cubicBezTo>
                <a:cubicBezTo>
                  <a:pt x="20748" y="126876"/>
                  <a:pt x="19407" y="139501"/>
                  <a:pt x="17188" y="147637"/>
                </a:cubicBezTo>
                <a:cubicBezTo>
                  <a:pt x="15867" y="152480"/>
                  <a:pt x="16602" y="159140"/>
                  <a:pt x="12425" y="161925"/>
                </a:cubicBezTo>
                <a:lnTo>
                  <a:pt x="5281" y="166687"/>
                </a:lnTo>
                <a:cubicBezTo>
                  <a:pt x="1065" y="173012"/>
                  <a:pt x="-2875" y="175106"/>
                  <a:pt x="2900" y="183356"/>
                </a:cubicBezTo>
                <a:cubicBezTo>
                  <a:pt x="6762" y="188874"/>
                  <a:pt x="12425" y="192881"/>
                  <a:pt x="17188" y="197644"/>
                </a:cubicBezTo>
                <a:cubicBezTo>
                  <a:pt x="19569" y="200025"/>
                  <a:pt x="22463" y="201985"/>
                  <a:pt x="24331" y="204787"/>
                </a:cubicBezTo>
                <a:lnTo>
                  <a:pt x="38619" y="226219"/>
                </a:lnTo>
                <a:lnTo>
                  <a:pt x="48144" y="240506"/>
                </a:lnTo>
                <a:cubicBezTo>
                  <a:pt x="49731" y="242887"/>
                  <a:pt x="52001" y="244935"/>
                  <a:pt x="52906" y="247650"/>
                </a:cubicBezTo>
                <a:cubicBezTo>
                  <a:pt x="54494" y="252412"/>
                  <a:pt x="56452" y="257067"/>
                  <a:pt x="57669" y="261937"/>
                </a:cubicBezTo>
                <a:cubicBezTo>
                  <a:pt x="58463" y="265112"/>
                  <a:pt x="59151" y="268315"/>
                  <a:pt x="60050" y="271462"/>
                </a:cubicBezTo>
                <a:cubicBezTo>
                  <a:pt x="60740" y="273876"/>
                  <a:pt x="60186" y="277483"/>
                  <a:pt x="62431" y="278606"/>
                </a:cubicBezTo>
                <a:cubicBezTo>
                  <a:pt x="67451" y="281116"/>
                  <a:pt x="73544" y="280193"/>
                  <a:pt x="79100" y="280987"/>
                </a:cubicBezTo>
                <a:cubicBezTo>
                  <a:pt x="79894" y="283368"/>
                  <a:pt x="81481" y="285621"/>
                  <a:pt x="81481" y="288131"/>
                </a:cubicBezTo>
                <a:cubicBezTo>
                  <a:pt x="81481" y="293061"/>
                  <a:pt x="76746" y="298807"/>
                  <a:pt x="74338" y="302419"/>
                </a:cubicBezTo>
                <a:cubicBezTo>
                  <a:pt x="75925" y="307181"/>
                  <a:pt x="81884" y="312529"/>
                  <a:pt x="79100" y="316706"/>
                </a:cubicBezTo>
                <a:lnTo>
                  <a:pt x="69575" y="330994"/>
                </a:lnTo>
                <a:cubicBezTo>
                  <a:pt x="71163" y="335756"/>
                  <a:pt x="73121" y="340411"/>
                  <a:pt x="74338" y="345281"/>
                </a:cubicBezTo>
                <a:cubicBezTo>
                  <a:pt x="77328" y="357241"/>
                  <a:pt x="75684" y="351701"/>
                  <a:pt x="79100" y="361950"/>
                </a:cubicBezTo>
                <a:cubicBezTo>
                  <a:pt x="79894" y="369094"/>
                  <a:pt x="78267" y="376952"/>
                  <a:pt x="81481" y="383381"/>
                </a:cubicBezTo>
                <a:cubicBezTo>
                  <a:pt x="82945" y="386308"/>
                  <a:pt x="87859" y="384863"/>
                  <a:pt x="91006" y="385762"/>
                </a:cubicBezTo>
                <a:cubicBezTo>
                  <a:pt x="93420" y="386452"/>
                  <a:pt x="95905" y="387021"/>
                  <a:pt x="98150" y="388144"/>
                </a:cubicBezTo>
                <a:cubicBezTo>
                  <a:pt x="100710" y="389424"/>
                  <a:pt x="102533" y="392153"/>
                  <a:pt x="105294" y="392906"/>
                </a:cubicBezTo>
                <a:cubicBezTo>
                  <a:pt x="111468" y="394590"/>
                  <a:pt x="117994" y="394493"/>
                  <a:pt x="124344" y="395287"/>
                </a:cubicBezTo>
                <a:cubicBezTo>
                  <a:pt x="138149" y="399889"/>
                  <a:pt x="137548" y="397323"/>
                  <a:pt x="145775" y="407194"/>
                </a:cubicBezTo>
                <a:cubicBezTo>
                  <a:pt x="147607" y="409392"/>
                  <a:pt x="148950" y="411956"/>
                  <a:pt x="150538" y="414337"/>
                </a:cubicBezTo>
                <a:cubicBezTo>
                  <a:pt x="155300" y="412750"/>
                  <a:pt x="160648" y="412360"/>
                  <a:pt x="164825" y="409575"/>
                </a:cubicBezTo>
                <a:cubicBezTo>
                  <a:pt x="167206" y="407987"/>
                  <a:pt x="169354" y="405974"/>
                  <a:pt x="171969" y="404812"/>
                </a:cubicBezTo>
                <a:cubicBezTo>
                  <a:pt x="176556" y="402773"/>
                  <a:pt x="181494" y="401637"/>
                  <a:pt x="186256" y="400050"/>
                </a:cubicBezTo>
                <a:lnTo>
                  <a:pt x="193400" y="397669"/>
                </a:lnTo>
                <a:cubicBezTo>
                  <a:pt x="195781" y="396081"/>
                  <a:pt x="199983" y="395712"/>
                  <a:pt x="200544" y="392906"/>
                </a:cubicBezTo>
                <a:cubicBezTo>
                  <a:pt x="201799" y="386631"/>
                  <a:pt x="199504" y="380113"/>
                  <a:pt x="198163" y="373856"/>
                </a:cubicBezTo>
                <a:cubicBezTo>
                  <a:pt x="197111" y="368947"/>
                  <a:pt x="194988" y="364331"/>
                  <a:pt x="193400" y="359569"/>
                </a:cubicBezTo>
                <a:cubicBezTo>
                  <a:pt x="192606" y="357188"/>
                  <a:pt x="191432" y="354901"/>
                  <a:pt x="191019" y="352425"/>
                </a:cubicBezTo>
                <a:lnTo>
                  <a:pt x="188638" y="338137"/>
                </a:lnTo>
                <a:cubicBezTo>
                  <a:pt x="189432" y="332581"/>
                  <a:pt x="191019" y="327081"/>
                  <a:pt x="191019" y="321469"/>
                </a:cubicBezTo>
                <a:cubicBezTo>
                  <a:pt x="191019" y="312355"/>
                  <a:pt x="185034" y="295155"/>
                  <a:pt x="191019" y="285750"/>
                </a:cubicBezTo>
                <a:cubicBezTo>
                  <a:pt x="194092" y="280921"/>
                  <a:pt x="205306" y="276225"/>
                  <a:pt x="205306" y="276225"/>
                </a:cubicBezTo>
                <a:cubicBezTo>
                  <a:pt x="206100" y="273844"/>
                  <a:pt x="206998" y="271495"/>
                  <a:pt x="207688" y="269081"/>
                </a:cubicBezTo>
                <a:cubicBezTo>
                  <a:pt x="208587" y="265934"/>
                  <a:pt x="208780" y="262564"/>
                  <a:pt x="210069" y="259556"/>
                </a:cubicBezTo>
                <a:cubicBezTo>
                  <a:pt x="211196" y="256925"/>
                  <a:pt x="213551" y="254972"/>
                  <a:pt x="214831" y="252412"/>
                </a:cubicBezTo>
                <a:cubicBezTo>
                  <a:pt x="215954" y="250167"/>
                  <a:pt x="216419" y="247650"/>
                  <a:pt x="217213" y="245269"/>
                </a:cubicBezTo>
                <a:cubicBezTo>
                  <a:pt x="216419" y="238919"/>
                  <a:pt x="218501" y="231462"/>
                  <a:pt x="214831" y="226219"/>
                </a:cubicBezTo>
                <a:cubicBezTo>
                  <a:pt x="211952" y="222106"/>
                  <a:pt x="205306" y="223044"/>
                  <a:pt x="200544" y="221456"/>
                </a:cubicBezTo>
                <a:lnTo>
                  <a:pt x="193400" y="219075"/>
                </a:lnTo>
                <a:cubicBezTo>
                  <a:pt x="190993" y="215465"/>
                  <a:pt x="186256" y="209714"/>
                  <a:pt x="186256" y="204787"/>
                </a:cubicBezTo>
                <a:cubicBezTo>
                  <a:pt x="186256" y="200500"/>
                  <a:pt x="189447" y="186217"/>
                  <a:pt x="191019" y="180975"/>
                </a:cubicBezTo>
                <a:cubicBezTo>
                  <a:pt x="192461" y="176166"/>
                  <a:pt x="195781" y="166687"/>
                  <a:pt x="195781" y="166687"/>
                </a:cubicBezTo>
                <a:cubicBezTo>
                  <a:pt x="196658" y="160547"/>
                  <a:pt x="197220" y="149524"/>
                  <a:pt x="200544" y="142875"/>
                </a:cubicBezTo>
                <a:cubicBezTo>
                  <a:pt x="201824" y="140315"/>
                  <a:pt x="202879" y="137248"/>
                  <a:pt x="205306" y="135731"/>
                </a:cubicBezTo>
                <a:cubicBezTo>
                  <a:pt x="209563" y="133070"/>
                  <a:pt x="219594" y="130969"/>
                  <a:pt x="219594" y="130969"/>
                </a:cubicBezTo>
                <a:cubicBezTo>
                  <a:pt x="240070" y="117318"/>
                  <a:pt x="214163" y="133685"/>
                  <a:pt x="233881" y="123825"/>
                </a:cubicBezTo>
                <a:cubicBezTo>
                  <a:pt x="252342" y="114594"/>
                  <a:pt x="230216" y="122664"/>
                  <a:pt x="248169" y="116681"/>
                </a:cubicBezTo>
                <a:cubicBezTo>
                  <a:pt x="253265" y="101392"/>
                  <a:pt x="250978" y="111435"/>
                  <a:pt x="248169" y="83344"/>
                </a:cubicBezTo>
                <a:cubicBezTo>
                  <a:pt x="247230" y="73950"/>
                  <a:pt x="245644" y="57693"/>
                  <a:pt x="243406" y="47625"/>
                </a:cubicBezTo>
                <a:cubicBezTo>
                  <a:pt x="241012" y="36852"/>
                  <a:pt x="241401" y="43612"/>
                  <a:pt x="236263" y="33337"/>
                </a:cubicBezTo>
                <a:cubicBezTo>
                  <a:pt x="235140" y="31092"/>
                  <a:pt x="234675" y="28575"/>
                  <a:pt x="233881" y="26194"/>
                </a:cubicBezTo>
                <a:cubicBezTo>
                  <a:pt x="234675" y="22225"/>
                  <a:pt x="236263" y="18335"/>
                  <a:pt x="236263" y="14287"/>
                </a:cubicBezTo>
                <a:cubicBezTo>
                  <a:pt x="236263" y="8665"/>
                  <a:pt x="232294" y="2381"/>
                  <a:pt x="231500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075415" y="3682636"/>
            <a:ext cx="481067" cy="472176"/>
          </a:xfrm>
          <a:custGeom>
            <a:avLst/>
            <a:gdLst>
              <a:gd name="connsiteX0" fmla="*/ 22300 w 489025"/>
              <a:gd name="connsiteY0" fmla="*/ 441325 h 500205"/>
              <a:gd name="connsiteX1" fmla="*/ 22300 w 489025"/>
              <a:gd name="connsiteY1" fmla="*/ 441325 h 500205"/>
              <a:gd name="connsiteX2" fmla="*/ 60400 w 489025"/>
              <a:gd name="connsiteY2" fmla="*/ 447675 h 500205"/>
              <a:gd name="connsiteX3" fmla="*/ 69925 w 489025"/>
              <a:gd name="connsiteY3" fmla="*/ 454025 h 500205"/>
              <a:gd name="connsiteX4" fmla="*/ 76275 w 489025"/>
              <a:gd name="connsiteY4" fmla="*/ 463550 h 500205"/>
              <a:gd name="connsiteX5" fmla="*/ 85800 w 489025"/>
              <a:gd name="connsiteY5" fmla="*/ 466725 h 500205"/>
              <a:gd name="connsiteX6" fmla="*/ 88975 w 489025"/>
              <a:gd name="connsiteY6" fmla="*/ 476250 h 500205"/>
              <a:gd name="connsiteX7" fmla="*/ 98500 w 489025"/>
              <a:gd name="connsiteY7" fmla="*/ 482600 h 500205"/>
              <a:gd name="connsiteX8" fmla="*/ 104850 w 489025"/>
              <a:gd name="connsiteY8" fmla="*/ 492125 h 500205"/>
              <a:gd name="connsiteX9" fmla="*/ 158825 w 489025"/>
              <a:gd name="connsiteY9" fmla="*/ 495300 h 500205"/>
              <a:gd name="connsiteX10" fmla="*/ 162000 w 489025"/>
              <a:gd name="connsiteY10" fmla="*/ 479425 h 500205"/>
              <a:gd name="connsiteX11" fmla="*/ 177875 w 489025"/>
              <a:gd name="connsiteY11" fmla="*/ 466725 h 500205"/>
              <a:gd name="connsiteX12" fmla="*/ 190575 w 489025"/>
              <a:gd name="connsiteY12" fmla="*/ 460375 h 500205"/>
              <a:gd name="connsiteX13" fmla="*/ 219150 w 489025"/>
              <a:gd name="connsiteY13" fmla="*/ 450850 h 500205"/>
              <a:gd name="connsiteX14" fmla="*/ 228675 w 489025"/>
              <a:gd name="connsiteY14" fmla="*/ 447675 h 500205"/>
              <a:gd name="connsiteX15" fmla="*/ 238200 w 489025"/>
              <a:gd name="connsiteY15" fmla="*/ 428625 h 500205"/>
              <a:gd name="connsiteX16" fmla="*/ 247725 w 489025"/>
              <a:gd name="connsiteY16" fmla="*/ 425450 h 500205"/>
              <a:gd name="connsiteX17" fmla="*/ 257250 w 489025"/>
              <a:gd name="connsiteY17" fmla="*/ 419100 h 500205"/>
              <a:gd name="connsiteX18" fmla="*/ 285825 w 489025"/>
              <a:gd name="connsiteY18" fmla="*/ 406400 h 500205"/>
              <a:gd name="connsiteX19" fmla="*/ 292175 w 489025"/>
              <a:gd name="connsiteY19" fmla="*/ 396875 h 500205"/>
              <a:gd name="connsiteX20" fmla="*/ 311225 w 489025"/>
              <a:gd name="connsiteY20" fmla="*/ 390525 h 500205"/>
              <a:gd name="connsiteX21" fmla="*/ 320750 w 489025"/>
              <a:gd name="connsiteY21" fmla="*/ 387350 h 500205"/>
              <a:gd name="connsiteX22" fmla="*/ 330275 w 489025"/>
              <a:gd name="connsiteY22" fmla="*/ 381000 h 500205"/>
              <a:gd name="connsiteX23" fmla="*/ 336625 w 489025"/>
              <a:gd name="connsiteY23" fmla="*/ 371475 h 500205"/>
              <a:gd name="connsiteX24" fmla="*/ 346150 w 489025"/>
              <a:gd name="connsiteY24" fmla="*/ 361950 h 500205"/>
              <a:gd name="connsiteX25" fmla="*/ 352500 w 489025"/>
              <a:gd name="connsiteY25" fmla="*/ 342900 h 500205"/>
              <a:gd name="connsiteX26" fmla="*/ 352500 w 489025"/>
              <a:gd name="connsiteY26" fmla="*/ 244475 h 500205"/>
              <a:gd name="connsiteX27" fmla="*/ 358850 w 489025"/>
              <a:gd name="connsiteY27" fmla="*/ 234950 h 500205"/>
              <a:gd name="connsiteX28" fmla="*/ 387425 w 489025"/>
              <a:gd name="connsiteY28" fmla="*/ 219075 h 500205"/>
              <a:gd name="connsiteX29" fmla="*/ 396950 w 489025"/>
              <a:gd name="connsiteY29" fmla="*/ 209550 h 500205"/>
              <a:gd name="connsiteX30" fmla="*/ 403300 w 489025"/>
              <a:gd name="connsiteY30" fmla="*/ 200025 h 500205"/>
              <a:gd name="connsiteX31" fmla="*/ 422350 w 489025"/>
              <a:gd name="connsiteY31" fmla="*/ 187325 h 500205"/>
              <a:gd name="connsiteX32" fmla="*/ 431875 w 489025"/>
              <a:gd name="connsiteY32" fmla="*/ 180975 h 500205"/>
              <a:gd name="connsiteX33" fmla="*/ 450925 w 489025"/>
              <a:gd name="connsiteY33" fmla="*/ 168275 h 500205"/>
              <a:gd name="connsiteX34" fmla="*/ 463625 w 489025"/>
              <a:gd name="connsiteY34" fmla="*/ 149225 h 500205"/>
              <a:gd name="connsiteX35" fmla="*/ 469975 w 489025"/>
              <a:gd name="connsiteY35" fmla="*/ 139700 h 500205"/>
              <a:gd name="connsiteX36" fmla="*/ 485850 w 489025"/>
              <a:gd name="connsiteY36" fmla="*/ 120650 h 500205"/>
              <a:gd name="connsiteX37" fmla="*/ 489025 w 489025"/>
              <a:gd name="connsiteY37" fmla="*/ 111125 h 500205"/>
              <a:gd name="connsiteX38" fmla="*/ 479500 w 489025"/>
              <a:gd name="connsiteY38" fmla="*/ 104775 h 500205"/>
              <a:gd name="connsiteX39" fmla="*/ 425525 w 489025"/>
              <a:gd name="connsiteY39" fmla="*/ 98425 h 500205"/>
              <a:gd name="connsiteX40" fmla="*/ 412825 w 489025"/>
              <a:gd name="connsiteY40" fmla="*/ 92075 h 500205"/>
              <a:gd name="connsiteX41" fmla="*/ 403300 w 489025"/>
              <a:gd name="connsiteY41" fmla="*/ 88900 h 500205"/>
              <a:gd name="connsiteX42" fmla="*/ 390600 w 489025"/>
              <a:gd name="connsiteY42" fmla="*/ 73025 h 500205"/>
              <a:gd name="connsiteX43" fmla="*/ 381075 w 489025"/>
              <a:gd name="connsiteY43" fmla="*/ 69850 h 500205"/>
              <a:gd name="connsiteX44" fmla="*/ 362025 w 489025"/>
              <a:gd name="connsiteY44" fmla="*/ 57150 h 500205"/>
              <a:gd name="connsiteX45" fmla="*/ 352500 w 489025"/>
              <a:gd name="connsiteY45" fmla="*/ 60325 h 500205"/>
              <a:gd name="connsiteX46" fmla="*/ 333450 w 489025"/>
              <a:gd name="connsiteY46" fmla="*/ 69850 h 500205"/>
              <a:gd name="connsiteX47" fmla="*/ 241375 w 489025"/>
              <a:gd name="connsiteY47" fmla="*/ 63500 h 500205"/>
              <a:gd name="connsiteX48" fmla="*/ 222325 w 489025"/>
              <a:gd name="connsiteY48" fmla="*/ 57150 h 500205"/>
              <a:gd name="connsiteX49" fmla="*/ 212800 w 489025"/>
              <a:gd name="connsiteY49" fmla="*/ 50800 h 500205"/>
              <a:gd name="connsiteX50" fmla="*/ 200100 w 489025"/>
              <a:gd name="connsiteY50" fmla="*/ 31750 h 500205"/>
              <a:gd name="connsiteX51" fmla="*/ 190575 w 489025"/>
              <a:gd name="connsiteY51" fmla="*/ 12700 h 500205"/>
              <a:gd name="connsiteX52" fmla="*/ 168350 w 489025"/>
              <a:gd name="connsiteY52" fmla="*/ 3175 h 500205"/>
              <a:gd name="connsiteX53" fmla="*/ 158825 w 489025"/>
              <a:gd name="connsiteY53" fmla="*/ 0 h 500205"/>
              <a:gd name="connsiteX54" fmla="*/ 133425 w 489025"/>
              <a:gd name="connsiteY54" fmla="*/ 3175 h 500205"/>
              <a:gd name="connsiteX55" fmla="*/ 130250 w 489025"/>
              <a:gd name="connsiteY55" fmla="*/ 25400 h 500205"/>
              <a:gd name="connsiteX56" fmla="*/ 117550 w 489025"/>
              <a:gd name="connsiteY56" fmla="*/ 41275 h 500205"/>
              <a:gd name="connsiteX57" fmla="*/ 114375 w 489025"/>
              <a:gd name="connsiteY57" fmla="*/ 73025 h 500205"/>
              <a:gd name="connsiteX58" fmla="*/ 120725 w 489025"/>
              <a:gd name="connsiteY58" fmla="*/ 82550 h 500205"/>
              <a:gd name="connsiteX59" fmla="*/ 139775 w 489025"/>
              <a:gd name="connsiteY59" fmla="*/ 95250 h 500205"/>
              <a:gd name="connsiteX60" fmla="*/ 142950 w 489025"/>
              <a:gd name="connsiteY60" fmla="*/ 104775 h 500205"/>
              <a:gd name="connsiteX61" fmla="*/ 133425 w 489025"/>
              <a:gd name="connsiteY61" fmla="*/ 123825 h 500205"/>
              <a:gd name="connsiteX62" fmla="*/ 114375 w 489025"/>
              <a:gd name="connsiteY62" fmla="*/ 130175 h 500205"/>
              <a:gd name="connsiteX63" fmla="*/ 111200 w 489025"/>
              <a:gd name="connsiteY63" fmla="*/ 139700 h 500205"/>
              <a:gd name="connsiteX64" fmla="*/ 117550 w 489025"/>
              <a:gd name="connsiteY64" fmla="*/ 187325 h 500205"/>
              <a:gd name="connsiteX65" fmla="*/ 114375 w 489025"/>
              <a:gd name="connsiteY65" fmla="*/ 206375 h 500205"/>
              <a:gd name="connsiteX66" fmla="*/ 98500 w 489025"/>
              <a:gd name="connsiteY66" fmla="*/ 219075 h 500205"/>
              <a:gd name="connsiteX67" fmla="*/ 76275 w 489025"/>
              <a:gd name="connsiteY67" fmla="*/ 228600 h 500205"/>
              <a:gd name="connsiteX68" fmla="*/ 69925 w 489025"/>
              <a:gd name="connsiteY68" fmla="*/ 273050 h 500205"/>
              <a:gd name="connsiteX69" fmla="*/ 63575 w 489025"/>
              <a:gd name="connsiteY69" fmla="*/ 292100 h 500205"/>
              <a:gd name="connsiteX70" fmla="*/ 54050 w 489025"/>
              <a:gd name="connsiteY70" fmla="*/ 320675 h 500205"/>
              <a:gd name="connsiteX71" fmla="*/ 50875 w 489025"/>
              <a:gd name="connsiteY71" fmla="*/ 330200 h 500205"/>
              <a:gd name="connsiteX72" fmla="*/ 47700 w 489025"/>
              <a:gd name="connsiteY72" fmla="*/ 339725 h 500205"/>
              <a:gd name="connsiteX73" fmla="*/ 25475 w 489025"/>
              <a:gd name="connsiteY73" fmla="*/ 368300 h 500205"/>
              <a:gd name="connsiteX74" fmla="*/ 6425 w 489025"/>
              <a:gd name="connsiteY74" fmla="*/ 374650 h 500205"/>
              <a:gd name="connsiteX75" fmla="*/ 75 w 489025"/>
              <a:gd name="connsiteY75" fmla="*/ 384175 h 500205"/>
              <a:gd name="connsiteX76" fmla="*/ 9600 w 489025"/>
              <a:gd name="connsiteY76" fmla="*/ 390525 h 500205"/>
              <a:gd name="connsiteX77" fmla="*/ 15950 w 489025"/>
              <a:gd name="connsiteY77" fmla="*/ 400050 h 500205"/>
              <a:gd name="connsiteX78" fmla="*/ 22300 w 489025"/>
              <a:gd name="connsiteY78" fmla="*/ 419100 h 500205"/>
              <a:gd name="connsiteX79" fmla="*/ 28650 w 489025"/>
              <a:gd name="connsiteY79" fmla="*/ 441325 h 500205"/>
              <a:gd name="connsiteX80" fmla="*/ 22300 w 489025"/>
              <a:gd name="connsiteY80" fmla="*/ 441325 h 500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489025" h="500205">
                <a:moveTo>
                  <a:pt x="22300" y="441325"/>
                </a:moveTo>
                <a:lnTo>
                  <a:pt x="22300" y="441325"/>
                </a:lnTo>
                <a:cubicBezTo>
                  <a:pt x="31354" y="442331"/>
                  <a:pt x="49762" y="442356"/>
                  <a:pt x="60400" y="447675"/>
                </a:cubicBezTo>
                <a:cubicBezTo>
                  <a:pt x="63813" y="449382"/>
                  <a:pt x="66750" y="451908"/>
                  <a:pt x="69925" y="454025"/>
                </a:cubicBezTo>
                <a:cubicBezTo>
                  <a:pt x="72042" y="457200"/>
                  <a:pt x="73295" y="461166"/>
                  <a:pt x="76275" y="463550"/>
                </a:cubicBezTo>
                <a:cubicBezTo>
                  <a:pt x="78888" y="465641"/>
                  <a:pt x="83433" y="464358"/>
                  <a:pt x="85800" y="466725"/>
                </a:cubicBezTo>
                <a:cubicBezTo>
                  <a:pt x="88167" y="469092"/>
                  <a:pt x="86884" y="473637"/>
                  <a:pt x="88975" y="476250"/>
                </a:cubicBezTo>
                <a:cubicBezTo>
                  <a:pt x="91359" y="479230"/>
                  <a:pt x="95325" y="480483"/>
                  <a:pt x="98500" y="482600"/>
                </a:cubicBezTo>
                <a:cubicBezTo>
                  <a:pt x="100617" y="485775"/>
                  <a:pt x="102152" y="489427"/>
                  <a:pt x="104850" y="492125"/>
                </a:cubicBezTo>
                <a:cubicBezTo>
                  <a:pt x="119926" y="507201"/>
                  <a:pt x="137073" y="496854"/>
                  <a:pt x="158825" y="495300"/>
                </a:cubicBezTo>
                <a:cubicBezTo>
                  <a:pt x="159883" y="490008"/>
                  <a:pt x="160105" y="484478"/>
                  <a:pt x="162000" y="479425"/>
                </a:cubicBezTo>
                <a:cubicBezTo>
                  <a:pt x="166566" y="467248"/>
                  <a:pt x="167922" y="470990"/>
                  <a:pt x="177875" y="466725"/>
                </a:cubicBezTo>
                <a:cubicBezTo>
                  <a:pt x="182225" y="464861"/>
                  <a:pt x="186181" y="462133"/>
                  <a:pt x="190575" y="460375"/>
                </a:cubicBezTo>
                <a:lnTo>
                  <a:pt x="219150" y="450850"/>
                </a:lnTo>
                <a:lnTo>
                  <a:pt x="228675" y="447675"/>
                </a:lnTo>
                <a:cubicBezTo>
                  <a:pt x="230767" y="441400"/>
                  <a:pt x="232605" y="433101"/>
                  <a:pt x="238200" y="428625"/>
                </a:cubicBezTo>
                <a:cubicBezTo>
                  <a:pt x="240813" y="426534"/>
                  <a:pt x="244732" y="426947"/>
                  <a:pt x="247725" y="425450"/>
                </a:cubicBezTo>
                <a:cubicBezTo>
                  <a:pt x="251138" y="423743"/>
                  <a:pt x="253763" y="420650"/>
                  <a:pt x="257250" y="419100"/>
                </a:cubicBezTo>
                <a:cubicBezTo>
                  <a:pt x="291255" y="403987"/>
                  <a:pt x="264269" y="420771"/>
                  <a:pt x="285825" y="406400"/>
                </a:cubicBezTo>
                <a:cubicBezTo>
                  <a:pt x="287942" y="403225"/>
                  <a:pt x="288939" y="398897"/>
                  <a:pt x="292175" y="396875"/>
                </a:cubicBezTo>
                <a:cubicBezTo>
                  <a:pt x="297851" y="393327"/>
                  <a:pt x="304875" y="392642"/>
                  <a:pt x="311225" y="390525"/>
                </a:cubicBezTo>
                <a:cubicBezTo>
                  <a:pt x="314400" y="389467"/>
                  <a:pt x="317965" y="389206"/>
                  <a:pt x="320750" y="387350"/>
                </a:cubicBezTo>
                <a:lnTo>
                  <a:pt x="330275" y="381000"/>
                </a:lnTo>
                <a:cubicBezTo>
                  <a:pt x="332392" y="377825"/>
                  <a:pt x="334182" y="374406"/>
                  <a:pt x="336625" y="371475"/>
                </a:cubicBezTo>
                <a:cubicBezTo>
                  <a:pt x="339500" y="368026"/>
                  <a:pt x="343969" y="365875"/>
                  <a:pt x="346150" y="361950"/>
                </a:cubicBezTo>
                <a:cubicBezTo>
                  <a:pt x="349401" y="356099"/>
                  <a:pt x="352500" y="342900"/>
                  <a:pt x="352500" y="342900"/>
                </a:cubicBezTo>
                <a:cubicBezTo>
                  <a:pt x="352099" y="333268"/>
                  <a:pt x="344822" y="270070"/>
                  <a:pt x="352500" y="244475"/>
                </a:cubicBezTo>
                <a:cubicBezTo>
                  <a:pt x="353596" y="240820"/>
                  <a:pt x="355978" y="237463"/>
                  <a:pt x="358850" y="234950"/>
                </a:cubicBezTo>
                <a:cubicBezTo>
                  <a:pt x="372287" y="223193"/>
                  <a:pt x="374343" y="223436"/>
                  <a:pt x="387425" y="219075"/>
                </a:cubicBezTo>
                <a:cubicBezTo>
                  <a:pt x="390600" y="215900"/>
                  <a:pt x="394075" y="212999"/>
                  <a:pt x="396950" y="209550"/>
                </a:cubicBezTo>
                <a:cubicBezTo>
                  <a:pt x="399393" y="206619"/>
                  <a:pt x="400428" y="202538"/>
                  <a:pt x="403300" y="200025"/>
                </a:cubicBezTo>
                <a:cubicBezTo>
                  <a:pt x="409043" y="194999"/>
                  <a:pt x="416000" y="191558"/>
                  <a:pt x="422350" y="187325"/>
                </a:cubicBezTo>
                <a:cubicBezTo>
                  <a:pt x="425525" y="185208"/>
                  <a:pt x="429177" y="183673"/>
                  <a:pt x="431875" y="180975"/>
                </a:cubicBezTo>
                <a:cubicBezTo>
                  <a:pt x="443767" y="169083"/>
                  <a:pt x="437140" y="172870"/>
                  <a:pt x="450925" y="168275"/>
                </a:cubicBezTo>
                <a:lnTo>
                  <a:pt x="463625" y="149225"/>
                </a:lnTo>
                <a:cubicBezTo>
                  <a:pt x="465742" y="146050"/>
                  <a:pt x="467277" y="142398"/>
                  <a:pt x="469975" y="139700"/>
                </a:cubicBezTo>
                <a:cubicBezTo>
                  <a:pt x="476997" y="132678"/>
                  <a:pt x="481430" y="129491"/>
                  <a:pt x="485850" y="120650"/>
                </a:cubicBezTo>
                <a:cubicBezTo>
                  <a:pt x="487347" y="117657"/>
                  <a:pt x="487967" y="114300"/>
                  <a:pt x="489025" y="111125"/>
                </a:cubicBezTo>
                <a:cubicBezTo>
                  <a:pt x="485850" y="109008"/>
                  <a:pt x="483155" y="105871"/>
                  <a:pt x="479500" y="104775"/>
                </a:cubicBezTo>
                <a:cubicBezTo>
                  <a:pt x="472481" y="102669"/>
                  <a:pt x="428144" y="98687"/>
                  <a:pt x="425525" y="98425"/>
                </a:cubicBezTo>
                <a:cubicBezTo>
                  <a:pt x="421292" y="96308"/>
                  <a:pt x="417175" y="93939"/>
                  <a:pt x="412825" y="92075"/>
                </a:cubicBezTo>
                <a:cubicBezTo>
                  <a:pt x="409749" y="90757"/>
                  <a:pt x="405667" y="91267"/>
                  <a:pt x="403300" y="88900"/>
                </a:cubicBezTo>
                <a:cubicBezTo>
                  <a:pt x="384990" y="70590"/>
                  <a:pt x="418790" y="87120"/>
                  <a:pt x="390600" y="73025"/>
                </a:cubicBezTo>
                <a:cubicBezTo>
                  <a:pt x="387607" y="71528"/>
                  <a:pt x="384001" y="71475"/>
                  <a:pt x="381075" y="69850"/>
                </a:cubicBezTo>
                <a:cubicBezTo>
                  <a:pt x="374404" y="66144"/>
                  <a:pt x="362025" y="57150"/>
                  <a:pt x="362025" y="57150"/>
                </a:cubicBezTo>
                <a:cubicBezTo>
                  <a:pt x="358850" y="58208"/>
                  <a:pt x="355493" y="58828"/>
                  <a:pt x="352500" y="60325"/>
                </a:cubicBezTo>
                <a:cubicBezTo>
                  <a:pt x="327881" y="72635"/>
                  <a:pt x="357391" y="61870"/>
                  <a:pt x="333450" y="69850"/>
                </a:cubicBezTo>
                <a:cubicBezTo>
                  <a:pt x="302758" y="67733"/>
                  <a:pt x="271941" y="66993"/>
                  <a:pt x="241375" y="63500"/>
                </a:cubicBezTo>
                <a:cubicBezTo>
                  <a:pt x="234725" y="62740"/>
                  <a:pt x="227894" y="60863"/>
                  <a:pt x="222325" y="57150"/>
                </a:cubicBezTo>
                <a:lnTo>
                  <a:pt x="212800" y="50800"/>
                </a:lnTo>
                <a:cubicBezTo>
                  <a:pt x="205251" y="28152"/>
                  <a:pt x="215955" y="55533"/>
                  <a:pt x="200100" y="31750"/>
                </a:cubicBezTo>
                <a:cubicBezTo>
                  <a:pt x="189771" y="16256"/>
                  <a:pt x="205563" y="27688"/>
                  <a:pt x="190575" y="12700"/>
                </a:cubicBezTo>
                <a:cubicBezTo>
                  <a:pt x="182841" y="4966"/>
                  <a:pt x="178551" y="6090"/>
                  <a:pt x="168350" y="3175"/>
                </a:cubicBezTo>
                <a:cubicBezTo>
                  <a:pt x="165132" y="2256"/>
                  <a:pt x="162000" y="1058"/>
                  <a:pt x="158825" y="0"/>
                </a:cubicBezTo>
                <a:lnTo>
                  <a:pt x="133425" y="3175"/>
                </a:lnTo>
                <a:cubicBezTo>
                  <a:pt x="127832" y="8147"/>
                  <a:pt x="131718" y="18062"/>
                  <a:pt x="130250" y="25400"/>
                </a:cubicBezTo>
                <a:cubicBezTo>
                  <a:pt x="127891" y="37197"/>
                  <a:pt x="127554" y="34606"/>
                  <a:pt x="117550" y="41275"/>
                </a:cubicBezTo>
                <a:cubicBezTo>
                  <a:pt x="112120" y="57564"/>
                  <a:pt x="108077" y="58330"/>
                  <a:pt x="114375" y="73025"/>
                </a:cubicBezTo>
                <a:cubicBezTo>
                  <a:pt x="115878" y="76532"/>
                  <a:pt x="117853" y="80037"/>
                  <a:pt x="120725" y="82550"/>
                </a:cubicBezTo>
                <a:cubicBezTo>
                  <a:pt x="126468" y="87576"/>
                  <a:pt x="139775" y="95250"/>
                  <a:pt x="139775" y="95250"/>
                </a:cubicBezTo>
                <a:cubicBezTo>
                  <a:pt x="140833" y="98425"/>
                  <a:pt x="142950" y="101428"/>
                  <a:pt x="142950" y="104775"/>
                </a:cubicBezTo>
                <a:cubicBezTo>
                  <a:pt x="142950" y="108884"/>
                  <a:pt x="136636" y="121818"/>
                  <a:pt x="133425" y="123825"/>
                </a:cubicBezTo>
                <a:cubicBezTo>
                  <a:pt x="127749" y="127373"/>
                  <a:pt x="114375" y="130175"/>
                  <a:pt x="114375" y="130175"/>
                </a:cubicBezTo>
                <a:cubicBezTo>
                  <a:pt x="113317" y="133350"/>
                  <a:pt x="111200" y="136353"/>
                  <a:pt x="111200" y="139700"/>
                </a:cubicBezTo>
                <a:cubicBezTo>
                  <a:pt x="111200" y="170776"/>
                  <a:pt x="111252" y="168430"/>
                  <a:pt x="117550" y="187325"/>
                </a:cubicBezTo>
                <a:cubicBezTo>
                  <a:pt x="116492" y="193675"/>
                  <a:pt x="116411" y="200268"/>
                  <a:pt x="114375" y="206375"/>
                </a:cubicBezTo>
                <a:cubicBezTo>
                  <a:pt x="110401" y="218298"/>
                  <a:pt x="107933" y="215032"/>
                  <a:pt x="98500" y="219075"/>
                </a:cubicBezTo>
                <a:cubicBezTo>
                  <a:pt x="71037" y="230845"/>
                  <a:pt x="98613" y="221154"/>
                  <a:pt x="76275" y="228600"/>
                </a:cubicBezTo>
                <a:cubicBezTo>
                  <a:pt x="67412" y="255189"/>
                  <a:pt x="80359" y="213924"/>
                  <a:pt x="69925" y="273050"/>
                </a:cubicBezTo>
                <a:cubicBezTo>
                  <a:pt x="68762" y="279642"/>
                  <a:pt x="65692" y="285750"/>
                  <a:pt x="63575" y="292100"/>
                </a:cubicBezTo>
                <a:lnTo>
                  <a:pt x="54050" y="320675"/>
                </a:lnTo>
                <a:lnTo>
                  <a:pt x="50875" y="330200"/>
                </a:lnTo>
                <a:cubicBezTo>
                  <a:pt x="49817" y="333375"/>
                  <a:pt x="49556" y="336940"/>
                  <a:pt x="47700" y="339725"/>
                </a:cubicBezTo>
                <a:cubicBezTo>
                  <a:pt x="44444" y="344609"/>
                  <a:pt x="33375" y="363911"/>
                  <a:pt x="25475" y="368300"/>
                </a:cubicBezTo>
                <a:cubicBezTo>
                  <a:pt x="19624" y="371551"/>
                  <a:pt x="6425" y="374650"/>
                  <a:pt x="6425" y="374650"/>
                </a:cubicBezTo>
                <a:cubicBezTo>
                  <a:pt x="4308" y="377825"/>
                  <a:pt x="-673" y="380433"/>
                  <a:pt x="75" y="384175"/>
                </a:cubicBezTo>
                <a:cubicBezTo>
                  <a:pt x="823" y="387917"/>
                  <a:pt x="6902" y="387827"/>
                  <a:pt x="9600" y="390525"/>
                </a:cubicBezTo>
                <a:cubicBezTo>
                  <a:pt x="12298" y="393223"/>
                  <a:pt x="14400" y="396563"/>
                  <a:pt x="15950" y="400050"/>
                </a:cubicBezTo>
                <a:cubicBezTo>
                  <a:pt x="18668" y="406167"/>
                  <a:pt x="20183" y="412750"/>
                  <a:pt x="22300" y="419100"/>
                </a:cubicBezTo>
                <a:cubicBezTo>
                  <a:pt x="25326" y="428178"/>
                  <a:pt x="26657" y="431358"/>
                  <a:pt x="28650" y="441325"/>
                </a:cubicBezTo>
                <a:cubicBezTo>
                  <a:pt x="28858" y="442363"/>
                  <a:pt x="23358" y="441325"/>
                  <a:pt x="22300" y="441325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3303762" y="3707362"/>
            <a:ext cx="215773" cy="179825"/>
          </a:xfrm>
          <a:custGeom>
            <a:avLst/>
            <a:gdLst>
              <a:gd name="connsiteX0" fmla="*/ 38368 w 219343"/>
              <a:gd name="connsiteY0" fmla="*/ 0 h 190500"/>
              <a:gd name="connsiteX1" fmla="*/ 38368 w 219343"/>
              <a:gd name="connsiteY1" fmla="*/ 0 h 190500"/>
              <a:gd name="connsiteX2" fmla="*/ 35987 w 219343"/>
              <a:gd name="connsiteY2" fmla="*/ 23812 h 190500"/>
              <a:gd name="connsiteX3" fmla="*/ 31224 w 219343"/>
              <a:gd name="connsiteY3" fmla="*/ 38100 h 190500"/>
              <a:gd name="connsiteX4" fmla="*/ 28843 w 219343"/>
              <a:gd name="connsiteY4" fmla="*/ 78581 h 190500"/>
              <a:gd name="connsiteX5" fmla="*/ 21699 w 219343"/>
              <a:gd name="connsiteY5" fmla="*/ 83344 h 190500"/>
              <a:gd name="connsiteX6" fmla="*/ 5031 w 219343"/>
              <a:gd name="connsiteY6" fmla="*/ 90487 h 190500"/>
              <a:gd name="connsiteX7" fmla="*/ 268 w 219343"/>
              <a:gd name="connsiteY7" fmla="*/ 97631 h 190500"/>
              <a:gd name="connsiteX8" fmla="*/ 14556 w 219343"/>
              <a:gd name="connsiteY8" fmla="*/ 107156 h 190500"/>
              <a:gd name="connsiteX9" fmla="*/ 28843 w 219343"/>
              <a:gd name="connsiteY9" fmla="*/ 114300 h 190500"/>
              <a:gd name="connsiteX10" fmla="*/ 31224 w 219343"/>
              <a:gd name="connsiteY10" fmla="*/ 121444 h 190500"/>
              <a:gd name="connsiteX11" fmla="*/ 35987 w 219343"/>
              <a:gd name="connsiteY11" fmla="*/ 128587 h 190500"/>
              <a:gd name="connsiteX12" fmla="*/ 45512 w 219343"/>
              <a:gd name="connsiteY12" fmla="*/ 147637 h 190500"/>
              <a:gd name="connsiteX13" fmla="*/ 52656 w 219343"/>
              <a:gd name="connsiteY13" fmla="*/ 152400 h 190500"/>
              <a:gd name="connsiteX14" fmla="*/ 59799 w 219343"/>
              <a:gd name="connsiteY14" fmla="*/ 154781 h 190500"/>
              <a:gd name="connsiteX15" fmla="*/ 62181 w 219343"/>
              <a:gd name="connsiteY15" fmla="*/ 161925 h 190500"/>
              <a:gd name="connsiteX16" fmla="*/ 64562 w 219343"/>
              <a:gd name="connsiteY16" fmla="*/ 173831 h 190500"/>
              <a:gd name="connsiteX17" fmla="*/ 71706 w 219343"/>
              <a:gd name="connsiteY17" fmla="*/ 176212 h 190500"/>
              <a:gd name="connsiteX18" fmla="*/ 85993 w 219343"/>
              <a:gd name="connsiteY18" fmla="*/ 173831 h 190500"/>
              <a:gd name="connsiteX19" fmla="*/ 93137 w 219343"/>
              <a:gd name="connsiteY19" fmla="*/ 169069 h 190500"/>
              <a:gd name="connsiteX20" fmla="*/ 109806 w 219343"/>
              <a:gd name="connsiteY20" fmla="*/ 171450 h 190500"/>
              <a:gd name="connsiteX21" fmla="*/ 112187 w 219343"/>
              <a:gd name="connsiteY21" fmla="*/ 178594 h 190500"/>
              <a:gd name="connsiteX22" fmla="*/ 133618 w 219343"/>
              <a:gd name="connsiteY22" fmla="*/ 190500 h 190500"/>
              <a:gd name="connsiteX23" fmla="*/ 145524 w 219343"/>
              <a:gd name="connsiteY23" fmla="*/ 188119 h 190500"/>
              <a:gd name="connsiteX24" fmla="*/ 155049 w 219343"/>
              <a:gd name="connsiteY24" fmla="*/ 185737 h 190500"/>
              <a:gd name="connsiteX25" fmla="*/ 159812 w 219343"/>
              <a:gd name="connsiteY25" fmla="*/ 171450 h 190500"/>
              <a:gd name="connsiteX26" fmla="*/ 174099 w 219343"/>
              <a:gd name="connsiteY26" fmla="*/ 166687 h 190500"/>
              <a:gd name="connsiteX27" fmla="*/ 181243 w 219343"/>
              <a:gd name="connsiteY27" fmla="*/ 164306 h 190500"/>
              <a:gd name="connsiteX28" fmla="*/ 195531 w 219343"/>
              <a:gd name="connsiteY28" fmla="*/ 154781 h 190500"/>
              <a:gd name="connsiteX29" fmla="*/ 202674 w 219343"/>
              <a:gd name="connsiteY29" fmla="*/ 150019 h 190500"/>
              <a:gd name="connsiteX30" fmla="*/ 216962 w 219343"/>
              <a:gd name="connsiteY30" fmla="*/ 142875 h 190500"/>
              <a:gd name="connsiteX31" fmla="*/ 219343 w 219343"/>
              <a:gd name="connsiteY31" fmla="*/ 135731 h 190500"/>
              <a:gd name="connsiteX32" fmla="*/ 214581 w 219343"/>
              <a:gd name="connsiteY32" fmla="*/ 111919 h 190500"/>
              <a:gd name="connsiteX33" fmla="*/ 212199 w 219343"/>
              <a:gd name="connsiteY33" fmla="*/ 80962 h 190500"/>
              <a:gd name="connsiteX34" fmla="*/ 207437 w 219343"/>
              <a:gd name="connsiteY34" fmla="*/ 66675 h 190500"/>
              <a:gd name="connsiteX35" fmla="*/ 202674 w 219343"/>
              <a:gd name="connsiteY35" fmla="*/ 52387 h 190500"/>
              <a:gd name="connsiteX36" fmla="*/ 197912 w 219343"/>
              <a:gd name="connsiteY36" fmla="*/ 45244 h 190500"/>
              <a:gd name="connsiteX37" fmla="*/ 190768 w 219343"/>
              <a:gd name="connsiteY37" fmla="*/ 30956 h 190500"/>
              <a:gd name="connsiteX38" fmla="*/ 188387 w 219343"/>
              <a:gd name="connsiteY38" fmla="*/ 23812 h 190500"/>
              <a:gd name="connsiteX39" fmla="*/ 171718 w 219343"/>
              <a:gd name="connsiteY39" fmla="*/ 4762 h 190500"/>
              <a:gd name="connsiteX40" fmla="*/ 164574 w 219343"/>
              <a:gd name="connsiteY40" fmla="*/ 2381 h 190500"/>
              <a:gd name="connsiteX41" fmla="*/ 143143 w 219343"/>
              <a:gd name="connsiteY41" fmla="*/ 11906 h 190500"/>
              <a:gd name="connsiteX42" fmla="*/ 135999 w 219343"/>
              <a:gd name="connsiteY42" fmla="*/ 14287 h 190500"/>
              <a:gd name="connsiteX43" fmla="*/ 62181 w 219343"/>
              <a:gd name="connsiteY43" fmla="*/ 11906 h 190500"/>
              <a:gd name="connsiteX44" fmla="*/ 55037 w 219343"/>
              <a:gd name="connsiteY44" fmla="*/ 9525 h 190500"/>
              <a:gd name="connsiteX45" fmla="*/ 38368 w 219343"/>
              <a:gd name="connsiteY45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9343" h="190500">
                <a:moveTo>
                  <a:pt x="38368" y="0"/>
                </a:moveTo>
                <a:lnTo>
                  <a:pt x="38368" y="0"/>
                </a:lnTo>
                <a:cubicBezTo>
                  <a:pt x="37574" y="7937"/>
                  <a:pt x="37457" y="15972"/>
                  <a:pt x="35987" y="23812"/>
                </a:cubicBezTo>
                <a:cubicBezTo>
                  <a:pt x="35062" y="28746"/>
                  <a:pt x="31224" y="38100"/>
                  <a:pt x="31224" y="38100"/>
                </a:cubicBezTo>
                <a:cubicBezTo>
                  <a:pt x="30430" y="51594"/>
                  <a:pt x="31628" y="65354"/>
                  <a:pt x="28843" y="78581"/>
                </a:cubicBezTo>
                <a:cubicBezTo>
                  <a:pt x="28253" y="81382"/>
                  <a:pt x="24184" y="81924"/>
                  <a:pt x="21699" y="83344"/>
                </a:cubicBezTo>
                <a:cubicBezTo>
                  <a:pt x="13462" y="88051"/>
                  <a:pt x="13043" y="87816"/>
                  <a:pt x="5031" y="90487"/>
                </a:cubicBezTo>
                <a:cubicBezTo>
                  <a:pt x="3443" y="92868"/>
                  <a:pt x="-1152" y="95146"/>
                  <a:pt x="268" y="97631"/>
                </a:cubicBezTo>
                <a:cubicBezTo>
                  <a:pt x="3108" y="102601"/>
                  <a:pt x="9793" y="103981"/>
                  <a:pt x="14556" y="107156"/>
                </a:cubicBezTo>
                <a:cubicBezTo>
                  <a:pt x="23790" y="113313"/>
                  <a:pt x="18981" y="111013"/>
                  <a:pt x="28843" y="114300"/>
                </a:cubicBezTo>
                <a:cubicBezTo>
                  <a:pt x="29637" y="116681"/>
                  <a:pt x="30101" y="119199"/>
                  <a:pt x="31224" y="121444"/>
                </a:cubicBezTo>
                <a:cubicBezTo>
                  <a:pt x="32504" y="124004"/>
                  <a:pt x="35165" y="125846"/>
                  <a:pt x="35987" y="128587"/>
                </a:cubicBezTo>
                <a:cubicBezTo>
                  <a:pt x="42068" y="148856"/>
                  <a:pt x="31547" y="142983"/>
                  <a:pt x="45512" y="147637"/>
                </a:cubicBezTo>
                <a:cubicBezTo>
                  <a:pt x="47893" y="149225"/>
                  <a:pt x="50096" y="151120"/>
                  <a:pt x="52656" y="152400"/>
                </a:cubicBezTo>
                <a:cubicBezTo>
                  <a:pt x="54901" y="153522"/>
                  <a:pt x="58024" y="153006"/>
                  <a:pt x="59799" y="154781"/>
                </a:cubicBezTo>
                <a:cubicBezTo>
                  <a:pt x="61574" y="156556"/>
                  <a:pt x="61572" y="159490"/>
                  <a:pt x="62181" y="161925"/>
                </a:cubicBezTo>
                <a:cubicBezTo>
                  <a:pt x="63163" y="165851"/>
                  <a:pt x="62317" y="170464"/>
                  <a:pt x="64562" y="173831"/>
                </a:cubicBezTo>
                <a:cubicBezTo>
                  <a:pt x="65954" y="175920"/>
                  <a:pt x="69325" y="175418"/>
                  <a:pt x="71706" y="176212"/>
                </a:cubicBezTo>
                <a:cubicBezTo>
                  <a:pt x="76468" y="175418"/>
                  <a:pt x="81413" y="175358"/>
                  <a:pt x="85993" y="173831"/>
                </a:cubicBezTo>
                <a:cubicBezTo>
                  <a:pt x="88708" y="172926"/>
                  <a:pt x="90289" y="169354"/>
                  <a:pt x="93137" y="169069"/>
                </a:cubicBezTo>
                <a:cubicBezTo>
                  <a:pt x="98722" y="168511"/>
                  <a:pt x="104250" y="170656"/>
                  <a:pt x="109806" y="171450"/>
                </a:cubicBezTo>
                <a:cubicBezTo>
                  <a:pt x="110600" y="173831"/>
                  <a:pt x="110412" y="176819"/>
                  <a:pt x="112187" y="178594"/>
                </a:cubicBezTo>
                <a:cubicBezTo>
                  <a:pt x="120375" y="186783"/>
                  <a:pt x="124635" y="187506"/>
                  <a:pt x="133618" y="190500"/>
                </a:cubicBezTo>
                <a:cubicBezTo>
                  <a:pt x="137587" y="189706"/>
                  <a:pt x="141573" y="188997"/>
                  <a:pt x="145524" y="188119"/>
                </a:cubicBezTo>
                <a:cubicBezTo>
                  <a:pt x="148719" y="187409"/>
                  <a:pt x="152919" y="188222"/>
                  <a:pt x="155049" y="185737"/>
                </a:cubicBezTo>
                <a:cubicBezTo>
                  <a:pt x="158316" y="181926"/>
                  <a:pt x="155050" y="173038"/>
                  <a:pt x="159812" y="171450"/>
                </a:cubicBezTo>
                <a:lnTo>
                  <a:pt x="174099" y="166687"/>
                </a:lnTo>
                <a:cubicBezTo>
                  <a:pt x="176480" y="165893"/>
                  <a:pt x="179154" y="165698"/>
                  <a:pt x="181243" y="164306"/>
                </a:cubicBezTo>
                <a:lnTo>
                  <a:pt x="195531" y="154781"/>
                </a:lnTo>
                <a:cubicBezTo>
                  <a:pt x="197912" y="153194"/>
                  <a:pt x="199959" y="150924"/>
                  <a:pt x="202674" y="150019"/>
                </a:cubicBezTo>
                <a:cubicBezTo>
                  <a:pt x="212533" y="146732"/>
                  <a:pt x="207729" y="149029"/>
                  <a:pt x="216962" y="142875"/>
                </a:cubicBezTo>
                <a:cubicBezTo>
                  <a:pt x="217756" y="140494"/>
                  <a:pt x="219343" y="138241"/>
                  <a:pt x="219343" y="135731"/>
                </a:cubicBezTo>
                <a:cubicBezTo>
                  <a:pt x="219343" y="124785"/>
                  <a:pt x="217514" y="120717"/>
                  <a:pt x="214581" y="111919"/>
                </a:cubicBezTo>
                <a:cubicBezTo>
                  <a:pt x="213787" y="101600"/>
                  <a:pt x="213813" y="91185"/>
                  <a:pt x="212199" y="80962"/>
                </a:cubicBezTo>
                <a:cubicBezTo>
                  <a:pt x="211416" y="76004"/>
                  <a:pt x="209024" y="71437"/>
                  <a:pt x="207437" y="66675"/>
                </a:cubicBezTo>
                <a:cubicBezTo>
                  <a:pt x="207435" y="66670"/>
                  <a:pt x="202677" y="52391"/>
                  <a:pt x="202674" y="52387"/>
                </a:cubicBezTo>
                <a:lnTo>
                  <a:pt x="197912" y="45244"/>
                </a:lnTo>
                <a:cubicBezTo>
                  <a:pt x="191927" y="27288"/>
                  <a:pt x="200000" y="49421"/>
                  <a:pt x="190768" y="30956"/>
                </a:cubicBezTo>
                <a:cubicBezTo>
                  <a:pt x="189645" y="28711"/>
                  <a:pt x="189606" y="26006"/>
                  <a:pt x="188387" y="23812"/>
                </a:cubicBezTo>
                <a:cubicBezTo>
                  <a:pt x="182893" y="13922"/>
                  <a:pt x="180815" y="9310"/>
                  <a:pt x="171718" y="4762"/>
                </a:cubicBezTo>
                <a:cubicBezTo>
                  <a:pt x="169473" y="3639"/>
                  <a:pt x="166955" y="3175"/>
                  <a:pt x="164574" y="2381"/>
                </a:cubicBezTo>
                <a:cubicBezTo>
                  <a:pt x="153254" y="9929"/>
                  <a:pt x="160146" y="6239"/>
                  <a:pt x="143143" y="11906"/>
                </a:cubicBezTo>
                <a:lnTo>
                  <a:pt x="135999" y="14287"/>
                </a:lnTo>
                <a:cubicBezTo>
                  <a:pt x="111393" y="13493"/>
                  <a:pt x="86757" y="13352"/>
                  <a:pt x="62181" y="11906"/>
                </a:cubicBezTo>
                <a:cubicBezTo>
                  <a:pt x="59675" y="11759"/>
                  <a:pt x="57535" y="9775"/>
                  <a:pt x="55037" y="9525"/>
                </a:cubicBezTo>
                <a:cubicBezTo>
                  <a:pt x="49508" y="8972"/>
                  <a:pt x="41146" y="1587"/>
                  <a:pt x="38368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8063955" y="5067292"/>
            <a:ext cx="374826" cy="645124"/>
          </a:xfrm>
          <a:custGeom>
            <a:avLst/>
            <a:gdLst>
              <a:gd name="connsiteX0" fmla="*/ 164333 w 381027"/>
              <a:gd name="connsiteY0" fmla="*/ 171450 h 683419"/>
              <a:gd name="connsiteX1" fmla="*/ 164333 w 381027"/>
              <a:gd name="connsiteY1" fmla="*/ 171450 h 683419"/>
              <a:gd name="connsiteX2" fmla="*/ 142902 w 381027"/>
              <a:gd name="connsiteY2" fmla="*/ 204788 h 683419"/>
              <a:gd name="connsiteX3" fmla="*/ 138140 w 381027"/>
              <a:gd name="connsiteY3" fmla="*/ 211931 h 683419"/>
              <a:gd name="connsiteX4" fmla="*/ 133377 w 381027"/>
              <a:gd name="connsiteY4" fmla="*/ 226219 h 683419"/>
              <a:gd name="connsiteX5" fmla="*/ 123852 w 381027"/>
              <a:gd name="connsiteY5" fmla="*/ 240506 h 683419"/>
              <a:gd name="connsiteX6" fmla="*/ 119090 w 381027"/>
              <a:gd name="connsiteY6" fmla="*/ 316706 h 683419"/>
              <a:gd name="connsiteX7" fmla="*/ 114327 w 381027"/>
              <a:gd name="connsiteY7" fmla="*/ 338138 h 683419"/>
              <a:gd name="connsiteX8" fmla="*/ 109565 w 381027"/>
              <a:gd name="connsiteY8" fmla="*/ 361950 h 683419"/>
              <a:gd name="connsiteX9" fmla="*/ 107183 w 381027"/>
              <a:gd name="connsiteY9" fmla="*/ 395288 h 683419"/>
              <a:gd name="connsiteX10" fmla="*/ 100040 w 381027"/>
              <a:gd name="connsiteY10" fmla="*/ 400050 h 683419"/>
              <a:gd name="connsiteX11" fmla="*/ 73846 w 381027"/>
              <a:gd name="connsiteY11" fmla="*/ 402431 h 683419"/>
              <a:gd name="connsiteX12" fmla="*/ 61940 w 381027"/>
              <a:gd name="connsiteY12" fmla="*/ 404813 h 683419"/>
              <a:gd name="connsiteX13" fmla="*/ 47652 w 381027"/>
              <a:gd name="connsiteY13" fmla="*/ 409575 h 683419"/>
              <a:gd name="connsiteX14" fmla="*/ 40508 w 381027"/>
              <a:gd name="connsiteY14" fmla="*/ 411956 h 683419"/>
              <a:gd name="connsiteX15" fmla="*/ 33365 w 381027"/>
              <a:gd name="connsiteY15" fmla="*/ 414338 h 683419"/>
              <a:gd name="connsiteX16" fmla="*/ 23840 w 381027"/>
              <a:gd name="connsiteY16" fmla="*/ 416719 h 683419"/>
              <a:gd name="connsiteX17" fmla="*/ 19077 w 381027"/>
              <a:gd name="connsiteY17" fmla="*/ 423863 h 683419"/>
              <a:gd name="connsiteX18" fmla="*/ 9552 w 381027"/>
              <a:gd name="connsiteY18" fmla="*/ 445294 h 683419"/>
              <a:gd name="connsiteX19" fmla="*/ 2408 w 381027"/>
              <a:gd name="connsiteY19" fmla="*/ 450056 h 683419"/>
              <a:gd name="connsiteX20" fmla="*/ 27 w 381027"/>
              <a:gd name="connsiteY20" fmla="*/ 457200 h 683419"/>
              <a:gd name="connsiteX21" fmla="*/ 9552 w 381027"/>
              <a:gd name="connsiteY21" fmla="*/ 478631 h 683419"/>
              <a:gd name="connsiteX22" fmla="*/ 14315 w 381027"/>
              <a:gd name="connsiteY22" fmla="*/ 497681 h 683419"/>
              <a:gd name="connsiteX23" fmla="*/ 16696 w 381027"/>
              <a:gd name="connsiteY23" fmla="*/ 507206 h 683419"/>
              <a:gd name="connsiteX24" fmla="*/ 21458 w 381027"/>
              <a:gd name="connsiteY24" fmla="*/ 514350 h 683419"/>
              <a:gd name="connsiteX25" fmla="*/ 23840 w 381027"/>
              <a:gd name="connsiteY25" fmla="*/ 523875 h 683419"/>
              <a:gd name="connsiteX26" fmla="*/ 28602 w 381027"/>
              <a:gd name="connsiteY26" fmla="*/ 538163 h 683419"/>
              <a:gd name="connsiteX27" fmla="*/ 33365 w 381027"/>
              <a:gd name="connsiteY27" fmla="*/ 552450 h 683419"/>
              <a:gd name="connsiteX28" fmla="*/ 35746 w 381027"/>
              <a:gd name="connsiteY28" fmla="*/ 559594 h 683419"/>
              <a:gd name="connsiteX29" fmla="*/ 38127 w 381027"/>
              <a:gd name="connsiteY29" fmla="*/ 566738 h 683419"/>
              <a:gd name="connsiteX30" fmla="*/ 30983 w 381027"/>
              <a:gd name="connsiteY30" fmla="*/ 614363 h 683419"/>
              <a:gd name="connsiteX31" fmla="*/ 21458 w 381027"/>
              <a:gd name="connsiteY31" fmla="*/ 628650 h 683419"/>
              <a:gd name="connsiteX32" fmla="*/ 16696 w 381027"/>
              <a:gd name="connsiteY32" fmla="*/ 635794 h 683419"/>
              <a:gd name="connsiteX33" fmla="*/ 19077 w 381027"/>
              <a:gd name="connsiteY33" fmla="*/ 650081 h 683419"/>
              <a:gd name="connsiteX34" fmla="*/ 26221 w 381027"/>
              <a:gd name="connsiteY34" fmla="*/ 652463 h 683419"/>
              <a:gd name="connsiteX35" fmla="*/ 28602 w 381027"/>
              <a:gd name="connsiteY35" fmla="*/ 659606 h 683419"/>
              <a:gd name="connsiteX36" fmla="*/ 33365 w 381027"/>
              <a:gd name="connsiteY36" fmla="*/ 666750 h 683419"/>
              <a:gd name="connsiteX37" fmla="*/ 35746 w 381027"/>
              <a:gd name="connsiteY37" fmla="*/ 673894 h 683419"/>
              <a:gd name="connsiteX38" fmla="*/ 50033 w 381027"/>
              <a:gd name="connsiteY38" fmla="*/ 683419 h 683419"/>
              <a:gd name="connsiteX39" fmla="*/ 57177 w 381027"/>
              <a:gd name="connsiteY39" fmla="*/ 681038 h 683419"/>
              <a:gd name="connsiteX40" fmla="*/ 52415 w 381027"/>
              <a:gd name="connsiteY40" fmla="*/ 661988 h 683419"/>
              <a:gd name="connsiteX41" fmla="*/ 76227 w 381027"/>
              <a:gd name="connsiteY41" fmla="*/ 647700 h 683419"/>
              <a:gd name="connsiteX42" fmla="*/ 78608 w 381027"/>
              <a:gd name="connsiteY42" fmla="*/ 640556 h 683419"/>
              <a:gd name="connsiteX43" fmla="*/ 80990 w 381027"/>
              <a:gd name="connsiteY43" fmla="*/ 628650 h 683419"/>
              <a:gd name="connsiteX44" fmla="*/ 95277 w 381027"/>
              <a:gd name="connsiteY44" fmla="*/ 600075 h 683419"/>
              <a:gd name="connsiteX45" fmla="*/ 102421 w 381027"/>
              <a:gd name="connsiteY45" fmla="*/ 595313 h 683419"/>
              <a:gd name="connsiteX46" fmla="*/ 116708 w 381027"/>
              <a:gd name="connsiteY46" fmla="*/ 585788 h 683419"/>
              <a:gd name="connsiteX47" fmla="*/ 121471 w 381027"/>
              <a:gd name="connsiteY47" fmla="*/ 600075 h 683419"/>
              <a:gd name="connsiteX48" fmla="*/ 123852 w 381027"/>
              <a:gd name="connsiteY48" fmla="*/ 607219 h 683419"/>
              <a:gd name="connsiteX49" fmla="*/ 130996 w 381027"/>
              <a:gd name="connsiteY49" fmla="*/ 609600 h 683419"/>
              <a:gd name="connsiteX50" fmla="*/ 138140 w 381027"/>
              <a:gd name="connsiteY50" fmla="*/ 607219 h 683419"/>
              <a:gd name="connsiteX51" fmla="*/ 178621 w 381027"/>
              <a:gd name="connsiteY51" fmla="*/ 611981 h 683419"/>
              <a:gd name="connsiteX52" fmla="*/ 192908 w 381027"/>
              <a:gd name="connsiteY52" fmla="*/ 602456 h 683419"/>
              <a:gd name="connsiteX53" fmla="*/ 202433 w 381027"/>
              <a:gd name="connsiteY53" fmla="*/ 597694 h 683419"/>
              <a:gd name="connsiteX54" fmla="*/ 209577 w 381027"/>
              <a:gd name="connsiteY54" fmla="*/ 590550 h 683419"/>
              <a:gd name="connsiteX55" fmla="*/ 223865 w 381027"/>
              <a:gd name="connsiteY55" fmla="*/ 581025 h 683419"/>
              <a:gd name="connsiteX56" fmla="*/ 240533 w 381027"/>
              <a:gd name="connsiteY56" fmla="*/ 571500 h 683419"/>
              <a:gd name="connsiteX57" fmla="*/ 250058 w 381027"/>
              <a:gd name="connsiteY57" fmla="*/ 557213 h 683419"/>
              <a:gd name="connsiteX58" fmla="*/ 257202 w 381027"/>
              <a:gd name="connsiteY58" fmla="*/ 535781 h 683419"/>
              <a:gd name="connsiteX59" fmla="*/ 261965 w 381027"/>
              <a:gd name="connsiteY59" fmla="*/ 521494 h 683419"/>
              <a:gd name="connsiteX60" fmla="*/ 264346 w 381027"/>
              <a:gd name="connsiteY60" fmla="*/ 514350 h 683419"/>
              <a:gd name="connsiteX61" fmla="*/ 269108 w 381027"/>
              <a:gd name="connsiteY61" fmla="*/ 507206 h 683419"/>
              <a:gd name="connsiteX62" fmla="*/ 273871 w 381027"/>
              <a:gd name="connsiteY62" fmla="*/ 492919 h 683419"/>
              <a:gd name="connsiteX63" fmla="*/ 283396 w 381027"/>
              <a:gd name="connsiteY63" fmla="*/ 478631 h 683419"/>
              <a:gd name="connsiteX64" fmla="*/ 290540 w 381027"/>
              <a:gd name="connsiteY64" fmla="*/ 414338 h 683419"/>
              <a:gd name="connsiteX65" fmla="*/ 292921 w 381027"/>
              <a:gd name="connsiteY65" fmla="*/ 404813 h 683419"/>
              <a:gd name="connsiteX66" fmla="*/ 302446 w 381027"/>
              <a:gd name="connsiteY66" fmla="*/ 390525 h 683419"/>
              <a:gd name="connsiteX67" fmla="*/ 314352 w 381027"/>
              <a:gd name="connsiteY67" fmla="*/ 354806 h 683419"/>
              <a:gd name="connsiteX68" fmla="*/ 319115 w 381027"/>
              <a:gd name="connsiteY68" fmla="*/ 340519 h 683419"/>
              <a:gd name="connsiteX69" fmla="*/ 323877 w 381027"/>
              <a:gd name="connsiteY69" fmla="*/ 333375 h 683419"/>
              <a:gd name="connsiteX70" fmla="*/ 328640 w 381027"/>
              <a:gd name="connsiteY70" fmla="*/ 319088 h 683419"/>
              <a:gd name="connsiteX71" fmla="*/ 333402 w 381027"/>
              <a:gd name="connsiteY71" fmla="*/ 302419 h 683419"/>
              <a:gd name="connsiteX72" fmla="*/ 338165 w 381027"/>
              <a:gd name="connsiteY72" fmla="*/ 295275 h 683419"/>
              <a:gd name="connsiteX73" fmla="*/ 342927 w 381027"/>
              <a:gd name="connsiteY73" fmla="*/ 280988 h 683419"/>
              <a:gd name="connsiteX74" fmla="*/ 345308 w 381027"/>
              <a:gd name="connsiteY74" fmla="*/ 271463 h 683419"/>
              <a:gd name="connsiteX75" fmla="*/ 350071 w 381027"/>
              <a:gd name="connsiteY75" fmla="*/ 264319 h 683419"/>
              <a:gd name="connsiteX76" fmla="*/ 357215 w 381027"/>
              <a:gd name="connsiteY76" fmla="*/ 240506 h 683419"/>
              <a:gd name="connsiteX77" fmla="*/ 361977 w 381027"/>
              <a:gd name="connsiteY77" fmla="*/ 226219 h 683419"/>
              <a:gd name="connsiteX78" fmla="*/ 364358 w 381027"/>
              <a:gd name="connsiteY78" fmla="*/ 214313 h 683419"/>
              <a:gd name="connsiteX79" fmla="*/ 369121 w 381027"/>
              <a:gd name="connsiteY79" fmla="*/ 200025 h 683419"/>
              <a:gd name="connsiteX80" fmla="*/ 373883 w 381027"/>
              <a:gd name="connsiteY80" fmla="*/ 180975 h 683419"/>
              <a:gd name="connsiteX81" fmla="*/ 376265 w 381027"/>
              <a:gd name="connsiteY81" fmla="*/ 159544 h 683419"/>
              <a:gd name="connsiteX82" fmla="*/ 381027 w 381027"/>
              <a:gd name="connsiteY82" fmla="*/ 135731 h 683419"/>
              <a:gd name="connsiteX83" fmla="*/ 373883 w 381027"/>
              <a:gd name="connsiteY83" fmla="*/ 64294 h 683419"/>
              <a:gd name="connsiteX84" fmla="*/ 366740 w 381027"/>
              <a:gd name="connsiteY84" fmla="*/ 59531 h 683419"/>
              <a:gd name="connsiteX85" fmla="*/ 352452 w 381027"/>
              <a:gd name="connsiteY85" fmla="*/ 57150 h 683419"/>
              <a:gd name="connsiteX86" fmla="*/ 345308 w 381027"/>
              <a:gd name="connsiteY86" fmla="*/ 52388 h 683419"/>
              <a:gd name="connsiteX87" fmla="*/ 350071 w 381027"/>
              <a:gd name="connsiteY87" fmla="*/ 33338 h 683419"/>
              <a:gd name="connsiteX88" fmla="*/ 347690 w 381027"/>
              <a:gd name="connsiteY88" fmla="*/ 26194 h 683419"/>
              <a:gd name="connsiteX89" fmla="*/ 333402 w 381027"/>
              <a:gd name="connsiteY89" fmla="*/ 16669 h 683419"/>
              <a:gd name="connsiteX90" fmla="*/ 321496 w 381027"/>
              <a:gd name="connsiteY90" fmla="*/ 2381 h 683419"/>
              <a:gd name="connsiteX91" fmla="*/ 311971 w 381027"/>
              <a:gd name="connsiteY91" fmla="*/ 0 h 683419"/>
              <a:gd name="connsiteX92" fmla="*/ 288158 w 381027"/>
              <a:gd name="connsiteY92" fmla="*/ 21431 h 683419"/>
              <a:gd name="connsiteX93" fmla="*/ 283396 w 381027"/>
              <a:gd name="connsiteY93" fmla="*/ 28575 h 683419"/>
              <a:gd name="connsiteX94" fmla="*/ 276252 w 381027"/>
              <a:gd name="connsiteY94" fmla="*/ 30956 h 683419"/>
              <a:gd name="connsiteX95" fmla="*/ 269108 w 381027"/>
              <a:gd name="connsiteY95" fmla="*/ 35719 h 683419"/>
              <a:gd name="connsiteX96" fmla="*/ 266727 w 381027"/>
              <a:gd name="connsiteY96" fmla="*/ 42863 h 683419"/>
              <a:gd name="connsiteX97" fmla="*/ 271490 w 381027"/>
              <a:gd name="connsiteY97" fmla="*/ 50006 h 683419"/>
              <a:gd name="connsiteX98" fmla="*/ 281015 w 381027"/>
              <a:gd name="connsiteY98" fmla="*/ 71438 h 683419"/>
              <a:gd name="connsiteX99" fmla="*/ 302446 w 381027"/>
              <a:gd name="connsiteY99" fmla="*/ 78581 h 683419"/>
              <a:gd name="connsiteX100" fmla="*/ 309590 w 381027"/>
              <a:gd name="connsiteY100" fmla="*/ 80963 h 683419"/>
              <a:gd name="connsiteX101" fmla="*/ 311971 w 381027"/>
              <a:gd name="connsiteY101" fmla="*/ 88106 h 683419"/>
              <a:gd name="connsiteX102" fmla="*/ 307208 w 381027"/>
              <a:gd name="connsiteY102" fmla="*/ 102394 h 683419"/>
              <a:gd name="connsiteX103" fmla="*/ 304827 w 381027"/>
              <a:gd name="connsiteY103" fmla="*/ 109538 h 683419"/>
              <a:gd name="connsiteX104" fmla="*/ 288158 w 381027"/>
              <a:gd name="connsiteY104" fmla="*/ 116681 h 683419"/>
              <a:gd name="connsiteX105" fmla="*/ 276252 w 381027"/>
              <a:gd name="connsiteY105" fmla="*/ 138113 h 683419"/>
              <a:gd name="connsiteX106" fmla="*/ 271490 w 381027"/>
              <a:gd name="connsiteY106" fmla="*/ 145256 h 683419"/>
              <a:gd name="connsiteX107" fmla="*/ 264346 w 381027"/>
              <a:gd name="connsiteY107" fmla="*/ 159544 h 683419"/>
              <a:gd name="connsiteX108" fmla="*/ 254821 w 381027"/>
              <a:gd name="connsiteY108" fmla="*/ 164306 h 683419"/>
              <a:gd name="connsiteX109" fmla="*/ 240533 w 381027"/>
              <a:gd name="connsiteY109" fmla="*/ 173831 h 683419"/>
              <a:gd name="connsiteX110" fmla="*/ 233390 w 381027"/>
              <a:gd name="connsiteY110" fmla="*/ 176213 h 683419"/>
              <a:gd name="connsiteX111" fmla="*/ 219102 w 381027"/>
              <a:gd name="connsiteY111" fmla="*/ 183356 h 683419"/>
              <a:gd name="connsiteX112" fmla="*/ 204815 w 381027"/>
              <a:gd name="connsiteY112" fmla="*/ 180975 h 683419"/>
              <a:gd name="connsiteX113" fmla="*/ 183383 w 381027"/>
              <a:gd name="connsiteY113" fmla="*/ 173831 h 683419"/>
              <a:gd name="connsiteX114" fmla="*/ 169096 w 381027"/>
              <a:gd name="connsiteY114" fmla="*/ 169069 h 683419"/>
              <a:gd name="connsiteX115" fmla="*/ 164333 w 381027"/>
              <a:gd name="connsiteY115" fmla="*/ 171450 h 683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381027" h="683419">
                <a:moveTo>
                  <a:pt x="164333" y="171450"/>
                </a:moveTo>
                <a:lnTo>
                  <a:pt x="164333" y="171450"/>
                </a:lnTo>
                <a:cubicBezTo>
                  <a:pt x="146101" y="200102"/>
                  <a:pt x="153414" y="189021"/>
                  <a:pt x="142902" y="204788"/>
                </a:cubicBezTo>
                <a:cubicBezTo>
                  <a:pt x="141315" y="207169"/>
                  <a:pt x="139045" y="209216"/>
                  <a:pt x="138140" y="211931"/>
                </a:cubicBezTo>
                <a:cubicBezTo>
                  <a:pt x="136552" y="216694"/>
                  <a:pt x="136162" y="222042"/>
                  <a:pt x="133377" y="226219"/>
                </a:cubicBezTo>
                <a:lnTo>
                  <a:pt x="123852" y="240506"/>
                </a:lnTo>
                <a:cubicBezTo>
                  <a:pt x="113975" y="270141"/>
                  <a:pt x="123516" y="239266"/>
                  <a:pt x="119090" y="316706"/>
                </a:cubicBezTo>
                <a:cubicBezTo>
                  <a:pt x="118323" y="330131"/>
                  <a:pt x="117181" y="328149"/>
                  <a:pt x="114327" y="338138"/>
                </a:cubicBezTo>
                <a:cubicBezTo>
                  <a:pt x="111486" y="348084"/>
                  <a:pt x="111436" y="350723"/>
                  <a:pt x="109565" y="361950"/>
                </a:cubicBezTo>
                <a:cubicBezTo>
                  <a:pt x="108771" y="373063"/>
                  <a:pt x="109885" y="384480"/>
                  <a:pt x="107183" y="395288"/>
                </a:cubicBezTo>
                <a:cubicBezTo>
                  <a:pt x="106489" y="398064"/>
                  <a:pt x="102838" y="399450"/>
                  <a:pt x="100040" y="400050"/>
                </a:cubicBezTo>
                <a:cubicBezTo>
                  <a:pt x="91467" y="401887"/>
                  <a:pt x="82577" y="401637"/>
                  <a:pt x="73846" y="402431"/>
                </a:cubicBezTo>
                <a:cubicBezTo>
                  <a:pt x="69877" y="403225"/>
                  <a:pt x="65845" y="403748"/>
                  <a:pt x="61940" y="404813"/>
                </a:cubicBezTo>
                <a:cubicBezTo>
                  <a:pt x="57097" y="406134"/>
                  <a:pt x="52415" y="407988"/>
                  <a:pt x="47652" y="409575"/>
                </a:cubicBezTo>
                <a:lnTo>
                  <a:pt x="40508" y="411956"/>
                </a:lnTo>
                <a:cubicBezTo>
                  <a:pt x="38127" y="412750"/>
                  <a:pt x="35800" y="413729"/>
                  <a:pt x="33365" y="414338"/>
                </a:cubicBezTo>
                <a:lnTo>
                  <a:pt x="23840" y="416719"/>
                </a:lnTo>
                <a:cubicBezTo>
                  <a:pt x="22252" y="419100"/>
                  <a:pt x="20239" y="421248"/>
                  <a:pt x="19077" y="423863"/>
                </a:cubicBezTo>
                <a:cubicBezTo>
                  <a:pt x="15304" y="432353"/>
                  <a:pt x="16020" y="438827"/>
                  <a:pt x="9552" y="445294"/>
                </a:cubicBezTo>
                <a:cubicBezTo>
                  <a:pt x="7528" y="447318"/>
                  <a:pt x="4789" y="448469"/>
                  <a:pt x="2408" y="450056"/>
                </a:cubicBezTo>
                <a:cubicBezTo>
                  <a:pt x="1614" y="452437"/>
                  <a:pt x="-250" y="454705"/>
                  <a:pt x="27" y="457200"/>
                </a:cubicBezTo>
                <a:cubicBezTo>
                  <a:pt x="1161" y="467402"/>
                  <a:pt x="4590" y="471188"/>
                  <a:pt x="9552" y="478631"/>
                </a:cubicBezTo>
                <a:cubicBezTo>
                  <a:pt x="14395" y="502850"/>
                  <a:pt x="9431" y="480590"/>
                  <a:pt x="14315" y="497681"/>
                </a:cubicBezTo>
                <a:cubicBezTo>
                  <a:pt x="15214" y="500828"/>
                  <a:pt x="15407" y="504198"/>
                  <a:pt x="16696" y="507206"/>
                </a:cubicBezTo>
                <a:cubicBezTo>
                  <a:pt x="17823" y="509837"/>
                  <a:pt x="19871" y="511969"/>
                  <a:pt x="21458" y="514350"/>
                </a:cubicBezTo>
                <a:cubicBezTo>
                  <a:pt x="22252" y="517525"/>
                  <a:pt x="22900" y="520740"/>
                  <a:pt x="23840" y="523875"/>
                </a:cubicBezTo>
                <a:cubicBezTo>
                  <a:pt x="25283" y="528683"/>
                  <a:pt x="27015" y="533400"/>
                  <a:pt x="28602" y="538163"/>
                </a:cubicBezTo>
                <a:lnTo>
                  <a:pt x="33365" y="552450"/>
                </a:lnTo>
                <a:lnTo>
                  <a:pt x="35746" y="559594"/>
                </a:lnTo>
                <a:lnTo>
                  <a:pt x="38127" y="566738"/>
                </a:lnTo>
                <a:cubicBezTo>
                  <a:pt x="37594" y="574194"/>
                  <a:pt x="38275" y="603425"/>
                  <a:pt x="30983" y="614363"/>
                </a:cubicBezTo>
                <a:lnTo>
                  <a:pt x="21458" y="628650"/>
                </a:lnTo>
                <a:lnTo>
                  <a:pt x="16696" y="635794"/>
                </a:lnTo>
                <a:cubicBezTo>
                  <a:pt x="17490" y="640556"/>
                  <a:pt x="16682" y="645889"/>
                  <a:pt x="19077" y="650081"/>
                </a:cubicBezTo>
                <a:cubicBezTo>
                  <a:pt x="20322" y="652260"/>
                  <a:pt x="24446" y="650688"/>
                  <a:pt x="26221" y="652463"/>
                </a:cubicBezTo>
                <a:cubicBezTo>
                  <a:pt x="27996" y="654238"/>
                  <a:pt x="27480" y="657361"/>
                  <a:pt x="28602" y="659606"/>
                </a:cubicBezTo>
                <a:cubicBezTo>
                  <a:pt x="29882" y="662166"/>
                  <a:pt x="31777" y="664369"/>
                  <a:pt x="33365" y="666750"/>
                </a:cubicBezTo>
                <a:cubicBezTo>
                  <a:pt x="34159" y="669131"/>
                  <a:pt x="33971" y="672119"/>
                  <a:pt x="35746" y="673894"/>
                </a:cubicBezTo>
                <a:cubicBezTo>
                  <a:pt x="39793" y="677941"/>
                  <a:pt x="50033" y="683419"/>
                  <a:pt x="50033" y="683419"/>
                </a:cubicBezTo>
                <a:cubicBezTo>
                  <a:pt x="52414" y="682625"/>
                  <a:pt x="56383" y="683419"/>
                  <a:pt x="57177" y="681038"/>
                </a:cubicBezTo>
                <a:cubicBezTo>
                  <a:pt x="58135" y="678164"/>
                  <a:pt x="53700" y="665844"/>
                  <a:pt x="52415" y="661988"/>
                </a:cubicBezTo>
                <a:cubicBezTo>
                  <a:pt x="57105" y="638532"/>
                  <a:pt x="49175" y="658521"/>
                  <a:pt x="76227" y="647700"/>
                </a:cubicBezTo>
                <a:cubicBezTo>
                  <a:pt x="78558" y="646768"/>
                  <a:pt x="77999" y="642991"/>
                  <a:pt x="78608" y="640556"/>
                </a:cubicBezTo>
                <a:cubicBezTo>
                  <a:pt x="79590" y="636630"/>
                  <a:pt x="79925" y="632555"/>
                  <a:pt x="80990" y="628650"/>
                </a:cubicBezTo>
                <a:cubicBezTo>
                  <a:pt x="83103" y="620903"/>
                  <a:pt x="88052" y="604891"/>
                  <a:pt x="95277" y="600075"/>
                </a:cubicBezTo>
                <a:lnTo>
                  <a:pt x="102421" y="595313"/>
                </a:lnTo>
                <a:cubicBezTo>
                  <a:pt x="104004" y="592938"/>
                  <a:pt x="110117" y="580296"/>
                  <a:pt x="116708" y="585788"/>
                </a:cubicBezTo>
                <a:cubicBezTo>
                  <a:pt x="120565" y="589002"/>
                  <a:pt x="119883" y="595313"/>
                  <a:pt x="121471" y="600075"/>
                </a:cubicBezTo>
                <a:cubicBezTo>
                  <a:pt x="122265" y="602456"/>
                  <a:pt x="121471" y="606425"/>
                  <a:pt x="123852" y="607219"/>
                </a:cubicBezTo>
                <a:lnTo>
                  <a:pt x="130996" y="609600"/>
                </a:lnTo>
                <a:cubicBezTo>
                  <a:pt x="133377" y="608806"/>
                  <a:pt x="135630" y="607219"/>
                  <a:pt x="138140" y="607219"/>
                </a:cubicBezTo>
                <a:cubicBezTo>
                  <a:pt x="166300" y="607219"/>
                  <a:pt x="162638" y="606654"/>
                  <a:pt x="178621" y="611981"/>
                </a:cubicBezTo>
                <a:cubicBezTo>
                  <a:pt x="193947" y="606873"/>
                  <a:pt x="177300" y="613605"/>
                  <a:pt x="192908" y="602456"/>
                </a:cubicBezTo>
                <a:cubicBezTo>
                  <a:pt x="195796" y="600393"/>
                  <a:pt x="199258" y="599281"/>
                  <a:pt x="202433" y="597694"/>
                </a:cubicBezTo>
                <a:cubicBezTo>
                  <a:pt x="204814" y="595313"/>
                  <a:pt x="206919" y="592618"/>
                  <a:pt x="209577" y="590550"/>
                </a:cubicBezTo>
                <a:cubicBezTo>
                  <a:pt x="214095" y="587036"/>
                  <a:pt x="219102" y="584200"/>
                  <a:pt x="223865" y="581025"/>
                </a:cubicBezTo>
                <a:cubicBezTo>
                  <a:pt x="233963" y="574293"/>
                  <a:pt x="228447" y="577543"/>
                  <a:pt x="240533" y="571500"/>
                </a:cubicBezTo>
                <a:cubicBezTo>
                  <a:pt x="243708" y="566738"/>
                  <a:pt x="248248" y="562643"/>
                  <a:pt x="250058" y="557213"/>
                </a:cubicBezTo>
                <a:lnTo>
                  <a:pt x="257202" y="535781"/>
                </a:lnTo>
                <a:lnTo>
                  <a:pt x="261965" y="521494"/>
                </a:lnTo>
                <a:cubicBezTo>
                  <a:pt x="262759" y="519113"/>
                  <a:pt x="262954" y="516439"/>
                  <a:pt x="264346" y="514350"/>
                </a:cubicBezTo>
                <a:cubicBezTo>
                  <a:pt x="265933" y="511969"/>
                  <a:pt x="267946" y="509821"/>
                  <a:pt x="269108" y="507206"/>
                </a:cubicBezTo>
                <a:cubicBezTo>
                  <a:pt x="271147" y="502619"/>
                  <a:pt x="271086" y="497096"/>
                  <a:pt x="273871" y="492919"/>
                </a:cubicBezTo>
                <a:lnTo>
                  <a:pt x="283396" y="478631"/>
                </a:lnTo>
                <a:cubicBezTo>
                  <a:pt x="294140" y="446397"/>
                  <a:pt x="285575" y="476390"/>
                  <a:pt x="290540" y="414338"/>
                </a:cubicBezTo>
                <a:cubicBezTo>
                  <a:pt x="290801" y="411076"/>
                  <a:pt x="291457" y="407740"/>
                  <a:pt x="292921" y="404813"/>
                </a:cubicBezTo>
                <a:cubicBezTo>
                  <a:pt x="295481" y="399693"/>
                  <a:pt x="302446" y="390525"/>
                  <a:pt x="302446" y="390525"/>
                </a:cubicBezTo>
                <a:lnTo>
                  <a:pt x="314352" y="354806"/>
                </a:lnTo>
                <a:cubicBezTo>
                  <a:pt x="314353" y="354802"/>
                  <a:pt x="319113" y="340522"/>
                  <a:pt x="319115" y="340519"/>
                </a:cubicBezTo>
                <a:cubicBezTo>
                  <a:pt x="320702" y="338138"/>
                  <a:pt x="322715" y="335990"/>
                  <a:pt x="323877" y="333375"/>
                </a:cubicBezTo>
                <a:cubicBezTo>
                  <a:pt x="325916" y="328788"/>
                  <a:pt x="327423" y="323958"/>
                  <a:pt x="328640" y="319088"/>
                </a:cubicBezTo>
                <a:cubicBezTo>
                  <a:pt x="329403" y="316038"/>
                  <a:pt x="331694" y="305834"/>
                  <a:pt x="333402" y="302419"/>
                </a:cubicBezTo>
                <a:cubicBezTo>
                  <a:pt x="334682" y="299859"/>
                  <a:pt x="336577" y="297656"/>
                  <a:pt x="338165" y="295275"/>
                </a:cubicBezTo>
                <a:cubicBezTo>
                  <a:pt x="339752" y="290513"/>
                  <a:pt x="341710" y="285858"/>
                  <a:pt x="342927" y="280988"/>
                </a:cubicBezTo>
                <a:cubicBezTo>
                  <a:pt x="343721" y="277813"/>
                  <a:pt x="344019" y="274471"/>
                  <a:pt x="345308" y="271463"/>
                </a:cubicBezTo>
                <a:cubicBezTo>
                  <a:pt x="346435" y="268832"/>
                  <a:pt x="348483" y="266700"/>
                  <a:pt x="350071" y="264319"/>
                </a:cubicBezTo>
                <a:cubicBezTo>
                  <a:pt x="353670" y="249922"/>
                  <a:pt x="351417" y="257900"/>
                  <a:pt x="357215" y="240506"/>
                </a:cubicBezTo>
                <a:cubicBezTo>
                  <a:pt x="357216" y="240502"/>
                  <a:pt x="361976" y="226222"/>
                  <a:pt x="361977" y="226219"/>
                </a:cubicBezTo>
                <a:cubicBezTo>
                  <a:pt x="362771" y="222250"/>
                  <a:pt x="363293" y="218218"/>
                  <a:pt x="364358" y="214313"/>
                </a:cubicBezTo>
                <a:cubicBezTo>
                  <a:pt x="365679" y="209470"/>
                  <a:pt x="367904" y="204895"/>
                  <a:pt x="369121" y="200025"/>
                </a:cubicBezTo>
                <a:lnTo>
                  <a:pt x="373883" y="180975"/>
                </a:lnTo>
                <a:cubicBezTo>
                  <a:pt x="374677" y="173831"/>
                  <a:pt x="375144" y="166644"/>
                  <a:pt x="376265" y="159544"/>
                </a:cubicBezTo>
                <a:cubicBezTo>
                  <a:pt x="377528" y="151548"/>
                  <a:pt x="381027" y="135731"/>
                  <a:pt x="381027" y="135731"/>
                </a:cubicBezTo>
                <a:cubicBezTo>
                  <a:pt x="378646" y="111919"/>
                  <a:pt x="378293" y="87815"/>
                  <a:pt x="373883" y="64294"/>
                </a:cubicBezTo>
                <a:cubicBezTo>
                  <a:pt x="373356" y="61481"/>
                  <a:pt x="369455" y="60436"/>
                  <a:pt x="366740" y="59531"/>
                </a:cubicBezTo>
                <a:cubicBezTo>
                  <a:pt x="362159" y="58004"/>
                  <a:pt x="357215" y="57944"/>
                  <a:pt x="352452" y="57150"/>
                </a:cubicBezTo>
                <a:cubicBezTo>
                  <a:pt x="350071" y="55563"/>
                  <a:pt x="346094" y="55140"/>
                  <a:pt x="345308" y="52388"/>
                </a:cubicBezTo>
                <a:cubicBezTo>
                  <a:pt x="344424" y="49294"/>
                  <a:pt x="348740" y="37330"/>
                  <a:pt x="350071" y="33338"/>
                </a:cubicBezTo>
                <a:cubicBezTo>
                  <a:pt x="349277" y="30957"/>
                  <a:pt x="349082" y="28283"/>
                  <a:pt x="347690" y="26194"/>
                </a:cubicBezTo>
                <a:cubicBezTo>
                  <a:pt x="342594" y="18549"/>
                  <a:pt x="340892" y="19165"/>
                  <a:pt x="333402" y="16669"/>
                </a:cubicBezTo>
                <a:cubicBezTo>
                  <a:pt x="330367" y="12116"/>
                  <a:pt x="326433" y="5202"/>
                  <a:pt x="321496" y="2381"/>
                </a:cubicBezTo>
                <a:cubicBezTo>
                  <a:pt x="318654" y="757"/>
                  <a:pt x="315146" y="794"/>
                  <a:pt x="311971" y="0"/>
                </a:cubicBezTo>
                <a:cubicBezTo>
                  <a:pt x="293278" y="18693"/>
                  <a:pt x="301840" y="12311"/>
                  <a:pt x="288158" y="21431"/>
                </a:cubicBezTo>
                <a:cubicBezTo>
                  <a:pt x="286571" y="23812"/>
                  <a:pt x="285631" y="26787"/>
                  <a:pt x="283396" y="28575"/>
                </a:cubicBezTo>
                <a:cubicBezTo>
                  <a:pt x="281436" y="30143"/>
                  <a:pt x="278497" y="29833"/>
                  <a:pt x="276252" y="30956"/>
                </a:cubicBezTo>
                <a:cubicBezTo>
                  <a:pt x="273692" y="32236"/>
                  <a:pt x="271489" y="34131"/>
                  <a:pt x="269108" y="35719"/>
                </a:cubicBezTo>
                <a:cubicBezTo>
                  <a:pt x="268314" y="38100"/>
                  <a:pt x="266314" y="40387"/>
                  <a:pt x="266727" y="42863"/>
                </a:cubicBezTo>
                <a:cubicBezTo>
                  <a:pt x="267198" y="45686"/>
                  <a:pt x="270328" y="47391"/>
                  <a:pt x="271490" y="50006"/>
                </a:cubicBezTo>
                <a:cubicBezTo>
                  <a:pt x="272646" y="52607"/>
                  <a:pt x="276039" y="68328"/>
                  <a:pt x="281015" y="71438"/>
                </a:cubicBezTo>
                <a:cubicBezTo>
                  <a:pt x="281018" y="71440"/>
                  <a:pt x="298873" y="77390"/>
                  <a:pt x="302446" y="78581"/>
                </a:cubicBezTo>
                <a:lnTo>
                  <a:pt x="309590" y="80963"/>
                </a:lnTo>
                <a:cubicBezTo>
                  <a:pt x="310384" y="83344"/>
                  <a:pt x="312248" y="85612"/>
                  <a:pt x="311971" y="88106"/>
                </a:cubicBezTo>
                <a:cubicBezTo>
                  <a:pt x="311416" y="93096"/>
                  <a:pt x="308796" y="97631"/>
                  <a:pt x="307208" y="102394"/>
                </a:cubicBezTo>
                <a:cubicBezTo>
                  <a:pt x="306414" y="104775"/>
                  <a:pt x="307072" y="108416"/>
                  <a:pt x="304827" y="109538"/>
                </a:cubicBezTo>
                <a:cubicBezTo>
                  <a:pt x="293057" y="115422"/>
                  <a:pt x="298670" y="113178"/>
                  <a:pt x="288158" y="116681"/>
                </a:cubicBezTo>
                <a:cubicBezTo>
                  <a:pt x="265736" y="139106"/>
                  <a:pt x="299566" y="103142"/>
                  <a:pt x="276252" y="138113"/>
                </a:cubicBezTo>
                <a:cubicBezTo>
                  <a:pt x="274665" y="140494"/>
                  <a:pt x="272770" y="142697"/>
                  <a:pt x="271490" y="145256"/>
                </a:cubicBezTo>
                <a:cubicBezTo>
                  <a:pt x="268473" y="151290"/>
                  <a:pt x="270193" y="154672"/>
                  <a:pt x="264346" y="159544"/>
                </a:cubicBezTo>
                <a:cubicBezTo>
                  <a:pt x="261619" y="161816"/>
                  <a:pt x="257865" y="162480"/>
                  <a:pt x="254821" y="164306"/>
                </a:cubicBezTo>
                <a:cubicBezTo>
                  <a:pt x="249913" y="167251"/>
                  <a:pt x="245963" y="172020"/>
                  <a:pt x="240533" y="173831"/>
                </a:cubicBezTo>
                <a:cubicBezTo>
                  <a:pt x="238152" y="174625"/>
                  <a:pt x="235635" y="175090"/>
                  <a:pt x="233390" y="176213"/>
                </a:cubicBezTo>
                <a:cubicBezTo>
                  <a:pt x="214936" y="185440"/>
                  <a:pt x="237049" y="177375"/>
                  <a:pt x="219102" y="183356"/>
                </a:cubicBezTo>
                <a:cubicBezTo>
                  <a:pt x="214340" y="182562"/>
                  <a:pt x="209499" y="182146"/>
                  <a:pt x="204815" y="180975"/>
                </a:cubicBezTo>
                <a:cubicBezTo>
                  <a:pt x="204783" y="180967"/>
                  <a:pt x="186970" y="175027"/>
                  <a:pt x="183383" y="173831"/>
                </a:cubicBezTo>
                <a:lnTo>
                  <a:pt x="169096" y="169069"/>
                </a:lnTo>
                <a:lnTo>
                  <a:pt x="164333" y="17145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3606208" y="3518546"/>
            <a:ext cx="370695" cy="209047"/>
          </a:xfrm>
          <a:custGeom>
            <a:avLst/>
            <a:gdLst>
              <a:gd name="connsiteX0" fmla="*/ 264319 w 376827"/>
              <a:gd name="connsiteY0" fmla="*/ 221456 h 221456"/>
              <a:gd name="connsiteX1" fmla="*/ 264319 w 376827"/>
              <a:gd name="connsiteY1" fmla="*/ 221456 h 221456"/>
              <a:gd name="connsiteX2" fmla="*/ 280987 w 376827"/>
              <a:gd name="connsiteY2" fmla="*/ 209550 h 221456"/>
              <a:gd name="connsiteX3" fmla="*/ 340519 w 376827"/>
              <a:gd name="connsiteY3" fmla="*/ 202406 h 221456"/>
              <a:gd name="connsiteX4" fmla="*/ 354806 w 376827"/>
              <a:gd name="connsiteY4" fmla="*/ 197644 h 221456"/>
              <a:gd name="connsiteX5" fmla="*/ 364331 w 376827"/>
              <a:gd name="connsiteY5" fmla="*/ 183356 h 221456"/>
              <a:gd name="connsiteX6" fmla="*/ 371475 w 376827"/>
              <a:gd name="connsiteY6" fmla="*/ 161925 h 221456"/>
              <a:gd name="connsiteX7" fmla="*/ 373856 w 376827"/>
              <a:gd name="connsiteY7" fmla="*/ 154781 h 221456"/>
              <a:gd name="connsiteX8" fmla="*/ 376237 w 376827"/>
              <a:gd name="connsiteY8" fmla="*/ 145256 h 221456"/>
              <a:gd name="connsiteX9" fmla="*/ 373856 w 376827"/>
              <a:gd name="connsiteY9" fmla="*/ 116681 h 221456"/>
              <a:gd name="connsiteX10" fmla="*/ 354806 w 376827"/>
              <a:gd name="connsiteY10" fmla="*/ 114300 h 221456"/>
              <a:gd name="connsiteX11" fmla="*/ 340519 w 376827"/>
              <a:gd name="connsiteY11" fmla="*/ 109537 h 221456"/>
              <a:gd name="connsiteX12" fmla="*/ 323850 w 376827"/>
              <a:gd name="connsiteY12" fmla="*/ 104775 h 221456"/>
              <a:gd name="connsiteX13" fmla="*/ 309562 w 376827"/>
              <a:gd name="connsiteY13" fmla="*/ 100012 h 221456"/>
              <a:gd name="connsiteX14" fmla="*/ 295275 w 376827"/>
              <a:gd name="connsiteY14" fmla="*/ 92869 h 221456"/>
              <a:gd name="connsiteX15" fmla="*/ 288131 w 376827"/>
              <a:gd name="connsiteY15" fmla="*/ 88106 h 221456"/>
              <a:gd name="connsiteX16" fmla="*/ 273844 w 376827"/>
              <a:gd name="connsiteY16" fmla="*/ 83344 h 221456"/>
              <a:gd name="connsiteX17" fmla="*/ 259556 w 376827"/>
              <a:gd name="connsiteY17" fmla="*/ 73819 h 221456"/>
              <a:gd name="connsiteX18" fmla="*/ 252412 w 376827"/>
              <a:gd name="connsiteY18" fmla="*/ 69056 h 221456"/>
              <a:gd name="connsiteX19" fmla="*/ 240506 w 376827"/>
              <a:gd name="connsiteY19" fmla="*/ 57150 h 221456"/>
              <a:gd name="connsiteX20" fmla="*/ 233362 w 376827"/>
              <a:gd name="connsiteY20" fmla="*/ 50006 h 221456"/>
              <a:gd name="connsiteX21" fmla="*/ 216694 w 376827"/>
              <a:gd name="connsiteY21" fmla="*/ 42862 h 221456"/>
              <a:gd name="connsiteX22" fmla="*/ 202406 w 376827"/>
              <a:gd name="connsiteY22" fmla="*/ 35719 h 221456"/>
              <a:gd name="connsiteX23" fmla="*/ 190500 w 376827"/>
              <a:gd name="connsiteY23" fmla="*/ 14287 h 221456"/>
              <a:gd name="connsiteX24" fmla="*/ 178594 w 376827"/>
              <a:gd name="connsiteY24" fmla="*/ 2381 h 221456"/>
              <a:gd name="connsiteX25" fmla="*/ 171450 w 376827"/>
              <a:gd name="connsiteY25" fmla="*/ 0 h 221456"/>
              <a:gd name="connsiteX26" fmla="*/ 145256 w 376827"/>
              <a:gd name="connsiteY26" fmla="*/ 7144 h 221456"/>
              <a:gd name="connsiteX27" fmla="*/ 121444 w 376827"/>
              <a:gd name="connsiteY27" fmla="*/ 16669 h 221456"/>
              <a:gd name="connsiteX28" fmla="*/ 107156 w 376827"/>
              <a:gd name="connsiteY28" fmla="*/ 21431 h 221456"/>
              <a:gd name="connsiteX29" fmla="*/ 100012 w 376827"/>
              <a:gd name="connsiteY29" fmla="*/ 23812 h 221456"/>
              <a:gd name="connsiteX30" fmla="*/ 92869 w 376827"/>
              <a:gd name="connsiteY30" fmla="*/ 28575 h 221456"/>
              <a:gd name="connsiteX31" fmla="*/ 78581 w 376827"/>
              <a:gd name="connsiteY31" fmla="*/ 40481 h 221456"/>
              <a:gd name="connsiteX32" fmla="*/ 69056 w 376827"/>
              <a:gd name="connsiteY32" fmla="*/ 42862 h 221456"/>
              <a:gd name="connsiteX33" fmla="*/ 54769 w 376827"/>
              <a:gd name="connsiteY33" fmla="*/ 52387 h 221456"/>
              <a:gd name="connsiteX34" fmla="*/ 47625 w 376827"/>
              <a:gd name="connsiteY34" fmla="*/ 57150 h 221456"/>
              <a:gd name="connsiteX35" fmla="*/ 40481 w 376827"/>
              <a:gd name="connsiteY35" fmla="*/ 59531 h 221456"/>
              <a:gd name="connsiteX36" fmla="*/ 35719 w 376827"/>
              <a:gd name="connsiteY36" fmla="*/ 66675 h 221456"/>
              <a:gd name="connsiteX37" fmla="*/ 21431 w 376827"/>
              <a:gd name="connsiteY37" fmla="*/ 71437 h 221456"/>
              <a:gd name="connsiteX38" fmla="*/ 14287 w 376827"/>
              <a:gd name="connsiteY38" fmla="*/ 73819 h 221456"/>
              <a:gd name="connsiteX39" fmla="*/ 7144 w 376827"/>
              <a:gd name="connsiteY39" fmla="*/ 76200 h 221456"/>
              <a:gd name="connsiteX40" fmla="*/ 0 w 376827"/>
              <a:gd name="connsiteY40" fmla="*/ 80962 h 221456"/>
              <a:gd name="connsiteX41" fmla="*/ 21431 w 376827"/>
              <a:gd name="connsiteY41" fmla="*/ 95250 h 221456"/>
              <a:gd name="connsiteX42" fmla="*/ 28575 w 376827"/>
              <a:gd name="connsiteY42" fmla="*/ 100012 h 221456"/>
              <a:gd name="connsiteX43" fmla="*/ 35719 w 376827"/>
              <a:gd name="connsiteY43" fmla="*/ 102394 h 221456"/>
              <a:gd name="connsiteX44" fmla="*/ 47625 w 376827"/>
              <a:gd name="connsiteY44" fmla="*/ 100012 h 221456"/>
              <a:gd name="connsiteX45" fmla="*/ 54769 w 376827"/>
              <a:gd name="connsiteY45" fmla="*/ 97631 h 221456"/>
              <a:gd name="connsiteX46" fmla="*/ 73819 w 376827"/>
              <a:gd name="connsiteY46" fmla="*/ 100012 h 221456"/>
              <a:gd name="connsiteX47" fmla="*/ 76200 w 376827"/>
              <a:gd name="connsiteY47" fmla="*/ 107156 h 221456"/>
              <a:gd name="connsiteX48" fmla="*/ 83344 w 376827"/>
              <a:gd name="connsiteY48" fmla="*/ 111919 h 221456"/>
              <a:gd name="connsiteX49" fmla="*/ 88106 w 376827"/>
              <a:gd name="connsiteY49" fmla="*/ 119062 h 221456"/>
              <a:gd name="connsiteX50" fmla="*/ 95250 w 376827"/>
              <a:gd name="connsiteY50" fmla="*/ 133350 h 221456"/>
              <a:gd name="connsiteX51" fmla="*/ 102394 w 376827"/>
              <a:gd name="connsiteY51" fmla="*/ 135731 h 221456"/>
              <a:gd name="connsiteX52" fmla="*/ 104775 w 376827"/>
              <a:gd name="connsiteY52" fmla="*/ 150019 h 221456"/>
              <a:gd name="connsiteX53" fmla="*/ 119062 w 376827"/>
              <a:gd name="connsiteY53" fmla="*/ 154781 h 221456"/>
              <a:gd name="connsiteX54" fmla="*/ 130969 w 376827"/>
              <a:gd name="connsiteY54" fmla="*/ 176212 h 221456"/>
              <a:gd name="connsiteX55" fmla="*/ 138112 w 376827"/>
              <a:gd name="connsiteY55" fmla="*/ 180975 h 221456"/>
              <a:gd name="connsiteX56" fmla="*/ 142875 w 376827"/>
              <a:gd name="connsiteY56" fmla="*/ 188119 h 221456"/>
              <a:gd name="connsiteX57" fmla="*/ 157162 w 376827"/>
              <a:gd name="connsiteY57" fmla="*/ 192881 h 221456"/>
              <a:gd name="connsiteX58" fmla="*/ 183356 w 376827"/>
              <a:gd name="connsiteY58" fmla="*/ 190500 h 221456"/>
              <a:gd name="connsiteX59" fmla="*/ 188119 w 376827"/>
              <a:gd name="connsiteY59" fmla="*/ 183356 h 221456"/>
              <a:gd name="connsiteX60" fmla="*/ 195262 w 376827"/>
              <a:gd name="connsiteY60" fmla="*/ 180975 h 221456"/>
              <a:gd name="connsiteX61" fmla="*/ 204787 w 376827"/>
              <a:gd name="connsiteY61" fmla="*/ 183356 h 221456"/>
              <a:gd name="connsiteX62" fmla="*/ 216694 w 376827"/>
              <a:gd name="connsiteY62" fmla="*/ 195262 h 221456"/>
              <a:gd name="connsiteX63" fmla="*/ 226219 w 376827"/>
              <a:gd name="connsiteY63" fmla="*/ 197644 h 221456"/>
              <a:gd name="connsiteX64" fmla="*/ 240506 w 376827"/>
              <a:gd name="connsiteY64" fmla="*/ 202406 h 221456"/>
              <a:gd name="connsiteX65" fmla="*/ 247650 w 376827"/>
              <a:gd name="connsiteY65" fmla="*/ 204787 h 221456"/>
              <a:gd name="connsiteX66" fmla="*/ 254794 w 376827"/>
              <a:gd name="connsiteY66" fmla="*/ 209550 h 221456"/>
              <a:gd name="connsiteX67" fmla="*/ 261937 w 376827"/>
              <a:gd name="connsiteY67" fmla="*/ 211931 h 221456"/>
              <a:gd name="connsiteX68" fmla="*/ 264319 w 376827"/>
              <a:gd name="connsiteY68" fmla="*/ 221456 h 221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6827" h="221456">
                <a:moveTo>
                  <a:pt x="264319" y="221456"/>
                </a:moveTo>
                <a:lnTo>
                  <a:pt x="264319" y="221456"/>
                </a:lnTo>
                <a:cubicBezTo>
                  <a:pt x="269875" y="217487"/>
                  <a:pt x="274975" y="212787"/>
                  <a:pt x="280987" y="209550"/>
                </a:cubicBezTo>
                <a:cubicBezTo>
                  <a:pt x="297521" y="200647"/>
                  <a:pt x="326603" y="203138"/>
                  <a:pt x="340519" y="202406"/>
                </a:cubicBezTo>
                <a:cubicBezTo>
                  <a:pt x="345281" y="200819"/>
                  <a:pt x="352022" y="201821"/>
                  <a:pt x="354806" y="197644"/>
                </a:cubicBezTo>
                <a:cubicBezTo>
                  <a:pt x="357981" y="192881"/>
                  <a:pt x="362521" y="188786"/>
                  <a:pt x="364331" y="183356"/>
                </a:cubicBezTo>
                <a:lnTo>
                  <a:pt x="371475" y="161925"/>
                </a:lnTo>
                <a:cubicBezTo>
                  <a:pt x="372269" y="159544"/>
                  <a:pt x="373247" y="157216"/>
                  <a:pt x="373856" y="154781"/>
                </a:cubicBezTo>
                <a:lnTo>
                  <a:pt x="376237" y="145256"/>
                </a:lnTo>
                <a:cubicBezTo>
                  <a:pt x="375443" y="135731"/>
                  <a:pt x="379297" y="124540"/>
                  <a:pt x="373856" y="116681"/>
                </a:cubicBezTo>
                <a:cubicBezTo>
                  <a:pt x="370213" y="111419"/>
                  <a:pt x="361063" y="115641"/>
                  <a:pt x="354806" y="114300"/>
                </a:cubicBezTo>
                <a:cubicBezTo>
                  <a:pt x="349897" y="113248"/>
                  <a:pt x="345281" y="111125"/>
                  <a:pt x="340519" y="109537"/>
                </a:cubicBezTo>
                <a:cubicBezTo>
                  <a:pt x="316526" y="101539"/>
                  <a:pt x="353730" y="113739"/>
                  <a:pt x="323850" y="104775"/>
                </a:cubicBezTo>
                <a:cubicBezTo>
                  <a:pt x="319041" y="103332"/>
                  <a:pt x="313739" y="102797"/>
                  <a:pt x="309562" y="100012"/>
                </a:cubicBezTo>
                <a:cubicBezTo>
                  <a:pt x="300330" y="93858"/>
                  <a:pt x="305134" y="96155"/>
                  <a:pt x="295275" y="92869"/>
                </a:cubicBezTo>
                <a:cubicBezTo>
                  <a:pt x="292894" y="91281"/>
                  <a:pt x="290746" y="89268"/>
                  <a:pt x="288131" y="88106"/>
                </a:cubicBezTo>
                <a:cubicBezTo>
                  <a:pt x="283544" y="86067"/>
                  <a:pt x="273844" y="83344"/>
                  <a:pt x="273844" y="83344"/>
                </a:cubicBezTo>
                <a:lnTo>
                  <a:pt x="259556" y="73819"/>
                </a:lnTo>
                <a:lnTo>
                  <a:pt x="252412" y="69056"/>
                </a:lnTo>
                <a:cubicBezTo>
                  <a:pt x="243682" y="55959"/>
                  <a:pt x="252412" y="67071"/>
                  <a:pt x="240506" y="57150"/>
                </a:cubicBezTo>
                <a:cubicBezTo>
                  <a:pt x="237919" y="54994"/>
                  <a:pt x="236102" y="51963"/>
                  <a:pt x="233362" y="50006"/>
                </a:cubicBezTo>
                <a:cubicBezTo>
                  <a:pt x="221809" y="41755"/>
                  <a:pt x="227051" y="48041"/>
                  <a:pt x="216694" y="42862"/>
                </a:cubicBezTo>
                <a:cubicBezTo>
                  <a:pt x="198240" y="33635"/>
                  <a:pt x="220353" y="41700"/>
                  <a:pt x="202406" y="35719"/>
                </a:cubicBezTo>
                <a:cubicBezTo>
                  <a:pt x="198216" y="23146"/>
                  <a:pt x="201416" y="30661"/>
                  <a:pt x="190500" y="14287"/>
                </a:cubicBezTo>
                <a:cubicBezTo>
                  <a:pt x="185739" y="7146"/>
                  <a:pt x="186528" y="6348"/>
                  <a:pt x="178594" y="2381"/>
                </a:cubicBezTo>
                <a:cubicBezTo>
                  <a:pt x="176349" y="1258"/>
                  <a:pt x="173831" y="794"/>
                  <a:pt x="171450" y="0"/>
                </a:cubicBezTo>
                <a:cubicBezTo>
                  <a:pt x="162737" y="1742"/>
                  <a:pt x="153316" y="3114"/>
                  <a:pt x="145256" y="7144"/>
                </a:cubicBezTo>
                <a:cubicBezTo>
                  <a:pt x="131243" y="14150"/>
                  <a:pt x="139095" y="10785"/>
                  <a:pt x="121444" y="16669"/>
                </a:cubicBezTo>
                <a:lnTo>
                  <a:pt x="107156" y="21431"/>
                </a:lnTo>
                <a:lnTo>
                  <a:pt x="100012" y="23812"/>
                </a:lnTo>
                <a:cubicBezTo>
                  <a:pt x="97631" y="25400"/>
                  <a:pt x="95067" y="26743"/>
                  <a:pt x="92869" y="28575"/>
                </a:cubicBezTo>
                <a:cubicBezTo>
                  <a:pt x="86811" y="33624"/>
                  <a:pt x="85885" y="37351"/>
                  <a:pt x="78581" y="40481"/>
                </a:cubicBezTo>
                <a:cubicBezTo>
                  <a:pt x="75573" y="41770"/>
                  <a:pt x="72231" y="42068"/>
                  <a:pt x="69056" y="42862"/>
                </a:cubicBezTo>
                <a:lnTo>
                  <a:pt x="54769" y="52387"/>
                </a:lnTo>
                <a:cubicBezTo>
                  <a:pt x="52388" y="53975"/>
                  <a:pt x="50340" y="56245"/>
                  <a:pt x="47625" y="57150"/>
                </a:cubicBezTo>
                <a:lnTo>
                  <a:pt x="40481" y="59531"/>
                </a:lnTo>
                <a:cubicBezTo>
                  <a:pt x="38894" y="61912"/>
                  <a:pt x="38146" y="65158"/>
                  <a:pt x="35719" y="66675"/>
                </a:cubicBezTo>
                <a:cubicBezTo>
                  <a:pt x="31462" y="69336"/>
                  <a:pt x="26194" y="69849"/>
                  <a:pt x="21431" y="71437"/>
                </a:cubicBezTo>
                <a:lnTo>
                  <a:pt x="14287" y="73819"/>
                </a:lnTo>
                <a:cubicBezTo>
                  <a:pt x="11906" y="74613"/>
                  <a:pt x="9232" y="74808"/>
                  <a:pt x="7144" y="76200"/>
                </a:cubicBezTo>
                <a:lnTo>
                  <a:pt x="0" y="80962"/>
                </a:lnTo>
                <a:lnTo>
                  <a:pt x="21431" y="95250"/>
                </a:lnTo>
                <a:cubicBezTo>
                  <a:pt x="23812" y="96837"/>
                  <a:pt x="25860" y="99107"/>
                  <a:pt x="28575" y="100012"/>
                </a:cubicBezTo>
                <a:lnTo>
                  <a:pt x="35719" y="102394"/>
                </a:lnTo>
                <a:cubicBezTo>
                  <a:pt x="39688" y="101600"/>
                  <a:pt x="43699" y="100994"/>
                  <a:pt x="47625" y="100012"/>
                </a:cubicBezTo>
                <a:cubicBezTo>
                  <a:pt x="50060" y="99403"/>
                  <a:pt x="52259" y="97631"/>
                  <a:pt x="54769" y="97631"/>
                </a:cubicBezTo>
                <a:cubicBezTo>
                  <a:pt x="61168" y="97631"/>
                  <a:pt x="67469" y="99218"/>
                  <a:pt x="73819" y="100012"/>
                </a:cubicBezTo>
                <a:cubicBezTo>
                  <a:pt x="74613" y="102393"/>
                  <a:pt x="74632" y="105196"/>
                  <a:pt x="76200" y="107156"/>
                </a:cubicBezTo>
                <a:cubicBezTo>
                  <a:pt x="77988" y="109391"/>
                  <a:pt x="81320" y="109895"/>
                  <a:pt x="83344" y="111919"/>
                </a:cubicBezTo>
                <a:cubicBezTo>
                  <a:pt x="85367" y="113942"/>
                  <a:pt x="86519" y="116681"/>
                  <a:pt x="88106" y="119062"/>
                </a:cubicBezTo>
                <a:cubicBezTo>
                  <a:pt x="89675" y="123769"/>
                  <a:pt x="91053" y="129992"/>
                  <a:pt x="95250" y="133350"/>
                </a:cubicBezTo>
                <a:cubicBezTo>
                  <a:pt x="97210" y="134918"/>
                  <a:pt x="100013" y="134937"/>
                  <a:pt x="102394" y="135731"/>
                </a:cubicBezTo>
                <a:cubicBezTo>
                  <a:pt x="103188" y="140494"/>
                  <a:pt x="101596" y="146385"/>
                  <a:pt x="104775" y="150019"/>
                </a:cubicBezTo>
                <a:cubicBezTo>
                  <a:pt x="108081" y="153797"/>
                  <a:pt x="119062" y="154781"/>
                  <a:pt x="119062" y="154781"/>
                </a:cubicBezTo>
                <a:cubicBezTo>
                  <a:pt x="121544" y="162225"/>
                  <a:pt x="123951" y="171533"/>
                  <a:pt x="130969" y="176212"/>
                </a:cubicBezTo>
                <a:lnTo>
                  <a:pt x="138112" y="180975"/>
                </a:lnTo>
                <a:cubicBezTo>
                  <a:pt x="139700" y="183356"/>
                  <a:pt x="140448" y="186602"/>
                  <a:pt x="142875" y="188119"/>
                </a:cubicBezTo>
                <a:cubicBezTo>
                  <a:pt x="147132" y="190780"/>
                  <a:pt x="157162" y="192881"/>
                  <a:pt x="157162" y="192881"/>
                </a:cubicBezTo>
                <a:cubicBezTo>
                  <a:pt x="165893" y="192087"/>
                  <a:pt x="174976" y="193078"/>
                  <a:pt x="183356" y="190500"/>
                </a:cubicBezTo>
                <a:cubicBezTo>
                  <a:pt x="186092" y="189658"/>
                  <a:pt x="185884" y="185144"/>
                  <a:pt x="188119" y="183356"/>
                </a:cubicBezTo>
                <a:cubicBezTo>
                  <a:pt x="190079" y="181788"/>
                  <a:pt x="192881" y="181769"/>
                  <a:pt x="195262" y="180975"/>
                </a:cubicBezTo>
                <a:cubicBezTo>
                  <a:pt x="198437" y="181769"/>
                  <a:pt x="202064" y="181541"/>
                  <a:pt x="204787" y="183356"/>
                </a:cubicBezTo>
                <a:cubicBezTo>
                  <a:pt x="223842" y="196059"/>
                  <a:pt x="194465" y="185735"/>
                  <a:pt x="216694" y="195262"/>
                </a:cubicBezTo>
                <a:cubicBezTo>
                  <a:pt x="219702" y="196551"/>
                  <a:pt x="223084" y="196704"/>
                  <a:pt x="226219" y="197644"/>
                </a:cubicBezTo>
                <a:cubicBezTo>
                  <a:pt x="231027" y="199087"/>
                  <a:pt x="235744" y="200819"/>
                  <a:pt x="240506" y="202406"/>
                </a:cubicBezTo>
                <a:lnTo>
                  <a:pt x="247650" y="204787"/>
                </a:lnTo>
                <a:cubicBezTo>
                  <a:pt x="250031" y="206375"/>
                  <a:pt x="252234" y="208270"/>
                  <a:pt x="254794" y="209550"/>
                </a:cubicBezTo>
                <a:cubicBezTo>
                  <a:pt x="257039" y="210672"/>
                  <a:pt x="259785" y="210640"/>
                  <a:pt x="261937" y="211931"/>
                </a:cubicBezTo>
                <a:cubicBezTo>
                  <a:pt x="263862" y="213086"/>
                  <a:pt x="263922" y="219868"/>
                  <a:pt x="264319" y="221456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7748525" y="3859465"/>
            <a:ext cx="724613" cy="1426615"/>
          </a:xfrm>
          <a:custGeom>
            <a:avLst/>
            <a:gdLst>
              <a:gd name="connsiteX0" fmla="*/ 704850 w 736600"/>
              <a:gd name="connsiteY0" fmla="*/ 1358900 h 1511300"/>
              <a:gd name="connsiteX1" fmla="*/ 704850 w 736600"/>
              <a:gd name="connsiteY1" fmla="*/ 1358900 h 1511300"/>
              <a:gd name="connsiteX2" fmla="*/ 708025 w 736600"/>
              <a:gd name="connsiteY2" fmla="*/ 1323975 h 1511300"/>
              <a:gd name="connsiteX3" fmla="*/ 723900 w 736600"/>
              <a:gd name="connsiteY3" fmla="*/ 1295400 h 1511300"/>
              <a:gd name="connsiteX4" fmla="*/ 730250 w 736600"/>
              <a:gd name="connsiteY4" fmla="*/ 1276350 h 1511300"/>
              <a:gd name="connsiteX5" fmla="*/ 733425 w 736600"/>
              <a:gd name="connsiteY5" fmla="*/ 1266825 h 1511300"/>
              <a:gd name="connsiteX6" fmla="*/ 736600 w 736600"/>
              <a:gd name="connsiteY6" fmla="*/ 1250950 h 1511300"/>
              <a:gd name="connsiteX7" fmla="*/ 733425 w 736600"/>
              <a:gd name="connsiteY7" fmla="*/ 1212850 h 1511300"/>
              <a:gd name="connsiteX8" fmla="*/ 720725 w 736600"/>
              <a:gd name="connsiteY8" fmla="*/ 1184275 h 1511300"/>
              <a:gd name="connsiteX9" fmla="*/ 714375 w 736600"/>
              <a:gd name="connsiteY9" fmla="*/ 1162050 h 1511300"/>
              <a:gd name="connsiteX10" fmla="*/ 708025 w 736600"/>
              <a:gd name="connsiteY10" fmla="*/ 1152525 h 1511300"/>
              <a:gd name="connsiteX11" fmla="*/ 704850 w 736600"/>
              <a:gd name="connsiteY11" fmla="*/ 1143000 h 1511300"/>
              <a:gd name="connsiteX12" fmla="*/ 698500 w 736600"/>
              <a:gd name="connsiteY12" fmla="*/ 1133475 h 1511300"/>
              <a:gd name="connsiteX13" fmla="*/ 692150 w 736600"/>
              <a:gd name="connsiteY13" fmla="*/ 1111250 h 1511300"/>
              <a:gd name="connsiteX14" fmla="*/ 685800 w 736600"/>
              <a:gd name="connsiteY14" fmla="*/ 1092200 h 1511300"/>
              <a:gd name="connsiteX15" fmla="*/ 679450 w 736600"/>
              <a:gd name="connsiteY15" fmla="*/ 1073150 h 1511300"/>
              <a:gd name="connsiteX16" fmla="*/ 676275 w 736600"/>
              <a:gd name="connsiteY16" fmla="*/ 1063625 h 1511300"/>
              <a:gd name="connsiteX17" fmla="*/ 669925 w 736600"/>
              <a:gd name="connsiteY17" fmla="*/ 1041400 h 1511300"/>
              <a:gd name="connsiteX18" fmla="*/ 663575 w 736600"/>
              <a:gd name="connsiteY18" fmla="*/ 1019175 h 1511300"/>
              <a:gd name="connsiteX19" fmla="*/ 663575 w 736600"/>
              <a:gd name="connsiteY19" fmla="*/ 965200 h 1511300"/>
              <a:gd name="connsiteX20" fmla="*/ 669925 w 736600"/>
              <a:gd name="connsiteY20" fmla="*/ 946150 h 1511300"/>
              <a:gd name="connsiteX21" fmla="*/ 673100 w 736600"/>
              <a:gd name="connsiteY21" fmla="*/ 936625 h 1511300"/>
              <a:gd name="connsiteX22" fmla="*/ 666750 w 736600"/>
              <a:gd name="connsiteY22" fmla="*/ 908050 h 1511300"/>
              <a:gd name="connsiteX23" fmla="*/ 650875 w 736600"/>
              <a:gd name="connsiteY23" fmla="*/ 892175 h 1511300"/>
              <a:gd name="connsiteX24" fmla="*/ 641350 w 736600"/>
              <a:gd name="connsiteY24" fmla="*/ 882650 h 1511300"/>
              <a:gd name="connsiteX25" fmla="*/ 635000 w 736600"/>
              <a:gd name="connsiteY25" fmla="*/ 863600 h 1511300"/>
              <a:gd name="connsiteX26" fmla="*/ 622300 w 736600"/>
              <a:gd name="connsiteY26" fmla="*/ 844550 h 1511300"/>
              <a:gd name="connsiteX27" fmla="*/ 628650 w 736600"/>
              <a:gd name="connsiteY27" fmla="*/ 835025 h 1511300"/>
              <a:gd name="connsiteX28" fmla="*/ 625475 w 736600"/>
              <a:gd name="connsiteY28" fmla="*/ 825500 h 1511300"/>
              <a:gd name="connsiteX29" fmla="*/ 606425 w 736600"/>
              <a:gd name="connsiteY29" fmla="*/ 819150 h 1511300"/>
              <a:gd name="connsiteX30" fmla="*/ 596900 w 736600"/>
              <a:gd name="connsiteY30" fmla="*/ 815975 h 1511300"/>
              <a:gd name="connsiteX31" fmla="*/ 587375 w 736600"/>
              <a:gd name="connsiteY31" fmla="*/ 812800 h 1511300"/>
              <a:gd name="connsiteX32" fmla="*/ 574675 w 736600"/>
              <a:gd name="connsiteY32" fmla="*/ 809625 h 1511300"/>
              <a:gd name="connsiteX33" fmla="*/ 555625 w 736600"/>
              <a:gd name="connsiteY33" fmla="*/ 796925 h 1511300"/>
              <a:gd name="connsiteX34" fmla="*/ 546100 w 736600"/>
              <a:gd name="connsiteY34" fmla="*/ 793750 h 1511300"/>
              <a:gd name="connsiteX35" fmla="*/ 527050 w 736600"/>
              <a:gd name="connsiteY35" fmla="*/ 781050 h 1511300"/>
              <a:gd name="connsiteX36" fmla="*/ 517525 w 736600"/>
              <a:gd name="connsiteY36" fmla="*/ 774700 h 1511300"/>
              <a:gd name="connsiteX37" fmla="*/ 504825 w 736600"/>
              <a:gd name="connsiteY37" fmla="*/ 771525 h 1511300"/>
              <a:gd name="connsiteX38" fmla="*/ 469900 w 736600"/>
              <a:gd name="connsiteY38" fmla="*/ 777875 h 1511300"/>
              <a:gd name="connsiteX39" fmla="*/ 454025 w 736600"/>
              <a:gd name="connsiteY39" fmla="*/ 796925 h 1511300"/>
              <a:gd name="connsiteX40" fmla="*/ 444500 w 736600"/>
              <a:gd name="connsiteY40" fmla="*/ 831850 h 1511300"/>
              <a:gd name="connsiteX41" fmla="*/ 438150 w 736600"/>
              <a:gd name="connsiteY41" fmla="*/ 850900 h 1511300"/>
              <a:gd name="connsiteX42" fmla="*/ 428625 w 736600"/>
              <a:gd name="connsiteY42" fmla="*/ 844550 h 1511300"/>
              <a:gd name="connsiteX43" fmla="*/ 412750 w 736600"/>
              <a:gd name="connsiteY43" fmla="*/ 819150 h 1511300"/>
              <a:gd name="connsiteX44" fmla="*/ 390525 w 736600"/>
              <a:gd name="connsiteY44" fmla="*/ 825500 h 1511300"/>
              <a:gd name="connsiteX45" fmla="*/ 387350 w 736600"/>
              <a:gd name="connsiteY45" fmla="*/ 835025 h 1511300"/>
              <a:gd name="connsiteX46" fmla="*/ 377825 w 736600"/>
              <a:gd name="connsiteY46" fmla="*/ 841375 h 1511300"/>
              <a:gd name="connsiteX47" fmla="*/ 368300 w 736600"/>
              <a:gd name="connsiteY47" fmla="*/ 838200 h 1511300"/>
              <a:gd name="connsiteX48" fmla="*/ 355600 w 736600"/>
              <a:gd name="connsiteY48" fmla="*/ 809625 h 1511300"/>
              <a:gd name="connsiteX49" fmla="*/ 349250 w 736600"/>
              <a:gd name="connsiteY49" fmla="*/ 800100 h 1511300"/>
              <a:gd name="connsiteX50" fmla="*/ 330200 w 736600"/>
              <a:gd name="connsiteY50" fmla="*/ 803275 h 1511300"/>
              <a:gd name="connsiteX51" fmla="*/ 304800 w 736600"/>
              <a:gd name="connsiteY51" fmla="*/ 815975 h 1511300"/>
              <a:gd name="connsiteX52" fmla="*/ 285750 w 736600"/>
              <a:gd name="connsiteY52" fmla="*/ 809625 h 1511300"/>
              <a:gd name="connsiteX53" fmla="*/ 288925 w 736600"/>
              <a:gd name="connsiteY53" fmla="*/ 784225 h 1511300"/>
              <a:gd name="connsiteX54" fmla="*/ 301625 w 736600"/>
              <a:gd name="connsiteY54" fmla="*/ 765175 h 1511300"/>
              <a:gd name="connsiteX55" fmla="*/ 307975 w 736600"/>
              <a:gd name="connsiteY55" fmla="*/ 755650 h 1511300"/>
              <a:gd name="connsiteX56" fmla="*/ 311150 w 736600"/>
              <a:gd name="connsiteY56" fmla="*/ 746125 h 1511300"/>
              <a:gd name="connsiteX57" fmla="*/ 323850 w 736600"/>
              <a:gd name="connsiteY57" fmla="*/ 727075 h 1511300"/>
              <a:gd name="connsiteX58" fmla="*/ 333375 w 736600"/>
              <a:gd name="connsiteY58" fmla="*/ 698500 h 1511300"/>
              <a:gd name="connsiteX59" fmla="*/ 336550 w 736600"/>
              <a:gd name="connsiteY59" fmla="*/ 688975 h 1511300"/>
              <a:gd name="connsiteX60" fmla="*/ 342900 w 736600"/>
              <a:gd name="connsiteY60" fmla="*/ 679450 h 1511300"/>
              <a:gd name="connsiteX61" fmla="*/ 349250 w 736600"/>
              <a:gd name="connsiteY61" fmla="*/ 660400 h 1511300"/>
              <a:gd name="connsiteX62" fmla="*/ 352425 w 736600"/>
              <a:gd name="connsiteY62" fmla="*/ 647700 h 1511300"/>
              <a:gd name="connsiteX63" fmla="*/ 358775 w 736600"/>
              <a:gd name="connsiteY63" fmla="*/ 638175 h 1511300"/>
              <a:gd name="connsiteX64" fmla="*/ 361950 w 736600"/>
              <a:gd name="connsiteY64" fmla="*/ 622300 h 1511300"/>
              <a:gd name="connsiteX65" fmla="*/ 368300 w 736600"/>
              <a:gd name="connsiteY65" fmla="*/ 577850 h 1511300"/>
              <a:gd name="connsiteX66" fmla="*/ 374650 w 736600"/>
              <a:gd name="connsiteY66" fmla="*/ 527050 h 1511300"/>
              <a:gd name="connsiteX67" fmla="*/ 381000 w 736600"/>
              <a:gd name="connsiteY67" fmla="*/ 508000 h 1511300"/>
              <a:gd name="connsiteX68" fmla="*/ 384175 w 736600"/>
              <a:gd name="connsiteY68" fmla="*/ 498475 h 1511300"/>
              <a:gd name="connsiteX69" fmla="*/ 390525 w 736600"/>
              <a:gd name="connsiteY69" fmla="*/ 488950 h 1511300"/>
              <a:gd name="connsiteX70" fmla="*/ 396875 w 736600"/>
              <a:gd name="connsiteY70" fmla="*/ 469900 h 1511300"/>
              <a:gd name="connsiteX71" fmla="*/ 400050 w 736600"/>
              <a:gd name="connsiteY71" fmla="*/ 460375 h 1511300"/>
              <a:gd name="connsiteX72" fmla="*/ 409575 w 736600"/>
              <a:gd name="connsiteY72" fmla="*/ 441325 h 1511300"/>
              <a:gd name="connsiteX73" fmla="*/ 415925 w 736600"/>
              <a:gd name="connsiteY73" fmla="*/ 431800 h 1511300"/>
              <a:gd name="connsiteX74" fmla="*/ 419100 w 736600"/>
              <a:gd name="connsiteY74" fmla="*/ 422275 h 1511300"/>
              <a:gd name="connsiteX75" fmla="*/ 425450 w 736600"/>
              <a:gd name="connsiteY75" fmla="*/ 412750 h 1511300"/>
              <a:gd name="connsiteX76" fmla="*/ 431800 w 736600"/>
              <a:gd name="connsiteY76" fmla="*/ 393700 h 1511300"/>
              <a:gd name="connsiteX77" fmla="*/ 438150 w 736600"/>
              <a:gd name="connsiteY77" fmla="*/ 374650 h 1511300"/>
              <a:gd name="connsiteX78" fmla="*/ 441325 w 736600"/>
              <a:gd name="connsiteY78" fmla="*/ 365125 h 1511300"/>
              <a:gd name="connsiteX79" fmla="*/ 447675 w 736600"/>
              <a:gd name="connsiteY79" fmla="*/ 339725 h 1511300"/>
              <a:gd name="connsiteX80" fmla="*/ 454025 w 736600"/>
              <a:gd name="connsiteY80" fmla="*/ 314325 h 1511300"/>
              <a:gd name="connsiteX81" fmla="*/ 457200 w 736600"/>
              <a:gd name="connsiteY81" fmla="*/ 304800 h 1511300"/>
              <a:gd name="connsiteX82" fmla="*/ 469900 w 736600"/>
              <a:gd name="connsiteY82" fmla="*/ 285750 h 1511300"/>
              <a:gd name="connsiteX83" fmla="*/ 473075 w 736600"/>
              <a:gd name="connsiteY83" fmla="*/ 276225 h 1511300"/>
              <a:gd name="connsiteX84" fmla="*/ 501650 w 736600"/>
              <a:gd name="connsiteY84" fmla="*/ 260350 h 1511300"/>
              <a:gd name="connsiteX85" fmla="*/ 533400 w 736600"/>
              <a:gd name="connsiteY85" fmla="*/ 247650 h 1511300"/>
              <a:gd name="connsiteX86" fmla="*/ 542925 w 736600"/>
              <a:gd name="connsiteY86" fmla="*/ 244475 h 1511300"/>
              <a:gd name="connsiteX87" fmla="*/ 552450 w 736600"/>
              <a:gd name="connsiteY87" fmla="*/ 241300 h 1511300"/>
              <a:gd name="connsiteX88" fmla="*/ 561975 w 736600"/>
              <a:gd name="connsiteY88" fmla="*/ 234950 h 1511300"/>
              <a:gd name="connsiteX89" fmla="*/ 581025 w 736600"/>
              <a:gd name="connsiteY89" fmla="*/ 228600 h 1511300"/>
              <a:gd name="connsiteX90" fmla="*/ 596900 w 736600"/>
              <a:gd name="connsiteY90" fmla="*/ 231775 h 1511300"/>
              <a:gd name="connsiteX91" fmla="*/ 606425 w 736600"/>
              <a:gd name="connsiteY91" fmla="*/ 228600 h 1511300"/>
              <a:gd name="connsiteX92" fmla="*/ 619125 w 736600"/>
              <a:gd name="connsiteY92" fmla="*/ 225425 h 1511300"/>
              <a:gd name="connsiteX93" fmla="*/ 628650 w 736600"/>
              <a:gd name="connsiteY93" fmla="*/ 219075 h 1511300"/>
              <a:gd name="connsiteX94" fmla="*/ 635000 w 736600"/>
              <a:gd name="connsiteY94" fmla="*/ 196850 h 1511300"/>
              <a:gd name="connsiteX95" fmla="*/ 641350 w 736600"/>
              <a:gd name="connsiteY95" fmla="*/ 187325 h 1511300"/>
              <a:gd name="connsiteX96" fmla="*/ 635000 w 736600"/>
              <a:gd name="connsiteY96" fmla="*/ 168275 h 1511300"/>
              <a:gd name="connsiteX97" fmla="*/ 615950 w 736600"/>
              <a:gd name="connsiteY97" fmla="*/ 152400 h 1511300"/>
              <a:gd name="connsiteX98" fmla="*/ 606425 w 736600"/>
              <a:gd name="connsiteY98" fmla="*/ 142875 h 1511300"/>
              <a:gd name="connsiteX99" fmla="*/ 577850 w 736600"/>
              <a:gd name="connsiteY99" fmla="*/ 127000 h 1511300"/>
              <a:gd name="connsiteX100" fmla="*/ 565150 w 736600"/>
              <a:gd name="connsiteY100" fmla="*/ 63500 h 1511300"/>
              <a:gd name="connsiteX101" fmla="*/ 552450 w 736600"/>
              <a:gd name="connsiteY101" fmla="*/ 34925 h 1511300"/>
              <a:gd name="connsiteX102" fmla="*/ 542925 w 736600"/>
              <a:gd name="connsiteY102" fmla="*/ 28575 h 1511300"/>
              <a:gd name="connsiteX103" fmla="*/ 536575 w 736600"/>
              <a:gd name="connsiteY103" fmla="*/ 19050 h 1511300"/>
              <a:gd name="connsiteX104" fmla="*/ 527050 w 736600"/>
              <a:gd name="connsiteY104" fmla="*/ 15875 h 1511300"/>
              <a:gd name="connsiteX105" fmla="*/ 517525 w 736600"/>
              <a:gd name="connsiteY105" fmla="*/ 9525 h 1511300"/>
              <a:gd name="connsiteX106" fmla="*/ 498475 w 736600"/>
              <a:gd name="connsiteY106" fmla="*/ 0 h 1511300"/>
              <a:gd name="connsiteX107" fmla="*/ 469900 w 736600"/>
              <a:gd name="connsiteY107" fmla="*/ 3175 h 1511300"/>
              <a:gd name="connsiteX108" fmla="*/ 450850 w 736600"/>
              <a:gd name="connsiteY108" fmla="*/ 12700 h 1511300"/>
              <a:gd name="connsiteX109" fmla="*/ 441325 w 736600"/>
              <a:gd name="connsiteY109" fmla="*/ 15875 h 1511300"/>
              <a:gd name="connsiteX110" fmla="*/ 434975 w 736600"/>
              <a:gd name="connsiteY110" fmla="*/ 25400 h 1511300"/>
              <a:gd name="connsiteX111" fmla="*/ 428625 w 736600"/>
              <a:gd name="connsiteY111" fmla="*/ 44450 h 1511300"/>
              <a:gd name="connsiteX112" fmla="*/ 419100 w 736600"/>
              <a:gd name="connsiteY112" fmla="*/ 47625 h 1511300"/>
              <a:gd name="connsiteX113" fmla="*/ 393700 w 736600"/>
              <a:gd name="connsiteY113" fmla="*/ 41275 h 1511300"/>
              <a:gd name="connsiteX114" fmla="*/ 365125 w 736600"/>
              <a:gd name="connsiteY114" fmla="*/ 44450 h 1511300"/>
              <a:gd name="connsiteX115" fmla="*/ 358775 w 736600"/>
              <a:gd name="connsiteY115" fmla="*/ 53975 h 1511300"/>
              <a:gd name="connsiteX116" fmla="*/ 355600 w 736600"/>
              <a:gd name="connsiteY116" fmla="*/ 63500 h 1511300"/>
              <a:gd name="connsiteX117" fmla="*/ 336550 w 736600"/>
              <a:gd name="connsiteY117" fmla="*/ 73025 h 1511300"/>
              <a:gd name="connsiteX118" fmla="*/ 327025 w 736600"/>
              <a:gd name="connsiteY118" fmla="*/ 69850 h 1511300"/>
              <a:gd name="connsiteX119" fmla="*/ 304800 w 736600"/>
              <a:gd name="connsiteY119" fmla="*/ 57150 h 1511300"/>
              <a:gd name="connsiteX120" fmla="*/ 285750 w 736600"/>
              <a:gd name="connsiteY120" fmla="*/ 50800 h 1511300"/>
              <a:gd name="connsiteX121" fmla="*/ 266700 w 736600"/>
              <a:gd name="connsiteY121" fmla="*/ 53975 h 1511300"/>
              <a:gd name="connsiteX122" fmla="*/ 257175 w 736600"/>
              <a:gd name="connsiteY122" fmla="*/ 60325 h 1511300"/>
              <a:gd name="connsiteX123" fmla="*/ 241300 w 736600"/>
              <a:gd name="connsiteY123" fmla="*/ 88900 h 1511300"/>
              <a:gd name="connsiteX124" fmla="*/ 238125 w 736600"/>
              <a:gd name="connsiteY124" fmla="*/ 120650 h 1511300"/>
              <a:gd name="connsiteX125" fmla="*/ 231775 w 736600"/>
              <a:gd name="connsiteY125" fmla="*/ 158750 h 1511300"/>
              <a:gd name="connsiteX126" fmla="*/ 222250 w 736600"/>
              <a:gd name="connsiteY126" fmla="*/ 187325 h 1511300"/>
              <a:gd name="connsiteX127" fmla="*/ 219075 w 736600"/>
              <a:gd name="connsiteY127" fmla="*/ 196850 h 1511300"/>
              <a:gd name="connsiteX128" fmla="*/ 209550 w 736600"/>
              <a:gd name="connsiteY128" fmla="*/ 215900 h 1511300"/>
              <a:gd name="connsiteX129" fmla="*/ 212725 w 736600"/>
              <a:gd name="connsiteY129" fmla="*/ 269875 h 1511300"/>
              <a:gd name="connsiteX130" fmla="*/ 219075 w 736600"/>
              <a:gd name="connsiteY130" fmla="*/ 288925 h 1511300"/>
              <a:gd name="connsiteX131" fmla="*/ 225425 w 736600"/>
              <a:gd name="connsiteY131" fmla="*/ 307975 h 1511300"/>
              <a:gd name="connsiteX132" fmla="*/ 228600 w 736600"/>
              <a:gd name="connsiteY132" fmla="*/ 317500 h 1511300"/>
              <a:gd name="connsiteX133" fmla="*/ 231775 w 736600"/>
              <a:gd name="connsiteY133" fmla="*/ 330200 h 1511300"/>
              <a:gd name="connsiteX134" fmla="*/ 219075 w 736600"/>
              <a:gd name="connsiteY134" fmla="*/ 349250 h 1511300"/>
              <a:gd name="connsiteX135" fmla="*/ 196850 w 736600"/>
              <a:gd name="connsiteY135" fmla="*/ 371475 h 1511300"/>
              <a:gd name="connsiteX136" fmla="*/ 190500 w 736600"/>
              <a:gd name="connsiteY136" fmla="*/ 381000 h 1511300"/>
              <a:gd name="connsiteX137" fmla="*/ 171450 w 736600"/>
              <a:gd name="connsiteY137" fmla="*/ 390525 h 1511300"/>
              <a:gd name="connsiteX138" fmla="*/ 161925 w 736600"/>
              <a:gd name="connsiteY138" fmla="*/ 396875 h 1511300"/>
              <a:gd name="connsiteX139" fmla="*/ 142875 w 736600"/>
              <a:gd name="connsiteY139" fmla="*/ 403225 h 1511300"/>
              <a:gd name="connsiteX140" fmla="*/ 136525 w 736600"/>
              <a:gd name="connsiteY140" fmla="*/ 412750 h 1511300"/>
              <a:gd name="connsiteX141" fmla="*/ 133350 w 736600"/>
              <a:gd name="connsiteY141" fmla="*/ 422275 h 1511300"/>
              <a:gd name="connsiteX142" fmla="*/ 117475 w 736600"/>
              <a:gd name="connsiteY142" fmla="*/ 438150 h 1511300"/>
              <a:gd name="connsiteX143" fmla="*/ 98425 w 736600"/>
              <a:gd name="connsiteY143" fmla="*/ 444500 h 1511300"/>
              <a:gd name="connsiteX144" fmla="*/ 85725 w 736600"/>
              <a:gd name="connsiteY144" fmla="*/ 450850 h 1511300"/>
              <a:gd name="connsiteX145" fmla="*/ 66675 w 736600"/>
              <a:gd name="connsiteY145" fmla="*/ 457200 h 1511300"/>
              <a:gd name="connsiteX146" fmla="*/ 57150 w 736600"/>
              <a:gd name="connsiteY146" fmla="*/ 466725 h 1511300"/>
              <a:gd name="connsiteX147" fmla="*/ 38100 w 736600"/>
              <a:gd name="connsiteY147" fmla="*/ 479425 h 1511300"/>
              <a:gd name="connsiteX148" fmla="*/ 25400 w 736600"/>
              <a:gd name="connsiteY148" fmla="*/ 498475 h 1511300"/>
              <a:gd name="connsiteX149" fmla="*/ 19050 w 736600"/>
              <a:gd name="connsiteY149" fmla="*/ 517525 h 1511300"/>
              <a:gd name="connsiteX150" fmla="*/ 15875 w 736600"/>
              <a:gd name="connsiteY150" fmla="*/ 527050 h 1511300"/>
              <a:gd name="connsiteX151" fmla="*/ 12700 w 736600"/>
              <a:gd name="connsiteY151" fmla="*/ 542925 h 1511300"/>
              <a:gd name="connsiteX152" fmla="*/ 6350 w 736600"/>
              <a:gd name="connsiteY152" fmla="*/ 590550 h 1511300"/>
              <a:gd name="connsiteX153" fmla="*/ 0 w 736600"/>
              <a:gd name="connsiteY153" fmla="*/ 600075 h 1511300"/>
              <a:gd name="connsiteX154" fmla="*/ 9525 w 736600"/>
              <a:gd name="connsiteY154" fmla="*/ 609600 h 1511300"/>
              <a:gd name="connsiteX155" fmla="*/ 19050 w 736600"/>
              <a:gd name="connsiteY155" fmla="*/ 612775 h 1511300"/>
              <a:gd name="connsiteX156" fmla="*/ 15875 w 736600"/>
              <a:gd name="connsiteY156" fmla="*/ 635000 h 1511300"/>
              <a:gd name="connsiteX157" fmla="*/ 9525 w 736600"/>
              <a:gd name="connsiteY157" fmla="*/ 654050 h 1511300"/>
              <a:gd name="connsiteX158" fmla="*/ 6350 w 736600"/>
              <a:gd name="connsiteY158" fmla="*/ 666750 h 1511300"/>
              <a:gd name="connsiteX159" fmla="*/ 19050 w 736600"/>
              <a:gd name="connsiteY159" fmla="*/ 679450 h 1511300"/>
              <a:gd name="connsiteX160" fmla="*/ 38100 w 736600"/>
              <a:gd name="connsiteY160" fmla="*/ 692150 h 1511300"/>
              <a:gd name="connsiteX161" fmla="*/ 44450 w 736600"/>
              <a:gd name="connsiteY161" fmla="*/ 701675 h 1511300"/>
              <a:gd name="connsiteX162" fmla="*/ 34925 w 736600"/>
              <a:gd name="connsiteY162" fmla="*/ 720725 h 1511300"/>
              <a:gd name="connsiteX163" fmla="*/ 25400 w 736600"/>
              <a:gd name="connsiteY163" fmla="*/ 723900 h 1511300"/>
              <a:gd name="connsiteX164" fmla="*/ 19050 w 736600"/>
              <a:gd name="connsiteY164" fmla="*/ 733425 h 1511300"/>
              <a:gd name="connsiteX165" fmla="*/ 9525 w 736600"/>
              <a:gd name="connsiteY165" fmla="*/ 739775 h 1511300"/>
              <a:gd name="connsiteX166" fmla="*/ 6350 w 736600"/>
              <a:gd name="connsiteY166" fmla="*/ 752475 h 1511300"/>
              <a:gd name="connsiteX167" fmla="*/ 9525 w 736600"/>
              <a:gd name="connsiteY167" fmla="*/ 784225 h 1511300"/>
              <a:gd name="connsiteX168" fmla="*/ 15875 w 736600"/>
              <a:gd name="connsiteY168" fmla="*/ 803275 h 1511300"/>
              <a:gd name="connsiteX169" fmla="*/ 34925 w 736600"/>
              <a:gd name="connsiteY169" fmla="*/ 809625 h 1511300"/>
              <a:gd name="connsiteX170" fmla="*/ 57150 w 736600"/>
              <a:gd name="connsiteY170" fmla="*/ 806450 h 1511300"/>
              <a:gd name="connsiteX171" fmla="*/ 76200 w 736600"/>
              <a:gd name="connsiteY171" fmla="*/ 800100 h 1511300"/>
              <a:gd name="connsiteX172" fmla="*/ 127000 w 736600"/>
              <a:gd name="connsiteY172" fmla="*/ 803275 h 1511300"/>
              <a:gd name="connsiteX173" fmla="*/ 114300 w 736600"/>
              <a:gd name="connsiteY173" fmla="*/ 831850 h 1511300"/>
              <a:gd name="connsiteX174" fmla="*/ 104775 w 736600"/>
              <a:gd name="connsiteY174" fmla="*/ 841375 h 1511300"/>
              <a:gd name="connsiteX175" fmla="*/ 98425 w 736600"/>
              <a:gd name="connsiteY175" fmla="*/ 850900 h 1511300"/>
              <a:gd name="connsiteX176" fmla="*/ 79375 w 736600"/>
              <a:gd name="connsiteY176" fmla="*/ 869950 h 1511300"/>
              <a:gd name="connsiteX177" fmla="*/ 73025 w 736600"/>
              <a:gd name="connsiteY177" fmla="*/ 879475 h 1511300"/>
              <a:gd name="connsiteX178" fmla="*/ 63500 w 736600"/>
              <a:gd name="connsiteY178" fmla="*/ 911225 h 1511300"/>
              <a:gd name="connsiteX179" fmla="*/ 60325 w 736600"/>
              <a:gd name="connsiteY179" fmla="*/ 920750 h 1511300"/>
              <a:gd name="connsiteX180" fmla="*/ 57150 w 736600"/>
              <a:gd name="connsiteY180" fmla="*/ 933450 h 1511300"/>
              <a:gd name="connsiteX181" fmla="*/ 50800 w 736600"/>
              <a:gd name="connsiteY181" fmla="*/ 942975 h 1511300"/>
              <a:gd name="connsiteX182" fmla="*/ 44450 w 736600"/>
              <a:gd name="connsiteY182" fmla="*/ 962025 h 1511300"/>
              <a:gd name="connsiteX183" fmla="*/ 47625 w 736600"/>
              <a:gd name="connsiteY183" fmla="*/ 974725 h 1511300"/>
              <a:gd name="connsiteX184" fmla="*/ 76200 w 736600"/>
              <a:gd name="connsiteY184" fmla="*/ 984250 h 1511300"/>
              <a:gd name="connsiteX185" fmla="*/ 85725 w 736600"/>
              <a:gd name="connsiteY185" fmla="*/ 987425 h 1511300"/>
              <a:gd name="connsiteX186" fmla="*/ 95250 w 736600"/>
              <a:gd name="connsiteY186" fmla="*/ 990600 h 1511300"/>
              <a:gd name="connsiteX187" fmla="*/ 104775 w 736600"/>
              <a:gd name="connsiteY187" fmla="*/ 1000125 h 1511300"/>
              <a:gd name="connsiteX188" fmla="*/ 114300 w 736600"/>
              <a:gd name="connsiteY188" fmla="*/ 1003300 h 1511300"/>
              <a:gd name="connsiteX189" fmla="*/ 139700 w 736600"/>
              <a:gd name="connsiteY189" fmla="*/ 1012825 h 1511300"/>
              <a:gd name="connsiteX190" fmla="*/ 161925 w 736600"/>
              <a:gd name="connsiteY190" fmla="*/ 1003300 h 1511300"/>
              <a:gd name="connsiteX191" fmla="*/ 171450 w 736600"/>
              <a:gd name="connsiteY191" fmla="*/ 1000125 h 1511300"/>
              <a:gd name="connsiteX192" fmla="*/ 180975 w 736600"/>
              <a:gd name="connsiteY192" fmla="*/ 993775 h 1511300"/>
              <a:gd name="connsiteX193" fmla="*/ 193675 w 736600"/>
              <a:gd name="connsiteY193" fmla="*/ 990600 h 1511300"/>
              <a:gd name="connsiteX194" fmla="*/ 222250 w 736600"/>
              <a:gd name="connsiteY194" fmla="*/ 977900 h 1511300"/>
              <a:gd name="connsiteX195" fmla="*/ 231775 w 736600"/>
              <a:gd name="connsiteY195" fmla="*/ 974725 h 1511300"/>
              <a:gd name="connsiteX196" fmla="*/ 250825 w 736600"/>
              <a:gd name="connsiteY196" fmla="*/ 962025 h 1511300"/>
              <a:gd name="connsiteX197" fmla="*/ 279400 w 736600"/>
              <a:gd name="connsiteY197" fmla="*/ 952500 h 1511300"/>
              <a:gd name="connsiteX198" fmla="*/ 288925 w 736600"/>
              <a:gd name="connsiteY198" fmla="*/ 949325 h 1511300"/>
              <a:gd name="connsiteX199" fmla="*/ 298450 w 736600"/>
              <a:gd name="connsiteY199" fmla="*/ 952500 h 1511300"/>
              <a:gd name="connsiteX200" fmla="*/ 307975 w 736600"/>
              <a:gd name="connsiteY200" fmla="*/ 971550 h 1511300"/>
              <a:gd name="connsiteX201" fmla="*/ 314325 w 736600"/>
              <a:gd name="connsiteY201" fmla="*/ 981075 h 1511300"/>
              <a:gd name="connsiteX202" fmla="*/ 320675 w 736600"/>
              <a:gd name="connsiteY202" fmla="*/ 1000125 h 1511300"/>
              <a:gd name="connsiteX203" fmla="*/ 314325 w 736600"/>
              <a:gd name="connsiteY203" fmla="*/ 1009650 h 1511300"/>
              <a:gd name="connsiteX204" fmla="*/ 304800 w 736600"/>
              <a:gd name="connsiteY204" fmla="*/ 1012825 h 1511300"/>
              <a:gd name="connsiteX205" fmla="*/ 247650 w 736600"/>
              <a:gd name="connsiteY205" fmla="*/ 1016000 h 1511300"/>
              <a:gd name="connsiteX206" fmla="*/ 238125 w 736600"/>
              <a:gd name="connsiteY206" fmla="*/ 1019175 h 1511300"/>
              <a:gd name="connsiteX207" fmla="*/ 228600 w 736600"/>
              <a:gd name="connsiteY207" fmla="*/ 1069975 h 1511300"/>
              <a:gd name="connsiteX208" fmla="*/ 215900 w 736600"/>
              <a:gd name="connsiteY208" fmla="*/ 1076325 h 1511300"/>
              <a:gd name="connsiteX209" fmla="*/ 203200 w 736600"/>
              <a:gd name="connsiteY209" fmla="*/ 1095375 h 1511300"/>
              <a:gd name="connsiteX210" fmla="*/ 196850 w 736600"/>
              <a:gd name="connsiteY210" fmla="*/ 1104900 h 1511300"/>
              <a:gd name="connsiteX211" fmla="*/ 190500 w 736600"/>
              <a:gd name="connsiteY211" fmla="*/ 1123950 h 1511300"/>
              <a:gd name="connsiteX212" fmla="*/ 177800 w 736600"/>
              <a:gd name="connsiteY212" fmla="*/ 1143000 h 1511300"/>
              <a:gd name="connsiteX213" fmla="*/ 171450 w 736600"/>
              <a:gd name="connsiteY213" fmla="*/ 1152525 h 1511300"/>
              <a:gd name="connsiteX214" fmla="*/ 165100 w 736600"/>
              <a:gd name="connsiteY214" fmla="*/ 1174750 h 1511300"/>
              <a:gd name="connsiteX215" fmla="*/ 158750 w 736600"/>
              <a:gd name="connsiteY215" fmla="*/ 1193800 h 1511300"/>
              <a:gd name="connsiteX216" fmla="*/ 155575 w 736600"/>
              <a:gd name="connsiteY216" fmla="*/ 1203325 h 1511300"/>
              <a:gd name="connsiteX217" fmla="*/ 161925 w 736600"/>
              <a:gd name="connsiteY217" fmla="*/ 1235075 h 1511300"/>
              <a:gd name="connsiteX218" fmla="*/ 165100 w 736600"/>
              <a:gd name="connsiteY218" fmla="*/ 1244600 h 1511300"/>
              <a:gd name="connsiteX219" fmla="*/ 174625 w 736600"/>
              <a:gd name="connsiteY219" fmla="*/ 1247775 h 1511300"/>
              <a:gd name="connsiteX220" fmla="*/ 187325 w 736600"/>
              <a:gd name="connsiteY220" fmla="*/ 1266825 h 1511300"/>
              <a:gd name="connsiteX221" fmla="*/ 193675 w 736600"/>
              <a:gd name="connsiteY221" fmla="*/ 1276350 h 1511300"/>
              <a:gd name="connsiteX222" fmla="*/ 196850 w 736600"/>
              <a:gd name="connsiteY222" fmla="*/ 1285875 h 1511300"/>
              <a:gd name="connsiteX223" fmla="*/ 203200 w 736600"/>
              <a:gd name="connsiteY223" fmla="*/ 1295400 h 1511300"/>
              <a:gd name="connsiteX224" fmla="*/ 209550 w 736600"/>
              <a:gd name="connsiteY224" fmla="*/ 1314450 h 1511300"/>
              <a:gd name="connsiteX225" fmla="*/ 219075 w 736600"/>
              <a:gd name="connsiteY225" fmla="*/ 1343025 h 1511300"/>
              <a:gd name="connsiteX226" fmla="*/ 222250 w 736600"/>
              <a:gd name="connsiteY226" fmla="*/ 1352550 h 1511300"/>
              <a:gd name="connsiteX227" fmla="*/ 231775 w 736600"/>
              <a:gd name="connsiteY227" fmla="*/ 1358900 h 1511300"/>
              <a:gd name="connsiteX228" fmla="*/ 250825 w 736600"/>
              <a:gd name="connsiteY228" fmla="*/ 1352550 h 1511300"/>
              <a:gd name="connsiteX229" fmla="*/ 269875 w 736600"/>
              <a:gd name="connsiteY229" fmla="*/ 1343025 h 1511300"/>
              <a:gd name="connsiteX230" fmla="*/ 279400 w 736600"/>
              <a:gd name="connsiteY230" fmla="*/ 1333500 h 1511300"/>
              <a:gd name="connsiteX231" fmla="*/ 320675 w 736600"/>
              <a:gd name="connsiteY231" fmla="*/ 1333500 h 1511300"/>
              <a:gd name="connsiteX232" fmla="*/ 330200 w 736600"/>
              <a:gd name="connsiteY232" fmla="*/ 1336675 h 1511300"/>
              <a:gd name="connsiteX233" fmla="*/ 349250 w 736600"/>
              <a:gd name="connsiteY233" fmla="*/ 1355725 h 1511300"/>
              <a:gd name="connsiteX234" fmla="*/ 368300 w 736600"/>
              <a:gd name="connsiteY234" fmla="*/ 1365250 h 1511300"/>
              <a:gd name="connsiteX235" fmla="*/ 415925 w 736600"/>
              <a:gd name="connsiteY235" fmla="*/ 1355725 h 1511300"/>
              <a:gd name="connsiteX236" fmla="*/ 425450 w 736600"/>
              <a:gd name="connsiteY236" fmla="*/ 1352550 h 1511300"/>
              <a:gd name="connsiteX237" fmla="*/ 434975 w 736600"/>
              <a:gd name="connsiteY237" fmla="*/ 1349375 h 1511300"/>
              <a:gd name="connsiteX238" fmla="*/ 466725 w 736600"/>
              <a:gd name="connsiteY238" fmla="*/ 1362075 h 1511300"/>
              <a:gd name="connsiteX239" fmla="*/ 444500 w 736600"/>
              <a:gd name="connsiteY239" fmla="*/ 1384300 h 1511300"/>
              <a:gd name="connsiteX240" fmla="*/ 434975 w 736600"/>
              <a:gd name="connsiteY240" fmla="*/ 1390650 h 1511300"/>
              <a:gd name="connsiteX241" fmla="*/ 438150 w 736600"/>
              <a:gd name="connsiteY241" fmla="*/ 1400175 h 1511300"/>
              <a:gd name="connsiteX242" fmla="*/ 447675 w 736600"/>
              <a:gd name="connsiteY242" fmla="*/ 1419225 h 1511300"/>
              <a:gd name="connsiteX243" fmla="*/ 441325 w 736600"/>
              <a:gd name="connsiteY243" fmla="*/ 1438275 h 1511300"/>
              <a:gd name="connsiteX244" fmla="*/ 431800 w 736600"/>
              <a:gd name="connsiteY244" fmla="*/ 1457325 h 1511300"/>
              <a:gd name="connsiteX245" fmla="*/ 441325 w 736600"/>
              <a:gd name="connsiteY245" fmla="*/ 1492250 h 1511300"/>
              <a:gd name="connsiteX246" fmla="*/ 450850 w 736600"/>
              <a:gd name="connsiteY246" fmla="*/ 1511300 h 1511300"/>
              <a:gd name="connsiteX247" fmla="*/ 460375 w 736600"/>
              <a:gd name="connsiteY247" fmla="*/ 1492250 h 1511300"/>
              <a:gd name="connsiteX248" fmla="*/ 469900 w 736600"/>
              <a:gd name="connsiteY248" fmla="*/ 1482725 h 1511300"/>
              <a:gd name="connsiteX249" fmla="*/ 476250 w 736600"/>
              <a:gd name="connsiteY249" fmla="*/ 1473200 h 1511300"/>
              <a:gd name="connsiteX250" fmla="*/ 504825 w 736600"/>
              <a:gd name="connsiteY250" fmla="*/ 1457325 h 1511300"/>
              <a:gd name="connsiteX251" fmla="*/ 514350 w 736600"/>
              <a:gd name="connsiteY251" fmla="*/ 1460500 h 1511300"/>
              <a:gd name="connsiteX252" fmla="*/ 533400 w 736600"/>
              <a:gd name="connsiteY252" fmla="*/ 1473200 h 1511300"/>
              <a:gd name="connsiteX253" fmla="*/ 568325 w 736600"/>
              <a:gd name="connsiteY253" fmla="*/ 1463675 h 1511300"/>
              <a:gd name="connsiteX254" fmla="*/ 581025 w 736600"/>
              <a:gd name="connsiteY254" fmla="*/ 1457325 h 1511300"/>
              <a:gd name="connsiteX255" fmla="*/ 600075 w 736600"/>
              <a:gd name="connsiteY255" fmla="*/ 1450975 h 1511300"/>
              <a:gd name="connsiteX256" fmla="*/ 612775 w 736600"/>
              <a:gd name="connsiteY256" fmla="*/ 1431925 h 1511300"/>
              <a:gd name="connsiteX257" fmla="*/ 625475 w 736600"/>
              <a:gd name="connsiteY257" fmla="*/ 1403350 h 1511300"/>
              <a:gd name="connsiteX258" fmla="*/ 635000 w 736600"/>
              <a:gd name="connsiteY258" fmla="*/ 1397000 h 1511300"/>
              <a:gd name="connsiteX259" fmla="*/ 638175 w 736600"/>
              <a:gd name="connsiteY259" fmla="*/ 1362075 h 1511300"/>
              <a:gd name="connsiteX260" fmla="*/ 635000 w 736600"/>
              <a:gd name="connsiteY260" fmla="*/ 1352550 h 1511300"/>
              <a:gd name="connsiteX261" fmla="*/ 625475 w 736600"/>
              <a:gd name="connsiteY261" fmla="*/ 1349375 h 1511300"/>
              <a:gd name="connsiteX262" fmla="*/ 609600 w 736600"/>
              <a:gd name="connsiteY262" fmla="*/ 1327150 h 1511300"/>
              <a:gd name="connsiteX263" fmla="*/ 603250 w 736600"/>
              <a:gd name="connsiteY263" fmla="*/ 1317625 h 1511300"/>
              <a:gd name="connsiteX264" fmla="*/ 600075 w 736600"/>
              <a:gd name="connsiteY264" fmla="*/ 1308100 h 1511300"/>
              <a:gd name="connsiteX265" fmla="*/ 603250 w 736600"/>
              <a:gd name="connsiteY265" fmla="*/ 1298575 h 1511300"/>
              <a:gd name="connsiteX266" fmla="*/ 612775 w 736600"/>
              <a:gd name="connsiteY266" fmla="*/ 1295400 h 1511300"/>
              <a:gd name="connsiteX267" fmla="*/ 654050 w 736600"/>
              <a:gd name="connsiteY267" fmla="*/ 1298575 h 1511300"/>
              <a:gd name="connsiteX268" fmla="*/ 657225 w 736600"/>
              <a:gd name="connsiteY268" fmla="*/ 1308100 h 1511300"/>
              <a:gd name="connsiteX269" fmla="*/ 663575 w 736600"/>
              <a:gd name="connsiteY269" fmla="*/ 1317625 h 1511300"/>
              <a:gd name="connsiteX270" fmla="*/ 666750 w 736600"/>
              <a:gd name="connsiteY270" fmla="*/ 1343025 h 1511300"/>
              <a:gd name="connsiteX271" fmla="*/ 704850 w 736600"/>
              <a:gd name="connsiteY271" fmla="*/ 1358900 h 151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736600" h="1511300">
                <a:moveTo>
                  <a:pt x="704850" y="1358900"/>
                </a:moveTo>
                <a:lnTo>
                  <a:pt x="704850" y="1358900"/>
                </a:lnTo>
                <a:cubicBezTo>
                  <a:pt x="705908" y="1347258"/>
                  <a:pt x="706372" y="1335547"/>
                  <a:pt x="708025" y="1323975"/>
                </a:cubicBezTo>
                <a:cubicBezTo>
                  <a:pt x="710419" y="1307219"/>
                  <a:pt x="716628" y="1317215"/>
                  <a:pt x="723900" y="1295400"/>
                </a:cubicBezTo>
                <a:lnTo>
                  <a:pt x="730250" y="1276350"/>
                </a:lnTo>
                <a:cubicBezTo>
                  <a:pt x="731308" y="1273175"/>
                  <a:pt x="732769" y="1270107"/>
                  <a:pt x="733425" y="1266825"/>
                </a:cubicBezTo>
                <a:lnTo>
                  <a:pt x="736600" y="1250950"/>
                </a:lnTo>
                <a:cubicBezTo>
                  <a:pt x="735542" y="1238250"/>
                  <a:pt x="735520" y="1225421"/>
                  <a:pt x="733425" y="1212850"/>
                </a:cubicBezTo>
                <a:cubicBezTo>
                  <a:pt x="729329" y="1188276"/>
                  <a:pt x="728815" y="1200455"/>
                  <a:pt x="720725" y="1184275"/>
                </a:cubicBezTo>
                <a:cubicBezTo>
                  <a:pt x="714546" y="1171918"/>
                  <a:pt x="720479" y="1176292"/>
                  <a:pt x="714375" y="1162050"/>
                </a:cubicBezTo>
                <a:cubicBezTo>
                  <a:pt x="712872" y="1158543"/>
                  <a:pt x="709732" y="1155938"/>
                  <a:pt x="708025" y="1152525"/>
                </a:cubicBezTo>
                <a:cubicBezTo>
                  <a:pt x="706528" y="1149532"/>
                  <a:pt x="706347" y="1145993"/>
                  <a:pt x="704850" y="1143000"/>
                </a:cubicBezTo>
                <a:cubicBezTo>
                  <a:pt x="703143" y="1139587"/>
                  <a:pt x="700207" y="1136888"/>
                  <a:pt x="698500" y="1133475"/>
                </a:cubicBezTo>
                <a:cubicBezTo>
                  <a:pt x="695832" y="1128140"/>
                  <a:pt x="693676" y="1116336"/>
                  <a:pt x="692150" y="1111250"/>
                </a:cubicBezTo>
                <a:cubicBezTo>
                  <a:pt x="690227" y="1104839"/>
                  <a:pt x="687917" y="1098550"/>
                  <a:pt x="685800" y="1092200"/>
                </a:cubicBezTo>
                <a:lnTo>
                  <a:pt x="679450" y="1073150"/>
                </a:lnTo>
                <a:cubicBezTo>
                  <a:pt x="678392" y="1069975"/>
                  <a:pt x="677087" y="1066872"/>
                  <a:pt x="676275" y="1063625"/>
                </a:cubicBezTo>
                <a:cubicBezTo>
                  <a:pt x="666349" y="1023923"/>
                  <a:pt x="679035" y="1073284"/>
                  <a:pt x="669925" y="1041400"/>
                </a:cubicBezTo>
                <a:cubicBezTo>
                  <a:pt x="661952" y="1013493"/>
                  <a:pt x="671188" y="1042013"/>
                  <a:pt x="663575" y="1019175"/>
                </a:cubicBezTo>
                <a:cubicBezTo>
                  <a:pt x="659939" y="993725"/>
                  <a:pt x="658172" y="994015"/>
                  <a:pt x="663575" y="965200"/>
                </a:cubicBezTo>
                <a:cubicBezTo>
                  <a:pt x="664809" y="958621"/>
                  <a:pt x="667808" y="952500"/>
                  <a:pt x="669925" y="946150"/>
                </a:cubicBezTo>
                <a:lnTo>
                  <a:pt x="673100" y="936625"/>
                </a:lnTo>
                <a:cubicBezTo>
                  <a:pt x="670983" y="927100"/>
                  <a:pt x="669836" y="917307"/>
                  <a:pt x="666750" y="908050"/>
                </a:cubicBezTo>
                <a:cubicBezTo>
                  <a:pt x="663168" y="897304"/>
                  <a:pt x="658690" y="898688"/>
                  <a:pt x="650875" y="892175"/>
                </a:cubicBezTo>
                <a:cubicBezTo>
                  <a:pt x="647426" y="889300"/>
                  <a:pt x="644525" y="885825"/>
                  <a:pt x="641350" y="882650"/>
                </a:cubicBezTo>
                <a:cubicBezTo>
                  <a:pt x="639233" y="876300"/>
                  <a:pt x="638713" y="869169"/>
                  <a:pt x="635000" y="863600"/>
                </a:cubicBezTo>
                <a:lnTo>
                  <a:pt x="622300" y="844550"/>
                </a:lnTo>
                <a:cubicBezTo>
                  <a:pt x="624417" y="841375"/>
                  <a:pt x="628023" y="838789"/>
                  <a:pt x="628650" y="835025"/>
                </a:cubicBezTo>
                <a:cubicBezTo>
                  <a:pt x="629200" y="831724"/>
                  <a:pt x="628198" y="827445"/>
                  <a:pt x="625475" y="825500"/>
                </a:cubicBezTo>
                <a:cubicBezTo>
                  <a:pt x="620028" y="821609"/>
                  <a:pt x="612775" y="821267"/>
                  <a:pt x="606425" y="819150"/>
                </a:cubicBezTo>
                <a:lnTo>
                  <a:pt x="596900" y="815975"/>
                </a:lnTo>
                <a:cubicBezTo>
                  <a:pt x="593725" y="814917"/>
                  <a:pt x="590622" y="813612"/>
                  <a:pt x="587375" y="812800"/>
                </a:cubicBezTo>
                <a:lnTo>
                  <a:pt x="574675" y="809625"/>
                </a:lnTo>
                <a:cubicBezTo>
                  <a:pt x="568325" y="805392"/>
                  <a:pt x="562865" y="799338"/>
                  <a:pt x="555625" y="796925"/>
                </a:cubicBezTo>
                <a:cubicBezTo>
                  <a:pt x="552450" y="795867"/>
                  <a:pt x="549026" y="795375"/>
                  <a:pt x="546100" y="793750"/>
                </a:cubicBezTo>
                <a:cubicBezTo>
                  <a:pt x="539429" y="790044"/>
                  <a:pt x="533400" y="785283"/>
                  <a:pt x="527050" y="781050"/>
                </a:cubicBezTo>
                <a:cubicBezTo>
                  <a:pt x="523875" y="778933"/>
                  <a:pt x="521227" y="775625"/>
                  <a:pt x="517525" y="774700"/>
                </a:cubicBezTo>
                <a:lnTo>
                  <a:pt x="504825" y="771525"/>
                </a:lnTo>
                <a:cubicBezTo>
                  <a:pt x="503954" y="771649"/>
                  <a:pt x="474890" y="775024"/>
                  <a:pt x="469900" y="777875"/>
                </a:cubicBezTo>
                <a:cubicBezTo>
                  <a:pt x="465446" y="780420"/>
                  <a:pt x="456263" y="791889"/>
                  <a:pt x="454025" y="796925"/>
                </a:cubicBezTo>
                <a:cubicBezTo>
                  <a:pt x="444995" y="817243"/>
                  <a:pt x="449773" y="812517"/>
                  <a:pt x="444500" y="831850"/>
                </a:cubicBezTo>
                <a:cubicBezTo>
                  <a:pt x="442739" y="838308"/>
                  <a:pt x="438150" y="850900"/>
                  <a:pt x="438150" y="850900"/>
                </a:cubicBezTo>
                <a:cubicBezTo>
                  <a:pt x="434975" y="848783"/>
                  <a:pt x="430647" y="847786"/>
                  <a:pt x="428625" y="844550"/>
                </a:cubicBezTo>
                <a:cubicBezTo>
                  <a:pt x="409733" y="814323"/>
                  <a:pt x="434306" y="833521"/>
                  <a:pt x="412750" y="819150"/>
                </a:cubicBezTo>
                <a:cubicBezTo>
                  <a:pt x="412640" y="819177"/>
                  <a:pt x="392043" y="823982"/>
                  <a:pt x="390525" y="825500"/>
                </a:cubicBezTo>
                <a:cubicBezTo>
                  <a:pt x="388158" y="827867"/>
                  <a:pt x="389441" y="832412"/>
                  <a:pt x="387350" y="835025"/>
                </a:cubicBezTo>
                <a:cubicBezTo>
                  <a:pt x="384966" y="838005"/>
                  <a:pt x="381000" y="839258"/>
                  <a:pt x="377825" y="841375"/>
                </a:cubicBezTo>
                <a:cubicBezTo>
                  <a:pt x="374650" y="840317"/>
                  <a:pt x="370913" y="840291"/>
                  <a:pt x="368300" y="838200"/>
                </a:cubicBezTo>
                <a:cubicBezTo>
                  <a:pt x="359069" y="830815"/>
                  <a:pt x="361698" y="818772"/>
                  <a:pt x="355600" y="809625"/>
                </a:cubicBezTo>
                <a:lnTo>
                  <a:pt x="349250" y="800100"/>
                </a:lnTo>
                <a:cubicBezTo>
                  <a:pt x="342900" y="801158"/>
                  <a:pt x="336263" y="801110"/>
                  <a:pt x="330200" y="803275"/>
                </a:cubicBezTo>
                <a:cubicBezTo>
                  <a:pt x="321285" y="806459"/>
                  <a:pt x="304800" y="815975"/>
                  <a:pt x="304800" y="815975"/>
                </a:cubicBezTo>
                <a:cubicBezTo>
                  <a:pt x="298450" y="813858"/>
                  <a:pt x="284920" y="816267"/>
                  <a:pt x="285750" y="809625"/>
                </a:cubicBezTo>
                <a:cubicBezTo>
                  <a:pt x="286808" y="801158"/>
                  <a:pt x="286055" y="792260"/>
                  <a:pt x="288925" y="784225"/>
                </a:cubicBezTo>
                <a:cubicBezTo>
                  <a:pt x="291492" y="777038"/>
                  <a:pt x="297392" y="771525"/>
                  <a:pt x="301625" y="765175"/>
                </a:cubicBezTo>
                <a:cubicBezTo>
                  <a:pt x="303742" y="762000"/>
                  <a:pt x="306768" y="759270"/>
                  <a:pt x="307975" y="755650"/>
                </a:cubicBezTo>
                <a:cubicBezTo>
                  <a:pt x="309033" y="752475"/>
                  <a:pt x="309525" y="749051"/>
                  <a:pt x="311150" y="746125"/>
                </a:cubicBezTo>
                <a:cubicBezTo>
                  <a:pt x="314856" y="739454"/>
                  <a:pt x="321437" y="734315"/>
                  <a:pt x="323850" y="727075"/>
                </a:cubicBezTo>
                <a:lnTo>
                  <a:pt x="333375" y="698500"/>
                </a:lnTo>
                <a:cubicBezTo>
                  <a:pt x="334433" y="695325"/>
                  <a:pt x="334694" y="691760"/>
                  <a:pt x="336550" y="688975"/>
                </a:cubicBezTo>
                <a:cubicBezTo>
                  <a:pt x="338667" y="685800"/>
                  <a:pt x="341350" y="682937"/>
                  <a:pt x="342900" y="679450"/>
                </a:cubicBezTo>
                <a:cubicBezTo>
                  <a:pt x="345618" y="673333"/>
                  <a:pt x="347627" y="666894"/>
                  <a:pt x="349250" y="660400"/>
                </a:cubicBezTo>
                <a:cubicBezTo>
                  <a:pt x="350308" y="656167"/>
                  <a:pt x="350706" y="651711"/>
                  <a:pt x="352425" y="647700"/>
                </a:cubicBezTo>
                <a:cubicBezTo>
                  <a:pt x="353928" y="644193"/>
                  <a:pt x="356658" y="641350"/>
                  <a:pt x="358775" y="638175"/>
                </a:cubicBezTo>
                <a:cubicBezTo>
                  <a:pt x="359833" y="632883"/>
                  <a:pt x="360985" y="627609"/>
                  <a:pt x="361950" y="622300"/>
                </a:cubicBezTo>
                <a:cubicBezTo>
                  <a:pt x="364831" y="606453"/>
                  <a:pt x="366575" y="594237"/>
                  <a:pt x="368300" y="577850"/>
                </a:cubicBezTo>
                <a:cubicBezTo>
                  <a:pt x="370199" y="559814"/>
                  <a:pt x="369997" y="544110"/>
                  <a:pt x="374650" y="527050"/>
                </a:cubicBezTo>
                <a:cubicBezTo>
                  <a:pt x="376411" y="520592"/>
                  <a:pt x="378883" y="514350"/>
                  <a:pt x="381000" y="508000"/>
                </a:cubicBezTo>
                <a:cubicBezTo>
                  <a:pt x="382058" y="504825"/>
                  <a:pt x="382319" y="501260"/>
                  <a:pt x="384175" y="498475"/>
                </a:cubicBezTo>
                <a:cubicBezTo>
                  <a:pt x="386292" y="495300"/>
                  <a:pt x="388975" y="492437"/>
                  <a:pt x="390525" y="488950"/>
                </a:cubicBezTo>
                <a:cubicBezTo>
                  <a:pt x="393243" y="482833"/>
                  <a:pt x="394758" y="476250"/>
                  <a:pt x="396875" y="469900"/>
                </a:cubicBezTo>
                <a:cubicBezTo>
                  <a:pt x="397933" y="466725"/>
                  <a:pt x="398194" y="463160"/>
                  <a:pt x="400050" y="460375"/>
                </a:cubicBezTo>
                <a:cubicBezTo>
                  <a:pt x="418248" y="433078"/>
                  <a:pt x="396430" y="467615"/>
                  <a:pt x="409575" y="441325"/>
                </a:cubicBezTo>
                <a:cubicBezTo>
                  <a:pt x="411282" y="437912"/>
                  <a:pt x="414218" y="435213"/>
                  <a:pt x="415925" y="431800"/>
                </a:cubicBezTo>
                <a:cubicBezTo>
                  <a:pt x="417422" y="428807"/>
                  <a:pt x="417603" y="425268"/>
                  <a:pt x="419100" y="422275"/>
                </a:cubicBezTo>
                <a:cubicBezTo>
                  <a:pt x="420807" y="418862"/>
                  <a:pt x="423900" y="416237"/>
                  <a:pt x="425450" y="412750"/>
                </a:cubicBezTo>
                <a:cubicBezTo>
                  <a:pt x="428168" y="406633"/>
                  <a:pt x="429683" y="400050"/>
                  <a:pt x="431800" y="393700"/>
                </a:cubicBezTo>
                <a:lnTo>
                  <a:pt x="438150" y="374650"/>
                </a:lnTo>
                <a:cubicBezTo>
                  <a:pt x="439208" y="371475"/>
                  <a:pt x="440669" y="368407"/>
                  <a:pt x="441325" y="365125"/>
                </a:cubicBezTo>
                <a:cubicBezTo>
                  <a:pt x="449092" y="326290"/>
                  <a:pt x="440353" y="366573"/>
                  <a:pt x="447675" y="339725"/>
                </a:cubicBezTo>
                <a:cubicBezTo>
                  <a:pt x="449971" y="331305"/>
                  <a:pt x="451265" y="322604"/>
                  <a:pt x="454025" y="314325"/>
                </a:cubicBezTo>
                <a:cubicBezTo>
                  <a:pt x="455083" y="311150"/>
                  <a:pt x="455575" y="307726"/>
                  <a:pt x="457200" y="304800"/>
                </a:cubicBezTo>
                <a:cubicBezTo>
                  <a:pt x="460906" y="298129"/>
                  <a:pt x="467487" y="292990"/>
                  <a:pt x="469900" y="285750"/>
                </a:cubicBezTo>
                <a:cubicBezTo>
                  <a:pt x="470958" y="282575"/>
                  <a:pt x="470708" y="278592"/>
                  <a:pt x="473075" y="276225"/>
                </a:cubicBezTo>
                <a:cubicBezTo>
                  <a:pt x="488544" y="260756"/>
                  <a:pt x="487676" y="266339"/>
                  <a:pt x="501650" y="260350"/>
                </a:cubicBezTo>
                <a:cubicBezTo>
                  <a:pt x="534352" y="246335"/>
                  <a:pt x="490039" y="262104"/>
                  <a:pt x="533400" y="247650"/>
                </a:cubicBezTo>
                <a:lnTo>
                  <a:pt x="542925" y="244475"/>
                </a:lnTo>
                <a:cubicBezTo>
                  <a:pt x="546100" y="243417"/>
                  <a:pt x="549665" y="243156"/>
                  <a:pt x="552450" y="241300"/>
                </a:cubicBezTo>
                <a:cubicBezTo>
                  <a:pt x="555625" y="239183"/>
                  <a:pt x="558488" y="236500"/>
                  <a:pt x="561975" y="234950"/>
                </a:cubicBezTo>
                <a:cubicBezTo>
                  <a:pt x="568092" y="232232"/>
                  <a:pt x="581025" y="228600"/>
                  <a:pt x="581025" y="228600"/>
                </a:cubicBezTo>
                <a:cubicBezTo>
                  <a:pt x="586317" y="229658"/>
                  <a:pt x="591504" y="231775"/>
                  <a:pt x="596900" y="231775"/>
                </a:cubicBezTo>
                <a:cubicBezTo>
                  <a:pt x="600247" y="231775"/>
                  <a:pt x="603207" y="229519"/>
                  <a:pt x="606425" y="228600"/>
                </a:cubicBezTo>
                <a:cubicBezTo>
                  <a:pt x="610621" y="227401"/>
                  <a:pt x="614892" y="226483"/>
                  <a:pt x="619125" y="225425"/>
                </a:cubicBezTo>
                <a:cubicBezTo>
                  <a:pt x="622300" y="223308"/>
                  <a:pt x="626266" y="222055"/>
                  <a:pt x="628650" y="219075"/>
                </a:cubicBezTo>
                <a:cubicBezTo>
                  <a:pt x="630551" y="216699"/>
                  <a:pt x="634473" y="198079"/>
                  <a:pt x="635000" y="196850"/>
                </a:cubicBezTo>
                <a:cubicBezTo>
                  <a:pt x="636503" y="193343"/>
                  <a:pt x="639233" y="190500"/>
                  <a:pt x="641350" y="187325"/>
                </a:cubicBezTo>
                <a:cubicBezTo>
                  <a:pt x="639233" y="180975"/>
                  <a:pt x="639733" y="173008"/>
                  <a:pt x="635000" y="168275"/>
                </a:cubicBezTo>
                <a:cubicBezTo>
                  <a:pt x="607173" y="140448"/>
                  <a:pt x="642472" y="174502"/>
                  <a:pt x="615950" y="152400"/>
                </a:cubicBezTo>
                <a:cubicBezTo>
                  <a:pt x="612501" y="149525"/>
                  <a:pt x="609969" y="145632"/>
                  <a:pt x="606425" y="142875"/>
                </a:cubicBezTo>
                <a:cubicBezTo>
                  <a:pt x="590049" y="130138"/>
                  <a:pt x="592221" y="131790"/>
                  <a:pt x="577850" y="127000"/>
                </a:cubicBezTo>
                <a:cubicBezTo>
                  <a:pt x="554382" y="103532"/>
                  <a:pt x="573403" y="126772"/>
                  <a:pt x="565150" y="63500"/>
                </a:cubicBezTo>
                <a:cubicBezTo>
                  <a:pt x="564207" y="56269"/>
                  <a:pt x="558743" y="41218"/>
                  <a:pt x="552450" y="34925"/>
                </a:cubicBezTo>
                <a:cubicBezTo>
                  <a:pt x="549752" y="32227"/>
                  <a:pt x="546100" y="30692"/>
                  <a:pt x="542925" y="28575"/>
                </a:cubicBezTo>
                <a:cubicBezTo>
                  <a:pt x="540808" y="25400"/>
                  <a:pt x="539555" y="21434"/>
                  <a:pt x="536575" y="19050"/>
                </a:cubicBezTo>
                <a:cubicBezTo>
                  <a:pt x="533962" y="16959"/>
                  <a:pt x="530043" y="17372"/>
                  <a:pt x="527050" y="15875"/>
                </a:cubicBezTo>
                <a:cubicBezTo>
                  <a:pt x="523637" y="14168"/>
                  <a:pt x="520938" y="11232"/>
                  <a:pt x="517525" y="9525"/>
                </a:cubicBezTo>
                <a:cubicBezTo>
                  <a:pt x="491235" y="-3620"/>
                  <a:pt x="525772" y="18198"/>
                  <a:pt x="498475" y="0"/>
                </a:cubicBezTo>
                <a:cubicBezTo>
                  <a:pt x="488950" y="1058"/>
                  <a:pt x="479353" y="1599"/>
                  <a:pt x="469900" y="3175"/>
                </a:cubicBezTo>
                <a:cubicBezTo>
                  <a:pt x="457929" y="5170"/>
                  <a:pt x="461821" y="7215"/>
                  <a:pt x="450850" y="12700"/>
                </a:cubicBezTo>
                <a:cubicBezTo>
                  <a:pt x="447857" y="14197"/>
                  <a:pt x="444500" y="14817"/>
                  <a:pt x="441325" y="15875"/>
                </a:cubicBezTo>
                <a:cubicBezTo>
                  <a:pt x="439208" y="19050"/>
                  <a:pt x="436525" y="21913"/>
                  <a:pt x="434975" y="25400"/>
                </a:cubicBezTo>
                <a:cubicBezTo>
                  <a:pt x="432257" y="31517"/>
                  <a:pt x="434975" y="42333"/>
                  <a:pt x="428625" y="44450"/>
                </a:cubicBezTo>
                <a:lnTo>
                  <a:pt x="419100" y="47625"/>
                </a:lnTo>
                <a:cubicBezTo>
                  <a:pt x="411584" y="45120"/>
                  <a:pt x="401363" y="41275"/>
                  <a:pt x="393700" y="41275"/>
                </a:cubicBezTo>
                <a:cubicBezTo>
                  <a:pt x="384116" y="41275"/>
                  <a:pt x="374650" y="43392"/>
                  <a:pt x="365125" y="44450"/>
                </a:cubicBezTo>
                <a:cubicBezTo>
                  <a:pt x="363008" y="47625"/>
                  <a:pt x="360482" y="50562"/>
                  <a:pt x="358775" y="53975"/>
                </a:cubicBezTo>
                <a:cubicBezTo>
                  <a:pt x="357278" y="56968"/>
                  <a:pt x="357691" y="60887"/>
                  <a:pt x="355600" y="63500"/>
                </a:cubicBezTo>
                <a:cubicBezTo>
                  <a:pt x="351124" y="69095"/>
                  <a:pt x="342825" y="70933"/>
                  <a:pt x="336550" y="73025"/>
                </a:cubicBezTo>
                <a:cubicBezTo>
                  <a:pt x="333375" y="71967"/>
                  <a:pt x="330018" y="71347"/>
                  <a:pt x="327025" y="69850"/>
                </a:cubicBezTo>
                <a:cubicBezTo>
                  <a:pt x="304114" y="58395"/>
                  <a:pt x="332632" y="68283"/>
                  <a:pt x="304800" y="57150"/>
                </a:cubicBezTo>
                <a:cubicBezTo>
                  <a:pt x="298585" y="54664"/>
                  <a:pt x="285750" y="50800"/>
                  <a:pt x="285750" y="50800"/>
                </a:cubicBezTo>
                <a:cubicBezTo>
                  <a:pt x="279400" y="51858"/>
                  <a:pt x="272807" y="51939"/>
                  <a:pt x="266700" y="53975"/>
                </a:cubicBezTo>
                <a:cubicBezTo>
                  <a:pt x="263080" y="55182"/>
                  <a:pt x="259688" y="57453"/>
                  <a:pt x="257175" y="60325"/>
                </a:cubicBezTo>
                <a:cubicBezTo>
                  <a:pt x="245418" y="73762"/>
                  <a:pt x="245661" y="75818"/>
                  <a:pt x="241300" y="88900"/>
                </a:cubicBezTo>
                <a:cubicBezTo>
                  <a:pt x="240242" y="99483"/>
                  <a:pt x="239300" y="110079"/>
                  <a:pt x="238125" y="120650"/>
                </a:cubicBezTo>
                <a:cubicBezTo>
                  <a:pt x="236271" y="137336"/>
                  <a:pt x="236067" y="144443"/>
                  <a:pt x="231775" y="158750"/>
                </a:cubicBezTo>
                <a:lnTo>
                  <a:pt x="222250" y="187325"/>
                </a:lnTo>
                <a:cubicBezTo>
                  <a:pt x="221192" y="190500"/>
                  <a:pt x="220931" y="194065"/>
                  <a:pt x="219075" y="196850"/>
                </a:cubicBezTo>
                <a:cubicBezTo>
                  <a:pt x="210869" y="209160"/>
                  <a:pt x="213932" y="202755"/>
                  <a:pt x="209550" y="215900"/>
                </a:cubicBezTo>
                <a:cubicBezTo>
                  <a:pt x="210608" y="233892"/>
                  <a:pt x="210394" y="252004"/>
                  <a:pt x="212725" y="269875"/>
                </a:cubicBezTo>
                <a:cubicBezTo>
                  <a:pt x="213591" y="276512"/>
                  <a:pt x="216958" y="282575"/>
                  <a:pt x="219075" y="288925"/>
                </a:cubicBezTo>
                <a:lnTo>
                  <a:pt x="225425" y="307975"/>
                </a:lnTo>
                <a:cubicBezTo>
                  <a:pt x="226483" y="311150"/>
                  <a:pt x="227788" y="314253"/>
                  <a:pt x="228600" y="317500"/>
                </a:cubicBezTo>
                <a:lnTo>
                  <a:pt x="231775" y="330200"/>
                </a:lnTo>
                <a:cubicBezTo>
                  <a:pt x="225167" y="356631"/>
                  <a:pt x="234423" y="331709"/>
                  <a:pt x="219075" y="349250"/>
                </a:cubicBezTo>
                <a:cubicBezTo>
                  <a:pt x="198097" y="373225"/>
                  <a:pt x="216431" y="364948"/>
                  <a:pt x="196850" y="371475"/>
                </a:cubicBezTo>
                <a:cubicBezTo>
                  <a:pt x="194733" y="374650"/>
                  <a:pt x="193198" y="378302"/>
                  <a:pt x="190500" y="381000"/>
                </a:cubicBezTo>
                <a:cubicBezTo>
                  <a:pt x="181401" y="390099"/>
                  <a:pt x="181779" y="385360"/>
                  <a:pt x="171450" y="390525"/>
                </a:cubicBezTo>
                <a:cubicBezTo>
                  <a:pt x="168037" y="392232"/>
                  <a:pt x="165412" y="395325"/>
                  <a:pt x="161925" y="396875"/>
                </a:cubicBezTo>
                <a:cubicBezTo>
                  <a:pt x="155808" y="399593"/>
                  <a:pt x="142875" y="403225"/>
                  <a:pt x="142875" y="403225"/>
                </a:cubicBezTo>
                <a:cubicBezTo>
                  <a:pt x="140758" y="406400"/>
                  <a:pt x="138232" y="409337"/>
                  <a:pt x="136525" y="412750"/>
                </a:cubicBezTo>
                <a:cubicBezTo>
                  <a:pt x="135028" y="415743"/>
                  <a:pt x="134847" y="419282"/>
                  <a:pt x="133350" y="422275"/>
                </a:cubicBezTo>
                <a:cubicBezTo>
                  <a:pt x="129419" y="430137"/>
                  <a:pt x="125639" y="434521"/>
                  <a:pt x="117475" y="438150"/>
                </a:cubicBezTo>
                <a:cubicBezTo>
                  <a:pt x="111358" y="440868"/>
                  <a:pt x="104412" y="441507"/>
                  <a:pt x="98425" y="444500"/>
                </a:cubicBezTo>
                <a:cubicBezTo>
                  <a:pt x="94192" y="446617"/>
                  <a:pt x="90119" y="449092"/>
                  <a:pt x="85725" y="450850"/>
                </a:cubicBezTo>
                <a:cubicBezTo>
                  <a:pt x="79510" y="453336"/>
                  <a:pt x="66675" y="457200"/>
                  <a:pt x="66675" y="457200"/>
                </a:cubicBezTo>
                <a:cubicBezTo>
                  <a:pt x="63500" y="460375"/>
                  <a:pt x="60694" y="463968"/>
                  <a:pt x="57150" y="466725"/>
                </a:cubicBezTo>
                <a:cubicBezTo>
                  <a:pt x="51126" y="471410"/>
                  <a:pt x="38100" y="479425"/>
                  <a:pt x="38100" y="479425"/>
                </a:cubicBezTo>
                <a:cubicBezTo>
                  <a:pt x="33867" y="485775"/>
                  <a:pt x="27813" y="491235"/>
                  <a:pt x="25400" y="498475"/>
                </a:cubicBezTo>
                <a:lnTo>
                  <a:pt x="19050" y="517525"/>
                </a:lnTo>
                <a:cubicBezTo>
                  <a:pt x="17992" y="520700"/>
                  <a:pt x="16531" y="523768"/>
                  <a:pt x="15875" y="527050"/>
                </a:cubicBezTo>
                <a:lnTo>
                  <a:pt x="12700" y="542925"/>
                </a:lnTo>
                <a:cubicBezTo>
                  <a:pt x="12226" y="548137"/>
                  <a:pt x="11204" y="579223"/>
                  <a:pt x="6350" y="590550"/>
                </a:cubicBezTo>
                <a:cubicBezTo>
                  <a:pt x="4847" y="594057"/>
                  <a:pt x="2117" y="596900"/>
                  <a:pt x="0" y="600075"/>
                </a:cubicBezTo>
                <a:cubicBezTo>
                  <a:pt x="3175" y="603250"/>
                  <a:pt x="5789" y="607109"/>
                  <a:pt x="9525" y="609600"/>
                </a:cubicBezTo>
                <a:cubicBezTo>
                  <a:pt x="12310" y="611456"/>
                  <a:pt x="18238" y="609528"/>
                  <a:pt x="19050" y="612775"/>
                </a:cubicBezTo>
                <a:cubicBezTo>
                  <a:pt x="20865" y="620035"/>
                  <a:pt x="17558" y="627708"/>
                  <a:pt x="15875" y="635000"/>
                </a:cubicBezTo>
                <a:cubicBezTo>
                  <a:pt x="14370" y="641522"/>
                  <a:pt x="11148" y="647556"/>
                  <a:pt x="9525" y="654050"/>
                </a:cubicBezTo>
                <a:lnTo>
                  <a:pt x="6350" y="666750"/>
                </a:lnTo>
                <a:cubicBezTo>
                  <a:pt x="12398" y="684893"/>
                  <a:pt x="4536" y="669774"/>
                  <a:pt x="19050" y="679450"/>
                </a:cubicBezTo>
                <a:cubicBezTo>
                  <a:pt x="42833" y="695305"/>
                  <a:pt x="15452" y="684601"/>
                  <a:pt x="38100" y="692150"/>
                </a:cubicBezTo>
                <a:cubicBezTo>
                  <a:pt x="40217" y="695325"/>
                  <a:pt x="43823" y="697911"/>
                  <a:pt x="44450" y="701675"/>
                </a:cubicBezTo>
                <a:cubicBezTo>
                  <a:pt x="45127" y="705735"/>
                  <a:pt x="37364" y="718774"/>
                  <a:pt x="34925" y="720725"/>
                </a:cubicBezTo>
                <a:cubicBezTo>
                  <a:pt x="32312" y="722816"/>
                  <a:pt x="28575" y="722842"/>
                  <a:pt x="25400" y="723900"/>
                </a:cubicBezTo>
                <a:cubicBezTo>
                  <a:pt x="23283" y="727075"/>
                  <a:pt x="21748" y="730727"/>
                  <a:pt x="19050" y="733425"/>
                </a:cubicBezTo>
                <a:cubicBezTo>
                  <a:pt x="16352" y="736123"/>
                  <a:pt x="11642" y="736600"/>
                  <a:pt x="9525" y="739775"/>
                </a:cubicBezTo>
                <a:cubicBezTo>
                  <a:pt x="7104" y="743406"/>
                  <a:pt x="7408" y="748242"/>
                  <a:pt x="6350" y="752475"/>
                </a:cubicBezTo>
                <a:cubicBezTo>
                  <a:pt x="7408" y="763058"/>
                  <a:pt x="7565" y="773771"/>
                  <a:pt x="9525" y="784225"/>
                </a:cubicBezTo>
                <a:cubicBezTo>
                  <a:pt x="10759" y="790804"/>
                  <a:pt x="9525" y="801158"/>
                  <a:pt x="15875" y="803275"/>
                </a:cubicBezTo>
                <a:lnTo>
                  <a:pt x="34925" y="809625"/>
                </a:lnTo>
                <a:cubicBezTo>
                  <a:pt x="42333" y="808567"/>
                  <a:pt x="49858" y="808133"/>
                  <a:pt x="57150" y="806450"/>
                </a:cubicBezTo>
                <a:cubicBezTo>
                  <a:pt x="63672" y="804945"/>
                  <a:pt x="76200" y="800100"/>
                  <a:pt x="76200" y="800100"/>
                </a:cubicBezTo>
                <a:cubicBezTo>
                  <a:pt x="93133" y="801158"/>
                  <a:pt x="111825" y="795687"/>
                  <a:pt x="127000" y="803275"/>
                </a:cubicBezTo>
                <a:cubicBezTo>
                  <a:pt x="131886" y="805718"/>
                  <a:pt x="117269" y="828287"/>
                  <a:pt x="114300" y="831850"/>
                </a:cubicBezTo>
                <a:cubicBezTo>
                  <a:pt x="111425" y="835299"/>
                  <a:pt x="107650" y="837926"/>
                  <a:pt x="104775" y="841375"/>
                </a:cubicBezTo>
                <a:cubicBezTo>
                  <a:pt x="102332" y="844306"/>
                  <a:pt x="100960" y="848048"/>
                  <a:pt x="98425" y="850900"/>
                </a:cubicBezTo>
                <a:cubicBezTo>
                  <a:pt x="92459" y="857612"/>
                  <a:pt x="84356" y="862478"/>
                  <a:pt x="79375" y="869950"/>
                </a:cubicBezTo>
                <a:cubicBezTo>
                  <a:pt x="77258" y="873125"/>
                  <a:pt x="74575" y="875988"/>
                  <a:pt x="73025" y="879475"/>
                </a:cubicBezTo>
                <a:cubicBezTo>
                  <a:pt x="66989" y="893056"/>
                  <a:pt x="67194" y="898295"/>
                  <a:pt x="63500" y="911225"/>
                </a:cubicBezTo>
                <a:cubicBezTo>
                  <a:pt x="62581" y="914443"/>
                  <a:pt x="61244" y="917532"/>
                  <a:pt x="60325" y="920750"/>
                </a:cubicBezTo>
                <a:cubicBezTo>
                  <a:pt x="59126" y="924946"/>
                  <a:pt x="58869" y="929439"/>
                  <a:pt x="57150" y="933450"/>
                </a:cubicBezTo>
                <a:cubicBezTo>
                  <a:pt x="55647" y="936957"/>
                  <a:pt x="52350" y="939488"/>
                  <a:pt x="50800" y="942975"/>
                </a:cubicBezTo>
                <a:cubicBezTo>
                  <a:pt x="48082" y="949092"/>
                  <a:pt x="44450" y="962025"/>
                  <a:pt x="44450" y="962025"/>
                </a:cubicBezTo>
                <a:cubicBezTo>
                  <a:pt x="45508" y="966258"/>
                  <a:pt x="44312" y="971885"/>
                  <a:pt x="47625" y="974725"/>
                </a:cubicBezTo>
                <a:lnTo>
                  <a:pt x="76200" y="984250"/>
                </a:lnTo>
                <a:lnTo>
                  <a:pt x="85725" y="987425"/>
                </a:lnTo>
                <a:lnTo>
                  <a:pt x="95250" y="990600"/>
                </a:lnTo>
                <a:cubicBezTo>
                  <a:pt x="98425" y="993775"/>
                  <a:pt x="101039" y="997634"/>
                  <a:pt x="104775" y="1000125"/>
                </a:cubicBezTo>
                <a:cubicBezTo>
                  <a:pt x="107560" y="1001981"/>
                  <a:pt x="111307" y="1001803"/>
                  <a:pt x="114300" y="1003300"/>
                </a:cubicBezTo>
                <a:cubicBezTo>
                  <a:pt x="136101" y="1014201"/>
                  <a:pt x="109072" y="1006699"/>
                  <a:pt x="139700" y="1012825"/>
                </a:cubicBezTo>
                <a:cubicBezTo>
                  <a:pt x="166131" y="1006217"/>
                  <a:pt x="139999" y="1014263"/>
                  <a:pt x="161925" y="1003300"/>
                </a:cubicBezTo>
                <a:cubicBezTo>
                  <a:pt x="164918" y="1001803"/>
                  <a:pt x="168457" y="1001622"/>
                  <a:pt x="171450" y="1000125"/>
                </a:cubicBezTo>
                <a:cubicBezTo>
                  <a:pt x="174863" y="998418"/>
                  <a:pt x="177468" y="995278"/>
                  <a:pt x="180975" y="993775"/>
                </a:cubicBezTo>
                <a:cubicBezTo>
                  <a:pt x="184986" y="992056"/>
                  <a:pt x="189442" y="991658"/>
                  <a:pt x="193675" y="990600"/>
                </a:cubicBezTo>
                <a:cubicBezTo>
                  <a:pt x="208769" y="980537"/>
                  <a:pt x="199580" y="985457"/>
                  <a:pt x="222250" y="977900"/>
                </a:cubicBezTo>
                <a:cubicBezTo>
                  <a:pt x="225425" y="976842"/>
                  <a:pt x="228990" y="976581"/>
                  <a:pt x="231775" y="974725"/>
                </a:cubicBezTo>
                <a:cubicBezTo>
                  <a:pt x="238125" y="970492"/>
                  <a:pt x="243585" y="964438"/>
                  <a:pt x="250825" y="962025"/>
                </a:cubicBezTo>
                <a:lnTo>
                  <a:pt x="279400" y="952500"/>
                </a:lnTo>
                <a:lnTo>
                  <a:pt x="288925" y="949325"/>
                </a:lnTo>
                <a:cubicBezTo>
                  <a:pt x="292100" y="950383"/>
                  <a:pt x="295837" y="950409"/>
                  <a:pt x="298450" y="952500"/>
                </a:cubicBezTo>
                <a:cubicBezTo>
                  <a:pt x="306033" y="958566"/>
                  <a:pt x="304140" y="963881"/>
                  <a:pt x="307975" y="971550"/>
                </a:cubicBezTo>
                <a:cubicBezTo>
                  <a:pt x="309682" y="974963"/>
                  <a:pt x="312775" y="977588"/>
                  <a:pt x="314325" y="981075"/>
                </a:cubicBezTo>
                <a:cubicBezTo>
                  <a:pt x="317043" y="987192"/>
                  <a:pt x="320675" y="1000125"/>
                  <a:pt x="320675" y="1000125"/>
                </a:cubicBezTo>
                <a:cubicBezTo>
                  <a:pt x="318558" y="1003300"/>
                  <a:pt x="317305" y="1007266"/>
                  <a:pt x="314325" y="1009650"/>
                </a:cubicBezTo>
                <a:cubicBezTo>
                  <a:pt x="311712" y="1011741"/>
                  <a:pt x="308132" y="1012508"/>
                  <a:pt x="304800" y="1012825"/>
                </a:cubicBezTo>
                <a:cubicBezTo>
                  <a:pt x="285807" y="1014634"/>
                  <a:pt x="266700" y="1014942"/>
                  <a:pt x="247650" y="1016000"/>
                </a:cubicBezTo>
                <a:cubicBezTo>
                  <a:pt x="244475" y="1017058"/>
                  <a:pt x="240738" y="1017084"/>
                  <a:pt x="238125" y="1019175"/>
                </a:cubicBezTo>
                <a:cubicBezTo>
                  <a:pt x="224218" y="1030301"/>
                  <a:pt x="231716" y="1060626"/>
                  <a:pt x="228600" y="1069975"/>
                </a:cubicBezTo>
                <a:cubicBezTo>
                  <a:pt x="227103" y="1074465"/>
                  <a:pt x="220133" y="1074208"/>
                  <a:pt x="215900" y="1076325"/>
                </a:cubicBezTo>
                <a:lnTo>
                  <a:pt x="203200" y="1095375"/>
                </a:lnTo>
                <a:cubicBezTo>
                  <a:pt x="201083" y="1098550"/>
                  <a:pt x="198057" y="1101280"/>
                  <a:pt x="196850" y="1104900"/>
                </a:cubicBezTo>
                <a:cubicBezTo>
                  <a:pt x="194733" y="1111250"/>
                  <a:pt x="194213" y="1118381"/>
                  <a:pt x="190500" y="1123950"/>
                </a:cubicBezTo>
                <a:lnTo>
                  <a:pt x="177800" y="1143000"/>
                </a:lnTo>
                <a:cubicBezTo>
                  <a:pt x="175683" y="1146175"/>
                  <a:pt x="172657" y="1148905"/>
                  <a:pt x="171450" y="1152525"/>
                </a:cubicBezTo>
                <a:cubicBezTo>
                  <a:pt x="160780" y="1184536"/>
                  <a:pt x="177060" y="1134883"/>
                  <a:pt x="165100" y="1174750"/>
                </a:cubicBezTo>
                <a:cubicBezTo>
                  <a:pt x="163177" y="1181161"/>
                  <a:pt x="160867" y="1187450"/>
                  <a:pt x="158750" y="1193800"/>
                </a:cubicBezTo>
                <a:lnTo>
                  <a:pt x="155575" y="1203325"/>
                </a:lnTo>
                <a:cubicBezTo>
                  <a:pt x="158070" y="1218294"/>
                  <a:pt x="158136" y="1221813"/>
                  <a:pt x="161925" y="1235075"/>
                </a:cubicBezTo>
                <a:cubicBezTo>
                  <a:pt x="162844" y="1238293"/>
                  <a:pt x="162733" y="1242233"/>
                  <a:pt x="165100" y="1244600"/>
                </a:cubicBezTo>
                <a:cubicBezTo>
                  <a:pt x="167467" y="1246967"/>
                  <a:pt x="171450" y="1246717"/>
                  <a:pt x="174625" y="1247775"/>
                </a:cubicBezTo>
                <a:lnTo>
                  <a:pt x="187325" y="1266825"/>
                </a:lnTo>
                <a:cubicBezTo>
                  <a:pt x="189442" y="1270000"/>
                  <a:pt x="192468" y="1272730"/>
                  <a:pt x="193675" y="1276350"/>
                </a:cubicBezTo>
                <a:cubicBezTo>
                  <a:pt x="194733" y="1279525"/>
                  <a:pt x="195353" y="1282882"/>
                  <a:pt x="196850" y="1285875"/>
                </a:cubicBezTo>
                <a:cubicBezTo>
                  <a:pt x="198557" y="1289288"/>
                  <a:pt x="201650" y="1291913"/>
                  <a:pt x="203200" y="1295400"/>
                </a:cubicBezTo>
                <a:cubicBezTo>
                  <a:pt x="205918" y="1301517"/>
                  <a:pt x="207433" y="1308100"/>
                  <a:pt x="209550" y="1314450"/>
                </a:cubicBezTo>
                <a:lnTo>
                  <a:pt x="219075" y="1343025"/>
                </a:lnTo>
                <a:cubicBezTo>
                  <a:pt x="220133" y="1346200"/>
                  <a:pt x="219465" y="1350694"/>
                  <a:pt x="222250" y="1352550"/>
                </a:cubicBezTo>
                <a:lnTo>
                  <a:pt x="231775" y="1358900"/>
                </a:lnTo>
                <a:cubicBezTo>
                  <a:pt x="238125" y="1356783"/>
                  <a:pt x="245256" y="1356263"/>
                  <a:pt x="250825" y="1352550"/>
                </a:cubicBezTo>
                <a:cubicBezTo>
                  <a:pt x="263135" y="1344344"/>
                  <a:pt x="256730" y="1347407"/>
                  <a:pt x="269875" y="1343025"/>
                </a:cubicBezTo>
                <a:cubicBezTo>
                  <a:pt x="273050" y="1339850"/>
                  <a:pt x="275664" y="1335991"/>
                  <a:pt x="279400" y="1333500"/>
                </a:cubicBezTo>
                <a:cubicBezTo>
                  <a:pt x="290487" y="1326109"/>
                  <a:pt x="312699" y="1332702"/>
                  <a:pt x="320675" y="1333500"/>
                </a:cubicBezTo>
                <a:cubicBezTo>
                  <a:pt x="323850" y="1334558"/>
                  <a:pt x="327558" y="1334620"/>
                  <a:pt x="330200" y="1336675"/>
                </a:cubicBezTo>
                <a:cubicBezTo>
                  <a:pt x="337289" y="1342188"/>
                  <a:pt x="340731" y="1352885"/>
                  <a:pt x="349250" y="1355725"/>
                </a:cubicBezTo>
                <a:cubicBezTo>
                  <a:pt x="362395" y="1360107"/>
                  <a:pt x="355990" y="1357044"/>
                  <a:pt x="368300" y="1365250"/>
                </a:cubicBezTo>
                <a:cubicBezTo>
                  <a:pt x="403528" y="1361336"/>
                  <a:pt x="387783" y="1365106"/>
                  <a:pt x="415925" y="1355725"/>
                </a:cubicBezTo>
                <a:lnTo>
                  <a:pt x="425450" y="1352550"/>
                </a:lnTo>
                <a:lnTo>
                  <a:pt x="434975" y="1349375"/>
                </a:lnTo>
                <a:cubicBezTo>
                  <a:pt x="445179" y="1350651"/>
                  <a:pt x="464131" y="1346512"/>
                  <a:pt x="466725" y="1362075"/>
                </a:cubicBezTo>
                <a:cubicBezTo>
                  <a:pt x="468681" y="1373811"/>
                  <a:pt x="449131" y="1381213"/>
                  <a:pt x="444500" y="1384300"/>
                </a:cubicBezTo>
                <a:lnTo>
                  <a:pt x="434975" y="1390650"/>
                </a:lnTo>
                <a:cubicBezTo>
                  <a:pt x="436033" y="1393825"/>
                  <a:pt x="436653" y="1397182"/>
                  <a:pt x="438150" y="1400175"/>
                </a:cubicBezTo>
                <a:cubicBezTo>
                  <a:pt x="450460" y="1424794"/>
                  <a:pt x="439695" y="1395284"/>
                  <a:pt x="447675" y="1419225"/>
                </a:cubicBezTo>
                <a:cubicBezTo>
                  <a:pt x="445558" y="1425575"/>
                  <a:pt x="445038" y="1432706"/>
                  <a:pt x="441325" y="1438275"/>
                </a:cubicBezTo>
                <a:cubicBezTo>
                  <a:pt x="433119" y="1450585"/>
                  <a:pt x="436182" y="1444180"/>
                  <a:pt x="431800" y="1457325"/>
                </a:cubicBezTo>
                <a:cubicBezTo>
                  <a:pt x="433504" y="1465845"/>
                  <a:pt x="436721" y="1485344"/>
                  <a:pt x="441325" y="1492250"/>
                </a:cubicBezTo>
                <a:cubicBezTo>
                  <a:pt x="449531" y="1504560"/>
                  <a:pt x="446468" y="1498155"/>
                  <a:pt x="450850" y="1511300"/>
                </a:cubicBezTo>
                <a:cubicBezTo>
                  <a:pt x="454032" y="1501754"/>
                  <a:pt x="453536" y="1500456"/>
                  <a:pt x="460375" y="1492250"/>
                </a:cubicBezTo>
                <a:cubicBezTo>
                  <a:pt x="463250" y="1488801"/>
                  <a:pt x="467025" y="1486174"/>
                  <a:pt x="469900" y="1482725"/>
                </a:cubicBezTo>
                <a:cubicBezTo>
                  <a:pt x="472343" y="1479794"/>
                  <a:pt x="473378" y="1475713"/>
                  <a:pt x="476250" y="1473200"/>
                </a:cubicBezTo>
                <a:cubicBezTo>
                  <a:pt x="489687" y="1461443"/>
                  <a:pt x="491743" y="1461686"/>
                  <a:pt x="504825" y="1457325"/>
                </a:cubicBezTo>
                <a:cubicBezTo>
                  <a:pt x="508000" y="1458383"/>
                  <a:pt x="511424" y="1458875"/>
                  <a:pt x="514350" y="1460500"/>
                </a:cubicBezTo>
                <a:cubicBezTo>
                  <a:pt x="521021" y="1464206"/>
                  <a:pt x="533400" y="1473200"/>
                  <a:pt x="533400" y="1473200"/>
                </a:cubicBezTo>
                <a:cubicBezTo>
                  <a:pt x="545013" y="1470877"/>
                  <a:pt x="557583" y="1469046"/>
                  <a:pt x="568325" y="1463675"/>
                </a:cubicBezTo>
                <a:cubicBezTo>
                  <a:pt x="572558" y="1461558"/>
                  <a:pt x="576631" y="1459083"/>
                  <a:pt x="581025" y="1457325"/>
                </a:cubicBezTo>
                <a:cubicBezTo>
                  <a:pt x="587240" y="1454839"/>
                  <a:pt x="600075" y="1450975"/>
                  <a:pt x="600075" y="1450975"/>
                </a:cubicBezTo>
                <a:cubicBezTo>
                  <a:pt x="604308" y="1444625"/>
                  <a:pt x="610362" y="1439165"/>
                  <a:pt x="612775" y="1431925"/>
                </a:cubicBezTo>
                <a:cubicBezTo>
                  <a:pt x="615919" y="1422494"/>
                  <a:pt x="617928" y="1410897"/>
                  <a:pt x="625475" y="1403350"/>
                </a:cubicBezTo>
                <a:cubicBezTo>
                  <a:pt x="628173" y="1400652"/>
                  <a:pt x="631825" y="1399117"/>
                  <a:pt x="635000" y="1397000"/>
                </a:cubicBezTo>
                <a:cubicBezTo>
                  <a:pt x="645500" y="1381250"/>
                  <a:pt x="643126" y="1389307"/>
                  <a:pt x="638175" y="1362075"/>
                </a:cubicBezTo>
                <a:cubicBezTo>
                  <a:pt x="637576" y="1358782"/>
                  <a:pt x="637367" y="1354917"/>
                  <a:pt x="635000" y="1352550"/>
                </a:cubicBezTo>
                <a:cubicBezTo>
                  <a:pt x="632633" y="1350183"/>
                  <a:pt x="628650" y="1350433"/>
                  <a:pt x="625475" y="1349375"/>
                </a:cubicBezTo>
                <a:cubicBezTo>
                  <a:pt x="610510" y="1326927"/>
                  <a:pt x="629291" y="1354717"/>
                  <a:pt x="609600" y="1327150"/>
                </a:cubicBezTo>
                <a:cubicBezTo>
                  <a:pt x="607382" y="1324045"/>
                  <a:pt x="604957" y="1321038"/>
                  <a:pt x="603250" y="1317625"/>
                </a:cubicBezTo>
                <a:cubicBezTo>
                  <a:pt x="601753" y="1314632"/>
                  <a:pt x="601133" y="1311275"/>
                  <a:pt x="600075" y="1308100"/>
                </a:cubicBezTo>
                <a:cubicBezTo>
                  <a:pt x="601133" y="1304925"/>
                  <a:pt x="600883" y="1300942"/>
                  <a:pt x="603250" y="1298575"/>
                </a:cubicBezTo>
                <a:cubicBezTo>
                  <a:pt x="605617" y="1296208"/>
                  <a:pt x="609428" y="1295400"/>
                  <a:pt x="612775" y="1295400"/>
                </a:cubicBezTo>
                <a:cubicBezTo>
                  <a:pt x="626574" y="1295400"/>
                  <a:pt x="640292" y="1297517"/>
                  <a:pt x="654050" y="1298575"/>
                </a:cubicBezTo>
                <a:cubicBezTo>
                  <a:pt x="655108" y="1301750"/>
                  <a:pt x="655728" y="1305107"/>
                  <a:pt x="657225" y="1308100"/>
                </a:cubicBezTo>
                <a:cubicBezTo>
                  <a:pt x="658932" y="1311513"/>
                  <a:pt x="662571" y="1313944"/>
                  <a:pt x="663575" y="1317625"/>
                </a:cubicBezTo>
                <a:cubicBezTo>
                  <a:pt x="665820" y="1325857"/>
                  <a:pt x="662451" y="1335655"/>
                  <a:pt x="666750" y="1343025"/>
                </a:cubicBezTo>
                <a:cubicBezTo>
                  <a:pt x="675528" y="1358073"/>
                  <a:pt x="698500" y="1356254"/>
                  <a:pt x="704850" y="135890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22" name="Freeform 21"/>
          <p:cNvSpPr/>
          <p:nvPr/>
        </p:nvSpPr>
        <p:spPr bwMode="auto">
          <a:xfrm>
            <a:off x="2875348" y="4610985"/>
            <a:ext cx="110098" cy="71930"/>
          </a:xfrm>
          <a:custGeom>
            <a:avLst/>
            <a:gdLst>
              <a:gd name="connsiteX0" fmla="*/ 0 w 111919"/>
              <a:gd name="connsiteY0" fmla="*/ 9525 h 76200"/>
              <a:gd name="connsiteX1" fmla="*/ 0 w 111919"/>
              <a:gd name="connsiteY1" fmla="*/ 9525 h 76200"/>
              <a:gd name="connsiteX2" fmla="*/ 2382 w 111919"/>
              <a:gd name="connsiteY2" fmla="*/ 33338 h 76200"/>
              <a:gd name="connsiteX3" fmla="*/ 4763 w 111919"/>
              <a:gd name="connsiteY3" fmla="*/ 50007 h 76200"/>
              <a:gd name="connsiteX4" fmla="*/ 26194 w 111919"/>
              <a:gd name="connsiteY4" fmla="*/ 57150 h 76200"/>
              <a:gd name="connsiteX5" fmla="*/ 33338 w 111919"/>
              <a:gd name="connsiteY5" fmla="*/ 59532 h 76200"/>
              <a:gd name="connsiteX6" fmla="*/ 47625 w 111919"/>
              <a:gd name="connsiteY6" fmla="*/ 69057 h 76200"/>
              <a:gd name="connsiteX7" fmla="*/ 61913 w 111919"/>
              <a:gd name="connsiteY7" fmla="*/ 73819 h 76200"/>
              <a:gd name="connsiteX8" fmla="*/ 69057 w 111919"/>
              <a:gd name="connsiteY8" fmla="*/ 76200 h 76200"/>
              <a:gd name="connsiteX9" fmla="*/ 76200 w 111919"/>
              <a:gd name="connsiteY9" fmla="*/ 71438 h 76200"/>
              <a:gd name="connsiteX10" fmla="*/ 83344 w 111919"/>
              <a:gd name="connsiteY10" fmla="*/ 42863 h 76200"/>
              <a:gd name="connsiteX11" fmla="*/ 85725 w 111919"/>
              <a:gd name="connsiteY11" fmla="*/ 33338 h 76200"/>
              <a:gd name="connsiteX12" fmla="*/ 104775 w 111919"/>
              <a:gd name="connsiteY12" fmla="*/ 16669 h 76200"/>
              <a:gd name="connsiteX13" fmla="*/ 111919 w 111919"/>
              <a:gd name="connsiteY13" fmla="*/ 11907 h 76200"/>
              <a:gd name="connsiteX14" fmla="*/ 107157 w 111919"/>
              <a:gd name="connsiteY14" fmla="*/ 4763 h 76200"/>
              <a:gd name="connsiteX15" fmla="*/ 92869 w 111919"/>
              <a:gd name="connsiteY15" fmla="*/ 0 h 76200"/>
              <a:gd name="connsiteX16" fmla="*/ 26194 w 111919"/>
              <a:gd name="connsiteY16" fmla="*/ 2382 h 76200"/>
              <a:gd name="connsiteX17" fmla="*/ 4763 w 111919"/>
              <a:gd name="connsiteY17" fmla="*/ 4763 h 76200"/>
              <a:gd name="connsiteX18" fmla="*/ 0 w 111919"/>
              <a:gd name="connsiteY18" fmla="*/ 9525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1919" h="76200">
                <a:moveTo>
                  <a:pt x="0" y="9525"/>
                </a:moveTo>
                <a:lnTo>
                  <a:pt x="0" y="9525"/>
                </a:lnTo>
                <a:cubicBezTo>
                  <a:pt x="794" y="17463"/>
                  <a:pt x="1450" y="25415"/>
                  <a:pt x="2382" y="33338"/>
                </a:cubicBezTo>
                <a:cubicBezTo>
                  <a:pt x="3038" y="38912"/>
                  <a:pt x="1317" y="45577"/>
                  <a:pt x="4763" y="50007"/>
                </a:cubicBezTo>
                <a:cubicBezTo>
                  <a:pt x="4764" y="50008"/>
                  <a:pt x="22622" y="55959"/>
                  <a:pt x="26194" y="57150"/>
                </a:cubicBezTo>
                <a:cubicBezTo>
                  <a:pt x="28575" y="57944"/>
                  <a:pt x="31249" y="58140"/>
                  <a:pt x="33338" y="59532"/>
                </a:cubicBezTo>
                <a:cubicBezTo>
                  <a:pt x="38100" y="62707"/>
                  <a:pt x="42195" y="67247"/>
                  <a:pt x="47625" y="69057"/>
                </a:cubicBezTo>
                <a:lnTo>
                  <a:pt x="61913" y="73819"/>
                </a:lnTo>
                <a:lnTo>
                  <a:pt x="69057" y="76200"/>
                </a:lnTo>
                <a:cubicBezTo>
                  <a:pt x="71438" y="74613"/>
                  <a:pt x="74683" y="73865"/>
                  <a:pt x="76200" y="71438"/>
                </a:cubicBezTo>
                <a:cubicBezTo>
                  <a:pt x="80881" y="63948"/>
                  <a:pt x="81685" y="51160"/>
                  <a:pt x="83344" y="42863"/>
                </a:cubicBezTo>
                <a:cubicBezTo>
                  <a:pt x="83986" y="39654"/>
                  <a:pt x="84436" y="36346"/>
                  <a:pt x="85725" y="33338"/>
                </a:cubicBezTo>
                <a:cubicBezTo>
                  <a:pt x="89693" y="24078"/>
                  <a:pt x="96045" y="22489"/>
                  <a:pt x="104775" y="16669"/>
                </a:cubicBezTo>
                <a:lnTo>
                  <a:pt x="111919" y="11907"/>
                </a:lnTo>
                <a:cubicBezTo>
                  <a:pt x="110332" y="9526"/>
                  <a:pt x="109584" y="6280"/>
                  <a:pt x="107157" y="4763"/>
                </a:cubicBezTo>
                <a:cubicBezTo>
                  <a:pt x="102900" y="2102"/>
                  <a:pt x="92869" y="0"/>
                  <a:pt x="92869" y="0"/>
                </a:cubicBezTo>
                <a:cubicBezTo>
                  <a:pt x="61999" y="10292"/>
                  <a:pt x="83597" y="4991"/>
                  <a:pt x="26194" y="2382"/>
                </a:cubicBezTo>
                <a:cubicBezTo>
                  <a:pt x="19050" y="3176"/>
                  <a:pt x="11518" y="2307"/>
                  <a:pt x="4763" y="4763"/>
                </a:cubicBezTo>
                <a:cubicBezTo>
                  <a:pt x="2073" y="5741"/>
                  <a:pt x="794" y="8731"/>
                  <a:pt x="0" y="9525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2" name="Freeform 1"/>
          <p:cNvSpPr/>
          <p:nvPr/>
        </p:nvSpPr>
        <p:spPr bwMode="auto">
          <a:xfrm>
            <a:off x="4751695" y="4252731"/>
            <a:ext cx="342433" cy="472041"/>
          </a:xfrm>
          <a:custGeom>
            <a:avLst/>
            <a:gdLst>
              <a:gd name="connsiteX0" fmla="*/ 321469 w 348098"/>
              <a:gd name="connsiteY0" fmla="*/ 57150 h 500062"/>
              <a:gd name="connsiteX1" fmla="*/ 321469 w 348098"/>
              <a:gd name="connsiteY1" fmla="*/ 57150 h 500062"/>
              <a:gd name="connsiteX2" fmla="*/ 302419 w 348098"/>
              <a:gd name="connsiteY2" fmla="*/ 64293 h 500062"/>
              <a:gd name="connsiteX3" fmla="*/ 295275 w 348098"/>
              <a:gd name="connsiteY3" fmla="*/ 66675 h 500062"/>
              <a:gd name="connsiteX4" fmla="*/ 288132 w 348098"/>
              <a:gd name="connsiteY4" fmla="*/ 71437 h 500062"/>
              <a:gd name="connsiteX5" fmla="*/ 261938 w 348098"/>
              <a:gd name="connsiteY5" fmla="*/ 69056 h 500062"/>
              <a:gd name="connsiteX6" fmla="*/ 207169 w 348098"/>
              <a:gd name="connsiteY6" fmla="*/ 64293 h 500062"/>
              <a:gd name="connsiteX7" fmla="*/ 178594 w 348098"/>
              <a:gd name="connsiteY7" fmla="*/ 57150 h 500062"/>
              <a:gd name="connsiteX8" fmla="*/ 171450 w 348098"/>
              <a:gd name="connsiteY8" fmla="*/ 54768 h 500062"/>
              <a:gd name="connsiteX9" fmla="*/ 161925 w 348098"/>
              <a:gd name="connsiteY9" fmla="*/ 40481 h 500062"/>
              <a:gd name="connsiteX10" fmla="*/ 157163 w 348098"/>
              <a:gd name="connsiteY10" fmla="*/ 33337 h 500062"/>
              <a:gd name="connsiteX11" fmla="*/ 159544 w 348098"/>
              <a:gd name="connsiteY11" fmla="*/ 23812 h 500062"/>
              <a:gd name="connsiteX12" fmla="*/ 157163 w 348098"/>
              <a:gd name="connsiteY12" fmla="*/ 9525 h 500062"/>
              <a:gd name="connsiteX13" fmla="*/ 142875 w 348098"/>
              <a:gd name="connsiteY13" fmla="*/ 4762 h 500062"/>
              <a:gd name="connsiteX14" fmla="*/ 135732 w 348098"/>
              <a:gd name="connsiteY14" fmla="*/ 0 h 500062"/>
              <a:gd name="connsiteX15" fmla="*/ 128588 w 348098"/>
              <a:gd name="connsiteY15" fmla="*/ 4762 h 500062"/>
              <a:gd name="connsiteX16" fmla="*/ 111919 w 348098"/>
              <a:gd name="connsiteY16" fmla="*/ 14287 h 500062"/>
              <a:gd name="connsiteX17" fmla="*/ 104775 w 348098"/>
              <a:gd name="connsiteY17" fmla="*/ 19050 h 500062"/>
              <a:gd name="connsiteX18" fmla="*/ 95250 w 348098"/>
              <a:gd name="connsiteY18" fmla="*/ 23812 h 500062"/>
              <a:gd name="connsiteX19" fmla="*/ 92869 w 348098"/>
              <a:gd name="connsiteY19" fmla="*/ 30956 h 500062"/>
              <a:gd name="connsiteX20" fmla="*/ 90488 w 348098"/>
              <a:gd name="connsiteY20" fmla="*/ 71437 h 500062"/>
              <a:gd name="connsiteX21" fmla="*/ 80963 w 348098"/>
              <a:gd name="connsiteY21" fmla="*/ 76200 h 500062"/>
              <a:gd name="connsiteX22" fmla="*/ 76200 w 348098"/>
              <a:gd name="connsiteY22" fmla="*/ 83343 h 500062"/>
              <a:gd name="connsiteX23" fmla="*/ 80963 w 348098"/>
              <a:gd name="connsiteY23" fmla="*/ 100012 h 500062"/>
              <a:gd name="connsiteX24" fmla="*/ 88107 w 348098"/>
              <a:gd name="connsiteY24" fmla="*/ 104775 h 500062"/>
              <a:gd name="connsiteX25" fmla="*/ 102394 w 348098"/>
              <a:gd name="connsiteY25" fmla="*/ 109537 h 500062"/>
              <a:gd name="connsiteX26" fmla="*/ 104775 w 348098"/>
              <a:gd name="connsiteY26" fmla="*/ 116681 h 500062"/>
              <a:gd name="connsiteX27" fmla="*/ 109538 w 348098"/>
              <a:gd name="connsiteY27" fmla="*/ 140493 h 500062"/>
              <a:gd name="connsiteX28" fmla="*/ 107157 w 348098"/>
              <a:gd name="connsiteY28" fmla="*/ 150018 h 500062"/>
              <a:gd name="connsiteX29" fmla="*/ 88107 w 348098"/>
              <a:gd name="connsiteY29" fmla="*/ 145256 h 500062"/>
              <a:gd name="connsiteX30" fmla="*/ 78582 w 348098"/>
              <a:gd name="connsiteY30" fmla="*/ 159543 h 500062"/>
              <a:gd name="connsiteX31" fmla="*/ 76200 w 348098"/>
              <a:gd name="connsiteY31" fmla="*/ 166687 h 500062"/>
              <a:gd name="connsiteX32" fmla="*/ 69057 w 348098"/>
              <a:gd name="connsiteY32" fmla="*/ 169068 h 500062"/>
              <a:gd name="connsiteX33" fmla="*/ 61913 w 348098"/>
              <a:gd name="connsiteY33" fmla="*/ 176212 h 500062"/>
              <a:gd name="connsiteX34" fmla="*/ 50007 w 348098"/>
              <a:gd name="connsiteY34" fmla="*/ 190500 h 500062"/>
              <a:gd name="connsiteX35" fmla="*/ 38100 w 348098"/>
              <a:gd name="connsiteY35" fmla="*/ 211931 h 500062"/>
              <a:gd name="connsiteX36" fmla="*/ 33338 w 348098"/>
              <a:gd name="connsiteY36" fmla="*/ 219075 h 500062"/>
              <a:gd name="connsiteX37" fmla="*/ 19050 w 348098"/>
              <a:gd name="connsiteY37" fmla="*/ 247650 h 500062"/>
              <a:gd name="connsiteX38" fmla="*/ 14288 w 348098"/>
              <a:gd name="connsiteY38" fmla="*/ 254793 h 500062"/>
              <a:gd name="connsiteX39" fmla="*/ 7144 w 348098"/>
              <a:gd name="connsiteY39" fmla="*/ 259556 h 500062"/>
              <a:gd name="connsiteX40" fmla="*/ 7144 w 348098"/>
              <a:gd name="connsiteY40" fmla="*/ 276225 h 500062"/>
              <a:gd name="connsiteX41" fmla="*/ 14288 w 348098"/>
              <a:gd name="connsiteY41" fmla="*/ 280987 h 500062"/>
              <a:gd name="connsiteX42" fmla="*/ 19050 w 348098"/>
              <a:gd name="connsiteY42" fmla="*/ 295275 h 500062"/>
              <a:gd name="connsiteX43" fmla="*/ 14288 w 348098"/>
              <a:gd name="connsiteY43" fmla="*/ 309562 h 500062"/>
              <a:gd name="connsiteX44" fmla="*/ 11907 w 348098"/>
              <a:gd name="connsiteY44" fmla="*/ 326231 h 500062"/>
              <a:gd name="connsiteX45" fmla="*/ 9525 w 348098"/>
              <a:gd name="connsiteY45" fmla="*/ 350043 h 500062"/>
              <a:gd name="connsiteX46" fmla="*/ 7144 w 348098"/>
              <a:gd name="connsiteY46" fmla="*/ 357187 h 500062"/>
              <a:gd name="connsiteX47" fmla="*/ 0 w 348098"/>
              <a:gd name="connsiteY47" fmla="*/ 364331 h 500062"/>
              <a:gd name="connsiteX48" fmla="*/ 9525 w 348098"/>
              <a:gd name="connsiteY48" fmla="*/ 373856 h 500062"/>
              <a:gd name="connsiteX49" fmla="*/ 11907 w 348098"/>
              <a:gd name="connsiteY49" fmla="*/ 381000 h 500062"/>
              <a:gd name="connsiteX50" fmla="*/ 16669 w 348098"/>
              <a:gd name="connsiteY50" fmla="*/ 388143 h 500062"/>
              <a:gd name="connsiteX51" fmla="*/ 19050 w 348098"/>
              <a:gd name="connsiteY51" fmla="*/ 395287 h 500062"/>
              <a:gd name="connsiteX52" fmla="*/ 33338 w 348098"/>
              <a:gd name="connsiteY52" fmla="*/ 395287 h 500062"/>
              <a:gd name="connsiteX53" fmla="*/ 47625 w 348098"/>
              <a:gd name="connsiteY53" fmla="*/ 397668 h 500062"/>
              <a:gd name="connsiteX54" fmla="*/ 50007 w 348098"/>
              <a:gd name="connsiteY54" fmla="*/ 416718 h 500062"/>
              <a:gd name="connsiteX55" fmla="*/ 54769 w 348098"/>
              <a:gd name="connsiteY55" fmla="*/ 431006 h 500062"/>
              <a:gd name="connsiteX56" fmla="*/ 61913 w 348098"/>
              <a:gd name="connsiteY56" fmla="*/ 433387 h 500062"/>
              <a:gd name="connsiteX57" fmla="*/ 76200 w 348098"/>
              <a:gd name="connsiteY57" fmla="*/ 426243 h 500062"/>
              <a:gd name="connsiteX58" fmla="*/ 90488 w 348098"/>
              <a:gd name="connsiteY58" fmla="*/ 431006 h 500062"/>
              <a:gd name="connsiteX59" fmla="*/ 97632 w 348098"/>
              <a:gd name="connsiteY59" fmla="*/ 433387 h 500062"/>
              <a:gd name="connsiteX60" fmla="*/ 104775 w 348098"/>
              <a:gd name="connsiteY60" fmla="*/ 435768 h 500062"/>
              <a:gd name="connsiteX61" fmla="*/ 97632 w 348098"/>
              <a:gd name="connsiteY61" fmla="*/ 440531 h 500062"/>
              <a:gd name="connsiteX62" fmla="*/ 83344 w 348098"/>
              <a:gd name="connsiteY62" fmla="*/ 445293 h 500062"/>
              <a:gd name="connsiteX63" fmla="*/ 78582 w 348098"/>
              <a:gd name="connsiteY63" fmla="*/ 452437 h 500062"/>
              <a:gd name="connsiteX64" fmla="*/ 73819 w 348098"/>
              <a:gd name="connsiteY64" fmla="*/ 466725 h 500062"/>
              <a:gd name="connsiteX65" fmla="*/ 76200 w 348098"/>
              <a:gd name="connsiteY65" fmla="*/ 473868 h 500062"/>
              <a:gd name="connsiteX66" fmla="*/ 97632 w 348098"/>
              <a:gd name="connsiteY66" fmla="*/ 481012 h 500062"/>
              <a:gd name="connsiteX67" fmla="*/ 126207 w 348098"/>
              <a:gd name="connsiteY67" fmla="*/ 490537 h 500062"/>
              <a:gd name="connsiteX68" fmla="*/ 140494 w 348098"/>
              <a:gd name="connsiteY68" fmla="*/ 495300 h 500062"/>
              <a:gd name="connsiteX69" fmla="*/ 147638 w 348098"/>
              <a:gd name="connsiteY69" fmla="*/ 500062 h 500062"/>
              <a:gd name="connsiteX70" fmla="*/ 164307 w 348098"/>
              <a:gd name="connsiteY70" fmla="*/ 490537 h 500062"/>
              <a:gd name="connsiteX71" fmla="*/ 178594 w 348098"/>
              <a:gd name="connsiteY71" fmla="*/ 483393 h 500062"/>
              <a:gd name="connsiteX72" fmla="*/ 214313 w 348098"/>
              <a:gd name="connsiteY72" fmla="*/ 481012 h 500062"/>
              <a:gd name="connsiteX73" fmla="*/ 216694 w 348098"/>
              <a:gd name="connsiteY73" fmla="*/ 459581 h 500062"/>
              <a:gd name="connsiteX74" fmla="*/ 221457 w 348098"/>
              <a:gd name="connsiteY74" fmla="*/ 433387 h 500062"/>
              <a:gd name="connsiteX75" fmla="*/ 223838 w 348098"/>
              <a:gd name="connsiteY75" fmla="*/ 426243 h 500062"/>
              <a:gd name="connsiteX76" fmla="*/ 233363 w 348098"/>
              <a:gd name="connsiteY76" fmla="*/ 411956 h 500062"/>
              <a:gd name="connsiteX77" fmla="*/ 238125 w 348098"/>
              <a:gd name="connsiteY77" fmla="*/ 397668 h 500062"/>
              <a:gd name="connsiteX78" fmla="*/ 233363 w 348098"/>
              <a:gd name="connsiteY78" fmla="*/ 361950 h 500062"/>
              <a:gd name="connsiteX79" fmla="*/ 230982 w 348098"/>
              <a:gd name="connsiteY79" fmla="*/ 354806 h 500062"/>
              <a:gd name="connsiteX80" fmla="*/ 228600 w 348098"/>
              <a:gd name="connsiteY80" fmla="*/ 342900 h 500062"/>
              <a:gd name="connsiteX81" fmla="*/ 233363 w 348098"/>
              <a:gd name="connsiteY81" fmla="*/ 321468 h 500062"/>
              <a:gd name="connsiteX82" fmla="*/ 238125 w 348098"/>
              <a:gd name="connsiteY82" fmla="*/ 314325 h 500062"/>
              <a:gd name="connsiteX83" fmla="*/ 259557 w 348098"/>
              <a:gd name="connsiteY83" fmla="*/ 309562 h 500062"/>
              <a:gd name="connsiteX84" fmla="*/ 271463 w 348098"/>
              <a:gd name="connsiteY84" fmla="*/ 307181 h 500062"/>
              <a:gd name="connsiteX85" fmla="*/ 278607 w 348098"/>
              <a:gd name="connsiteY85" fmla="*/ 304800 h 500062"/>
              <a:gd name="connsiteX86" fmla="*/ 288132 w 348098"/>
              <a:gd name="connsiteY86" fmla="*/ 302418 h 500062"/>
              <a:gd name="connsiteX87" fmla="*/ 297657 w 348098"/>
              <a:gd name="connsiteY87" fmla="*/ 280987 h 500062"/>
              <a:gd name="connsiteX88" fmla="*/ 302419 w 348098"/>
              <a:gd name="connsiteY88" fmla="*/ 266700 h 500062"/>
              <a:gd name="connsiteX89" fmla="*/ 307182 w 348098"/>
              <a:gd name="connsiteY89" fmla="*/ 259556 h 500062"/>
              <a:gd name="connsiteX90" fmla="*/ 321469 w 348098"/>
              <a:gd name="connsiteY90" fmla="*/ 230981 h 500062"/>
              <a:gd name="connsiteX91" fmla="*/ 326232 w 348098"/>
              <a:gd name="connsiteY91" fmla="*/ 223837 h 500062"/>
              <a:gd name="connsiteX92" fmla="*/ 333375 w 348098"/>
              <a:gd name="connsiteY92" fmla="*/ 219075 h 500062"/>
              <a:gd name="connsiteX93" fmla="*/ 342900 w 348098"/>
              <a:gd name="connsiteY93" fmla="*/ 204787 h 500062"/>
              <a:gd name="connsiteX94" fmla="*/ 338138 w 348098"/>
              <a:gd name="connsiteY94" fmla="*/ 173831 h 500062"/>
              <a:gd name="connsiteX95" fmla="*/ 340519 w 348098"/>
              <a:gd name="connsiteY95" fmla="*/ 164306 h 500062"/>
              <a:gd name="connsiteX96" fmla="*/ 347663 w 348098"/>
              <a:gd name="connsiteY96" fmla="*/ 159543 h 500062"/>
              <a:gd name="connsiteX97" fmla="*/ 340519 w 348098"/>
              <a:gd name="connsiteY97" fmla="*/ 140493 h 500062"/>
              <a:gd name="connsiteX98" fmla="*/ 333375 w 348098"/>
              <a:gd name="connsiteY98" fmla="*/ 126206 h 500062"/>
              <a:gd name="connsiteX99" fmla="*/ 328613 w 348098"/>
              <a:gd name="connsiteY99" fmla="*/ 107156 h 500062"/>
              <a:gd name="connsiteX100" fmla="*/ 330994 w 348098"/>
              <a:gd name="connsiteY100" fmla="*/ 97631 h 500062"/>
              <a:gd name="connsiteX101" fmla="*/ 335757 w 348098"/>
              <a:gd name="connsiteY101" fmla="*/ 90487 h 500062"/>
              <a:gd name="connsiteX102" fmla="*/ 338138 w 348098"/>
              <a:gd name="connsiteY102" fmla="*/ 83343 h 500062"/>
              <a:gd name="connsiteX103" fmla="*/ 345282 w 348098"/>
              <a:gd name="connsiteY103" fmla="*/ 69056 h 500062"/>
              <a:gd name="connsiteX104" fmla="*/ 340519 w 348098"/>
              <a:gd name="connsiteY104" fmla="*/ 52387 h 500062"/>
              <a:gd name="connsiteX105" fmla="*/ 333375 w 348098"/>
              <a:gd name="connsiteY105" fmla="*/ 50006 h 500062"/>
              <a:gd name="connsiteX106" fmla="*/ 323850 w 348098"/>
              <a:gd name="connsiteY106" fmla="*/ 47625 h 500062"/>
              <a:gd name="connsiteX107" fmla="*/ 321469 w 348098"/>
              <a:gd name="connsiteY107" fmla="*/ 57150 h 50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348098" h="500062">
                <a:moveTo>
                  <a:pt x="321469" y="57150"/>
                </a:moveTo>
                <a:lnTo>
                  <a:pt x="321469" y="57150"/>
                </a:lnTo>
                <a:lnTo>
                  <a:pt x="302419" y="64293"/>
                </a:lnTo>
                <a:cubicBezTo>
                  <a:pt x="300060" y="65151"/>
                  <a:pt x="297520" y="65552"/>
                  <a:pt x="295275" y="66675"/>
                </a:cubicBezTo>
                <a:cubicBezTo>
                  <a:pt x="292716" y="67955"/>
                  <a:pt x="290513" y="69850"/>
                  <a:pt x="288132" y="71437"/>
                </a:cubicBezTo>
                <a:lnTo>
                  <a:pt x="261938" y="69056"/>
                </a:lnTo>
                <a:cubicBezTo>
                  <a:pt x="235888" y="66972"/>
                  <a:pt x="230346" y="67384"/>
                  <a:pt x="207169" y="64293"/>
                </a:cubicBezTo>
                <a:cubicBezTo>
                  <a:pt x="191138" y="62155"/>
                  <a:pt x="194126" y="62327"/>
                  <a:pt x="178594" y="57150"/>
                </a:cubicBezTo>
                <a:lnTo>
                  <a:pt x="171450" y="54768"/>
                </a:lnTo>
                <a:lnTo>
                  <a:pt x="161925" y="40481"/>
                </a:lnTo>
                <a:lnTo>
                  <a:pt x="157163" y="33337"/>
                </a:lnTo>
                <a:cubicBezTo>
                  <a:pt x="157957" y="30162"/>
                  <a:pt x="158645" y="26959"/>
                  <a:pt x="159544" y="23812"/>
                </a:cubicBezTo>
                <a:cubicBezTo>
                  <a:pt x="161287" y="17712"/>
                  <a:pt x="165077" y="14471"/>
                  <a:pt x="157163" y="9525"/>
                </a:cubicBezTo>
                <a:cubicBezTo>
                  <a:pt x="152906" y="6864"/>
                  <a:pt x="142875" y="4762"/>
                  <a:pt x="142875" y="4762"/>
                </a:cubicBezTo>
                <a:cubicBezTo>
                  <a:pt x="140494" y="3175"/>
                  <a:pt x="138594" y="0"/>
                  <a:pt x="135732" y="0"/>
                </a:cubicBezTo>
                <a:cubicBezTo>
                  <a:pt x="132870" y="0"/>
                  <a:pt x="130917" y="3099"/>
                  <a:pt x="128588" y="4762"/>
                </a:cubicBezTo>
                <a:cubicBezTo>
                  <a:pt x="115972" y="13773"/>
                  <a:pt x="123513" y="10423"/>
                  <a:pt x="111919" y="14287"/>
                </a:cubicBezTo>
                <a:cubicBezTo>
                  <a:pt x="109538" y="15875"/>
                  <a:pt x="107260" y="17630"/>
                  <a:pt x="104775" y="19050"/>
                </a:cubicBezTo>
                <a:cubicBezTo>
                  <a:pt x="101693" y="20811"/>
                  <a:pt x="97760" y="21302"/>
                  <a:pt x="95250" y="23812"/>
                </a:cubicBezTo>
                <a:cubicBezTo>
                  <a:pt x="93475" y="25587"/>
                  <a:pt x="93663" y="28575"/>
                  <a:pt x="92869" y="30956"/>
                </a:cubicBezTo>
                <a:cubicBezTo>
                  <a:pt x="92075" y="44450"/>
                  <a:pt x="93928" y="58365"/>
                  <a:pt x="90488" y="71437"/>
                </a:cubicBezTo>
                <a:cubicBezTo>
                  <a:pt x="89585" y="74870"/>
                  <a:pt x="83690" y="73928"/>
                  <a:pt x="80963" y="76200"/>
                </a:cubicBezTo>
                <a:cubicBezTo>
                  <a:pt x="78764" y="78032"/>
                  <a:pt x="77788" y="80962"/>
                  <a:pt x="76200" y="83343"/>
                </a:cubicBezTo>
                <a:cubicBezTo>
                  <a:pt x="76355" y="83962"/>
                  <a:pt x="79722" y="98461"/>
                  <a:pt x="80963" y="100012"/>
                </a:cubicBezTo>
                <a:cubicBezTo>
                  <a:pt x="82751" y="102247"/>
                  <a:pt x="85492" y="103613"/>
                  <a:pt x="88107" y="104775"/>
                </a:cubicBezTo>
                <a:cubicBezTo>
                  <a:pt x="92694" y="106814"/>
                  <a:pt x="102394" y="109537"/>
                  <a:pt x="102394" y="109537"/>
                </a:cubicBezTo>
                <a:cubicBezTo>
                  <a:pt x="103188" y="111918"/>
                  <a:pt x="104283" y="114220"/>
                  <a:pt x="104775" y="116681"/>
                </a:cubicBezTo>
                <a:cubicBezTo>
                  <a:pt x="110247" y="144041"/>
                  <a:pt x="104159" y="124356"/>
                  <a:pt x="109538" y="140493"/>
                </a:cubicBezTo>
                <a:cubicBezTo>
                  <a:pt x="108744" y="143668"/>
                  <a:pt x="110084" y="148554"/>
                  <a:pt x="107157" y="150018"/>
                </a:cubicBezTo>
                <a:cubicBezTo>
                  <a:pt x="104858" y="151168"/>
                  <a:pt x="91606" y="146422"/>
                  <a:pt x="88107" y="145256"/>
                </a:cubicBezTo>
                <a:cubicBezTo>
                  <a:pt x="84932" y="150018"/>
                  <a:pt x="80392" y="154113"/>
                  <a:pt x="78582" y="159543"/>
                </a:cubicBezTo>
                <a:cubicBezTo>
                  <a:pt x="77788" y="161924"/>
                  <a:pt x="77975" y="164912"/>
                  <a:pt x="76200" y="166687"/>
                </a:cubicBezTo>
                <a:cubicBezTo>
                  <a:pt x="74425" y="168462"/>
                  <a:pt x="71438" y="168274"/>
                  <a:pt x="69057" y="169068"/>
                </a:cubicBezTo>
                <a:cubicBezTo>
                  <a:pt x="66676" y="171449"/>
                  <a:pt x="64069" y="173625"/>
                  <a:pt x="61913" y="176212"/>
                </a:cubicBezTo>
                <a:cubicBezTo>
                  <a:pt x="45329" y="196112"/>
                  <a:pt x="70884" y="169620"/>
                  <a:pt x="50007" y="190500"/>
                </a:cubicBezTo>
                <a:cubicBezTo>
                  <a:pt x="45814" y="203073"/>
                  <a:pt x="49018" y="195553"/>
                  <a:pt x="38100" y="211931"/>
                </a:cubicBezTo>
                <a:cubicBezTo>
                  <a:pt x="36513" y="214312"/>
                  <a:pt x="34243" y="216360"/>
                  <a:pt x="33338" y="219075"/>
                </a:cubicBezTo>
                <a:cubicBezTo>
                  <a:pt x="26765" y="238792"/>
                  <a:pt x="31359" y="229185"/>
                  <a:pt x="19050" y="247650"/>
                </a:cubicBezTo>
                <a:cubicBezTo>
                  <a:pt x="17463" y="250031"/>
                  <a:pt x="16669" y="253206"/>
                  <a:pt x="14288" y="254793"/>
                </a:cubicBezTo>
                <a:lnTo>
                  <a:pt x="7144" y="259556"/>
                </a:lnTo>
                <a:cubicBezTo>
                  <a:pt x="5002" y="265982"/>
                  <a:pt x="2493" y="269249"/>
                  <a:pt x="7144" y="276225"/>
                </a:cubicBezTo>
                <a:cubicBezTo>
                  <a:pt x="8732" y="278606"/>
                  <a:pt x="11907" y="279400"/>
                  <a:pt x="14288" y="280987"/>
                </a:cubicBezTo>
                <a:cubicBezTo>
                  <a:pt x="15875" y="285750"/>
                  <a:pt x="20637" y="290512"/>
                  <a:pt x="19050" y="295275"/>
                </a:cubicBezTo>
                <a:lnTo>
                  <a:pt x="14288" y="309562"/>
                </a:lnTo>
                <a:cubicBezTo>
                  <a:pt x="13494" y="315118"/>
                  <a:pt x="12563" y="320657"/>
                  <a:pt x="11907" y="326231"/>
                </a:cubicBezTo>
                <a:cubicBezTo>
                  <a:pt x="10975" y="334153"/>
                  <a:pt x="10738" y="342159"/>
                  <a:pt x="9525" y="350043"/>
                </a:cubicBezTo>
                <a:cubicBezTo>
                  <a:pt x="9143" y="352524"/>
                  <a:pt x="8536" y="355098"/>
                  <a:pt x="7144" y="357187"/>
                </a:cubicBezTo>
                <a:cubicBezTo>
                  <a:pt x="5276" y="359989"/>
                  <a:pt x="2381" y="361950"/>
                  <a:pt x="0" y="364331"/>
                </a:cubicBezTo>
                <a:cubicBezTo>
                  <a:pt x="6353" y="383383"/>
                  <a:pt x="-3176" y="361155"/>
                  <a:pt x="9525" y="373856"/>
                </a:cubicBezTo>
                <a:cubicBezTo>
                  <a:pt x="11300" y="375631"/>
                  <a:pt x="10784" y="378755"/>
                  <a:pt x="11907" y="381000"/>
                </a:cubicBezTo>
                <a:cubicBezTo>
                  <a:pt x="13187" y="383559"/>
                  <a:pt x="15082" y="385762"/>
                  <a:pt x="16669" y="388143"/>
                </a:cubicBezTo>
                <a:cubicBezTo>
                  <a:pt x="17463" y="390524"/>
                  <a:pt x="17275" y="393512"/>
                  <a:pt x="19050" y="395287"/>
                </a:cubicBezTo>
                <a:cubicBezTo>
                  <a:pt x="23812" y="400049"/>
                  <a:pt x="28576" y="396874"/>
                  <a:pt x="33338" y="395287"/>
                </a:cubicBezTo>
                <a:cubicBezTo>
                  <a:pt x="38100" y="396081"/>
                  <a:pt x="44661" y="393857"/>
                  <a:pt x="47625" y="397668"/>
                </a:cubicBezTo>
                <a:cubicBezTo>
                  <a:pt x="51554" y="402719"/>
                  <a:pt x="48666" y="410461"/>
                  <a:pt x="50007" y="416718"/>
                </a:cubicBezTo>
                <a:cubicBezTo>
                  <a:pt x="51059" y="421627"/>
                  <a:pt x="50006" y="429419"/>
                  <a:pt x="54769" y="431006"/>
                </a:cubicBezTo>
                <a:lnTo>
                  <a:pt x="61913" y="433387"/>
                </a:lnTo>
                <a:cubicBezTo>
                  <a:pt x="64720" y="431516"/>
                  <a:pt x="71978" y="425774"/>
                  <a:pt x="76200" y="426243"/>
                </a:cubicBezTo>
                <a:cubicBezTo>
                  <a:pt x="81190" y="426797"/>
                  <a:pt x="85725" y="429418"/>
                  <a:pt x="90488" y="431006"/>
                </a:cubicBezTo>
                <a:lnTo>
                  <a:pt x="97632" y="433387"/>
                </a:lnTo>
                <a:lnTo>
                  <a:pt x="104775" y="435768"/>
                </a:lnTo>
                <a:cubicBezTo>
                  <a:pt x="102394" y="437356"/>
                  <a:pt x="100247" y="439369"/>
                  <a:pt x="97632" y="440531"/>
                </a:cubicBezTo>
                <a:cubicBezTo>
                  <a:pt x="93044" y="442570"/>
                  <a:pt x="83344" y="445293"/>
                  <a:pt x="83344" y="445293"/>
                </a:cubicBezTo>
                <a:cubicBezTo>
                  <a:pt x="81757" y="447674"/>
                  <a:pt x="79744" y="449822"/>
                  <a:pt x="78582" y="452437"/>
                </a:cubicBezTo>
                <a:cubicBezTo>
                  <a:pt x="76543" y="457025"/>
                  <a:pt x="73819" y="466725"/>
                  <a:pt x="73819" y="466725"/>
                </a:cubicBezTo>
                <a:cubicBezTo>
                  <a:pt x="74613" y="469106"/>
                  <a:pt x="74158" y="472409"/>
                  <a:pt x="76200" y="473868"/>
                </a:cubicBezTo>
                <a:cubicBezTo>
                  <a:pt x="76204" y="473870"/>
                  <a:pt x="94058" y="479821"/>
                  <a:pt x="97632" y="481012"/>
                </a:cubicBezTo>
                <a:lnTo>
                  <a:pt x="126207" y="490537"/>
                </a:lnTo>
                <a:cubicBezTo>
                  <a:pt x="126211" y="490538"/>
                  <a:pt x="140491" y="495298"/>
                  <a:pt x="140494" y="495300"/>
                </a:cubicBezTo>
                <a:lnTo>
                  <a:pt x="147638" y="500062"/>
                </a:lnTo>
                <a:cubicBezTo>
                  <a:pt x="165049" y="488456"/>
                  <a:pt x="143151" y="502627"/>
                  <a:pt x="164307" y="490537"/>
                </a:cubicBezTo>
                <a:cubicBezTo>
                  <a:pt x="170021" y="487272"/>
                  <a:pt x="171821" y="484146"/>
                  <a:pt x="178594" y="483393"/>
                </a:cubicBezTo>
                <a:cubicBezTo>
                  <a:pt x="190454" y="482075"/>
                  <a:pt x="202407" y="481806"/>
                  <a:pt x="214313" y="481012"/>
                </a:cubicBezTo>
                <a:cubicBezTo>
                  <a:pt x="215107" y="473868"/>
                  <a:pt x="215803" y="466713"/>
                  <a:pt x="216694" y="459581"/>
                </a:cubicBezTo>
                <a:cubicBezTo>
                  <a:pt x="218194" y="447578"/>
                  <a:pt x="218497" y="443747"/>
                  <a:pt x="221457" y="433387"/>
                </a:cubicBezTo>
                <a:cubicBezTo>
                  <a:pt x="222147" y="430973"/>
                  <a:pt x="222619" y="428437"/>
                  <a:pt x="223838" y="426243"/>
                </a:cubicBezTo>
                <a:cubicBezTo>
                  <a:pt x="226618" y="421240"/>
                  <a:pt x="233363" y="411956"/>
                  <a:pt x="233363" y="411956"/>
                </a:cubicBezTo>
                <a:cubicBezTo>
                  <a:pt x="234950" y="407193"/>
                  <a:pt x="238679" y="402658"/>
                  <a:pt x="238125" y="397668"/>
                </a:cubicBezTo>
                <a:cubicBezTo>
                  <a:pt x="236979" y="387350"/>
                  <a:pt x="235738" y="372639"/>
                  <a:pt x="233363" y="361950"/>
                </a:cubicBezTo>
                <a:cubicBezTo>
                  <a:pt x="232819" y="359500"/>
                  <a:pt x="231591" y="357241"/>
                  <a:pt x="230982" y="354806"/>
                </a:cubicBezTo>
                <a:cubicBezTo>
                  <a:pt x="230000" y="350880"/>
                  <a:pt x="229394" y="346869"/>
                  <a:pt x="228600" y="342900"/>
                </a:cubicBezTo>
                <a:cubicBezTo>
                  <a:pt x="229514" y="337416"/>
                  <a:pt x="230433" y="327328"/>
                  <a:pt x="233363" y="321468"/>
                </a:cubicBezTo>
                <a:cubicBezTo>
                  <a:pt x="234643" y="318908"/>
                  <a:pt x="235890" y="316113"/>
                  <a:pt x="238125" y="314325"/>
                </a:cubicBezTo>
                <a:cubicBezTo>
                  <a:pt x="241214" y="311854"/>
                  <a:pt x="259402" y="309590"/>
                  <a:pt x="259557" y="309562"/>
                </a:cubicBezTo>
                <a:cubicBezTo>
                  <a:pt x="263539" y="308838"/>
                  <a:pt x="267537" y="308163"/>
                  <a:pt x="271463" y="307181"/>
                </a:cubicBezTo>
                <a:cubicBezTo>
                  <a:pt x="273898" y="306572"/>
                  <a:pt x="276193" y="305490"/>
                  <a:pt x="278607" y="304800"/>
                </a:cubicBezTo>
                <a:cubicBezTo>
                  <a:pt x="281754" y="303901"/>
                  <a:pt x="284957" y="303212"/>
                  <a:pt x="288132" y="302418"/>
                </a:cubicBezTo>
                <a:cubicBezTo>
                  <a:pt x="295678" y="291099"/>
                  <a:pt x="291990" y="297989"/>
                  <a:pt x="297657" y="280987"/>
                </a:cubicBezTo>
                <a:cubicBezTo>
                  <a:pt x="297657" y="280986"/>
                  <a:pt x="302418" y="266701"/>
                  <a:pt x="302419" y="266700"/>
                </a:cubicBezTo>
                <a:lnTo>
                  <a:pt x="307182" y="259556"/>
                </a:lnTo>
                <a:cubicBezTo>
                  <a:pt x="313754" y="239838"/>
                  <a:pt x="309159" y="249445"/>
                  <a:pt x="321469" y="230981"/>
                </a:cubicBezTo>
                <a:cubicBezTo>
                  <a:pt x="323057" y="228600"/>
                  <a:pt x="323851" y="225425"/>
                  <a:pt x="326232" y="223837"/>
                </a:cubicBezTo>
                <a:lnTo>
                  <a:pt x="333375" y="219075"/>
                </a:lnTo>
                <a:cubicBezTo>
                  <a:pt x="336550" y="214312"/>
                  <a:pt x="343610" y="210467"/>
                  <a:pt x="342900" y="204787"/>
                </a:cubicBezTo>
                <a:cubicBezTo>
                  <a:pt x="340017" y="181721"/>
                  <a:pt x="341774" y="192012"/>
                  <a:pt x="338138" y="173831"/>
                </a:cubicBezTo>
                <a:cubicBezTo>
                  <a:pt x="338932" y="170656"/>
                  <a:pt x="338704" y="167029"/>
                  <a:pt x="340519" y="164306"/>
                </a:cubicBezTo>
                <a:cubicBezTo>
                  <a:pt x="342107" y="161925"/>
                  <a:pt x="346877" y="162295"/>
                  <a:pt x="347663" y="159543"/>
                </a:cubicBezTo>
                <a:cubicBezTo>
                  <a:pt x="349723" y="152333"/>
                  <a:pt x="343990" y="145699"/>
                  <a:pt x="340519" y="140493"/>
                </a:cubicBezTo>
                <a:cubicBezTo>
                  <a:pt x="334534" y="122537"/>
                  <a:pt x="342609" y="144673"/>
                  <a:pt x="333375" y="126206"/>
                </a:cubicBezTo>
                <a:cubicBezTo>
                  <a:pt x="330935" y="121326"/>
                  <a:pt x="329518" y="111682"/>
                  <a:pt x="328613" y="107156"/>
                </a:cubicBezTo>
                <a:cubicBezTo>
                  <a:pt x="329407" y="103981"/>
                  <a:pt x="329705" y="100639"/>
                  <a:pt x="330994" y="97631"/>
                </a:cubicBezTo>
                <a:cubicBezTo>
                  <a:pt x="332121" y="95000"/>
                  <a:pt x="334477" y="93047"/>
                  <a:pt x="335757" y="90487"/>
                </a:cubicBezTo>
                <a:cubicBezTo>
                  <a:pt x="336880" y="88242"/>
                  <a:pt x="337016" y="85588"/>
                  <a:pt x="338138" y="83343"/>
                </a:cubicBezTo>
                <a:cubicBezTo>
                  <a:pt x="347374" y="64871"/>
                  <a:pt x="339292" y="87021"/>
                  <a:pt x="345282" y="69056"/>
                </a:cubicBezTo>
                <a:cubicBezTo>
                  <a:pt x="343694" y="63500"/>
                  <a:pt x="343582" y="57287"/>
                  <a:pt x="340519" y="52387"/>
                </a:cubicBezTo>
                <a:cubicBezTo>
                  <a:pt x="339189" y="50258"/>
                  <a:pt x="335789" y="50696"/>
                  <a:pt x="333375" y="50006"/>
                </a:cubicBezTo>
                <a:cubicBezTo>
                  <a:pt x="330228" y="49107"/>
                  <a:pt x="327025" y="48419"/>
                  <a:pt x="323850" y="47625"/>
                </a:cubicBezTo>
                <a:cubicBezTo>
                  <a:pt x="307997" y="50267"/>
                  <a:pt x="309563" y="45178"/>
                  <a:pt x="321469" y="5715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2990136" y="3702699"/>
            <a:ext cx="196770" cy="201620"/>
          </a:xfrm>
          <a:custGeom>
            <a:avLst/>
            <a:gdLst>
              <a:gd name="connsiteX0" fmla="*/ 47625 w 200025"/>
              <a:gd name="connsiteY0" fmla="*/ 1657 h 213588"/>
              <a:gd name="connsiteX1" fmla="*/ 47625 w 200025"/>
              <a:gd name="connsiteY1" fmla="*/ 1657 h 213588"/>
              <a:gd name="connsiteX2" fmla="*/ 28575 w 200025"/>
              <a:gd name="connsiteY2" fmla="*/ 8800 h 213588"/>
              <a:gd name="connsiteX3" fmla="*/ 14288 w 200025"/>
              <a:gd name="connsiteY3" fmla="*/ 15944 h 213588"/>
              <a:gd name="connsiteX4" fmla="*/ 9525 w 200025"/>
              <a:gd name="connsiteY4" fmla="*/ 23088 h 213588"/>
              <a:gd name="connsiteX5" fmla="*/ 2382 w 200025"/>
              <a:gd name="connsiteY5" fmla="*/ 27850 h 213588"/>
              <a:gd name="connsiteX6" fmla="*/ 0 w 200025"/>
              <a:gd name="connsiteY6" fmla="*/ 34994 h 213588"/>
              <a:gd name="connsiteX7" fmla="*/ 2382 w 200025"/>
              <a:gd name="connsiteY7" fmla="*/ 54044 h 213588"/>
              <a:gd name="connsiteX8" fmla="*/ 4763 w 200025"/>
              <a:gd name="connsiteY8" fmla="*/ 61188 h 213588"/>
              <a:gd name="connsiteX9" fmla="*/ 11907 w 200025"/>
              <a:gd name="connsiteY9" fmla="*/ 92144 h 213588"/>
              <a:gd name="connsiteX10" fmla="*/ 14288 w 200025"/>
              <a:gd name="connsiteY10" fmla="*/ 120719 h 213588"/>
              <a:gd name="connsiteX11" fmla="*/ 19050 w 200025"/>
              <a:gd name="connsiteY11" fmla="*/ 127863 h 213588"/>
              <a:gd name="connsiteX12" fmla="*/ 33338 w 200025"/>
              <a:gd name="connsiteY12" fmla="*/ 132625 h 213588"/>
              <a:gd name="connsiteX13" fmla="*/ 38100 w 200025"/>
              <a:gd name="connsiteY13" fmla="*/ 139769 h 213588"/>
              <a:gd name="connsiteX14" fmla="*/ 45244 w 200025"/>
              <a:gd name="connsiteY14" fmla="*/ 142150 h 213588"/>
              <a:gd name="connsiteX15" fmla="*/ 59532 w 200025"/>
              <a:gd name="connsiteY15" fmla="*/ 149294 h 213588"/>
              <a:gd name="connsiteX16" fmla="*/ 66675 w 200025"/>
              <a:gd name="connsiteY16" fmla="*/ 154057 h 213588"/>
              <a:gd name="connsiteX17" fmla="*/ 80963 w 200025"/>
              <a:gd name="connsiteY17" fmla="*/ 158819 h 213588"/>
              <a:gd name="connsiteX18" fmla="*/ 102394 w 200025"/>
              <a:gd name="connsiteY18" fmla="*/ 168344 h 213588"/>
              <a:gd name="connsiteX19" fmla="*/ 109538 w 200025"/>
              <a:gd name="connsiteY19" fmla="*/ 170725 h 213588"/>
              <a:gd name="connsiteX20" fmla="*/ 114300 w 200025"/>
              <a:gd name="connsiteY20" fmla="*/ 177869 h 213588"/>
              <a:gd name="connsiteX21" fmla="*/ 128588 w 200025"/>
              <a:gd name="connsiteY21" fmla="*/ 182632 h 213588"/>
              <a:gd name="connsiteX22" fmla="*/ 138113 w 200025"/>
              <a:gd name="connsiteY22" fmla="*/ 194538 h 213588"/>
              <a:gd name="connsiteX23" fmla="*/ 150019 w 200025"/>
              <a:gd name="connsiteY23" fmla="*/ 206444 h 213588"/>
              <a:gd name="connsiteX24" fmla="*/ 154782 w 200025"/>
              <a:gd name="connsiteY24" fmla="*/ 213588 h 213588"/>
              <a:gd name="connsiteX25" fmla="*/ 161925 w 200025"/>
              <a:gd name="connsiteY25" fmla="*/ 206444 h 213588"/>
              <a:gd name="connsiteX26" fmla="*/ 178594 w 200025"/>
              <a:gd name="connsiteY26" fmla="*/ 189775 h 213588"/>
              <a:gd name="connsiteX27" fmla="*/ 185738 w 200025"/>
              <a:gd name="connsiteY27" fmla="*/ 182632 h 213588"/>
              <a:gd name="connsiteX28" fmla="*/ 192882 w 200025"/>
              <a:gd name="connsiteY28" fmla="*/ 180250 h 213588"/>
              <a:gd name="connsiteX29" fmla="*/ 200025 w 200025"/>
              <a:gd name="connsiteY29" fmla="*/ 175488 h 213588"/>
              <a:gd name="connsiteX30" fmla="*/ 197644 w 200025"/>
              <a:gd name="connsiteY30" fmla="*/ 156438 h 213588"/>
              <a:gd name="connsiteX31" fmla="*/ 188119 w 200025"/>
              <a:gd name="connsiteY31" fmla="*/ 142150 h 213588"/>
              <a:gd name="connsiteX32" fmla="*/ 178594 w 200025"/>
              <a:gd name="connsiteY32" fmla="*/ 127863 h 213588"/>
              <a:gd name="connsiteX33" fmla="*/ 171450 w 200025"/>
              <a:gd name="connsiteY33" fmla="*/ 123100 h 213588"/>
              <a:gd name="connsiteX34" fmla="*/ 161925 w 200025"/>
              <a:gd name="connsiteY34" fmla="*/ 101669 h 213588"/>
              <a:gd name="connsiteX35" fmla="*/ 154782 w 200025"/>
              <a:gd name="connsiteY35" fmla="*/ 80238 h 213588"/>
              <a:gd name="connsiteX36" fmla="*/ 152400 w 200025"/>
              <a:gd name="connsiteY36" fmla="*/ 73094 h 213588"/>
              <a:gd name="connsiteX37" fmla="*/ 140494 w 200025"/>
              <a:gd name="connsiteY37" fmla="*/ 51663 h 213588"/>
              <a:gd name="connsiteX38" fmla="*/ 133350 w 200025"/>
              <a:gd name="connsiteY38" fmla="*/ 44519 h 213588"/>
              <a:gd name="connsiteX39" fmla="*/ 126207 w 200025"/>
              <a:gd name="connsiteY39" fmla="*/ 42138 h 213588"/>
              <a:gd name="connsiteX40" fmla="*/ 111919 w 200025"/>
              <a:gd name="connsiteY40" fmla="*/ 32613 h 213588"/>
              <a:gd name="connsiteX41" fmla="*/ 102394 w 200025"/>
              <a:gd name="connsiteY41" fmla="*/ 23088 h 213588"/>
              <a:gd name="connsiteX42" fmla="*/ 92869 w 200025"/>
              <a:gd name="connsiteY42" fmla="*/ 25469 h 213588"/>
              <a:gd name="connsiteX43" fmla="*/ 78582 w 200025"/>
              <a:gd name="connsiteY43" fmla="*/ 15944 h 213588"/>
              <a:gd name="connsiteX44" fmla="*/ 66675 w 200025"/>
              <a:gd name="connsiteY44" fmla="*/ 6419 h 213588"/>
              <a:gd name="connsiteX45" fmla="*/ 59532 w 200025"/>
              <a:gd name="connsiteY45" fmla="*/ 1657 h 213588"/>
              <a:gd name="connsiteX46" fmla="*/ 47625 w 200025"/>
              <a:gd name="connsiteY46" fmla="*/ 1657 h 21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00025" h="213588">
                <a:moveTo>
                  <a:pt x="47625" y="1657"/>
                </a:moveTo>
                <a:lnTo>
                  <a:pt x="47625" y="1657"/>
                </a:lnTo>
                <a:cubicBezTo>
                  <a:pt x="41275" y="4038"/>
                  <a:pt x="34749" y="5994"/>
                  <a:pt x="28575" y="8800"/>
                </a:cubicBezTo>
                <a:cubicBezTo>
                  <a:pt x="3185" y="20341"/>
                  <a:pt x="38320" y="7934"/>
                  <a:pt x="14288" y="15944"/>
                </a:cubicBezTo>
                <a:cubicBezTo>
                  <a:pt x="12700" y="18325"/>
                  <a:pt x="11549" y="21064"/>
                  <a:pt x="9525" y="23088"/>
                </a:cubicBezTo>
                <a:cubicBezTo>
                  <a:pt x="7502" y="25111"/>
                  <a:pt x="4170" y="25615"/>
                  <a:pt x="2382" y="27850"/>
                </a:cubicBezTo>
                <a:cubicBezTo>
                  <a:pt x="814" y="29810"/>
                  <a:pt x="794" y="32613"/>
                  <a:pt x="0" y="34994"/>
                </a:cubicBezTo>
                <a:cubicBezTo>
                  <a:pt x="794" y="41344"/>
                  <a:pt x="1237" y="47748"/>
                  <a:pt x="2382" y="54044"/>
                </a:cubicBezTo>
                <a:cubicBezTo>
                  <a:pt x="2831" y="56514"/>
                  <a:pt x="4103" y="58766"/>
                  <a:pt x="4763" y="61188"/>
                </a:cubicBezTo>
                <a:cubicBezTo>
                  <a:pt x="9068" y="76976"/>
                  <a:pt x="9130" y="78265"/>
                  <a:pt x="11907" y="92144"/>
                </a:cubicBezTo>
                <a:cubicBezTo>
                  <a:pt x="12701" y="101669"/>
                  <a:pt x="12414" y="111347"/>
                  <a:pt x="14288" y="120719"/>
                </a:cubicBezTo>
                <a:cubicBezTo>
                  <a:pt x="14849" y="123525"/>
                  <a:pt x="16623" y="126346"/>
                  <a:pt x="19050" y="127863"/>
                </a:cubicBezTo>
                <a:cubicBezTo>
                  <a:pt x="23307" y="130524"/>
                  <a:pt x="33338" y="132625"/>
                  <a:pt x="33338" y="132625"/>
                </a:cubicBezTo>
                <a:cubicBezTo>
                  <a:pt x="34925" y="135006"/>
                  <a:pt x="35865" y="137981"/>
                  <a:pt x="38100" y="139769"/>
                </a:cubicBezTo>
                <a:cubicBezTo>
                  <a:pt x="40060" y="141337"/>
                  <a:pt x="42999" y="141027"/>
                  <a:pt x="45244" y="142150"/>
                </a:cubicBezTo>
                <a:cubicBezTo>
                  <a:pt x="63709" y="151382"/>
                  <a:pt x="41576" y="143309"/>
                  <a:pt x="59532" y="149294"/>
                </a:cubicBezTo>
                <a:cubicBezTo>
                  <a:pt x="61913" y="150882"/>
                  <a:pt x="64060" y="152895"/>
                  <a:pt x="66675" y="154057"/>
                </a:cubicBezTo>
                <a:cubicBezTo>
                  <a:pt x="71263" y="156096"/>
                  <a:pt x="80963" y="158819"/>
                  <a:pt x="80963" y="158819"/>
                </a:cubicBezTo>
                <a:cubicBezTo>
                  <a:pt x="92283" y="166367"/>
                  <a:pt x="85392" y="162677"/>
                  <a:pt x="102394" y="168344"/>
                </a:cubicBezTo>
                <a:lnTo>
                  <a:pt x="109538" y="170725"/>
                </a:lnTo>
                <a:cubicBezTo>
                  <a:pt x="111125" y="173106"/>
                  <a:pt x="111873" y="176352"/>
                  <a:pt x="114300" y="177869"/>
                </a:cubicBezTo>
                <a:cubicBezTo>
                  <a:pt x="118557" y="180530"/>
                  <a:pt x="128588" y="182632"/>
                  <a:pt x="128588" y="182632"/>
                </a:cubicBezTo>
                <a:cubicBezTo>
                  <a:pt x="133224" y="196539"/>
                  <a:pt x="127342" y="183766"/>
                  <a:pt x="138113" y="194538"/>
                </a:cubicBezTo>
                <a:cubicBezTo>
                  <a:pt x="153984" y="210410"/>
                  <a:pt x="130972" y="193748"/>
                  <a:pt x="150019" y="206444"/>
                </a:cubicBezTo>
                <a:cubicBezTo>
                  <a:pt x="151607" y="208825"/>
                  <a:pt x="151920" y="213588"/>
                  <a:pt x="154782" y="213588"/>
                </a:cubicBezTo>
                <a:cubicBezTo>
                  <a:pt x="158149" y="213588"/>
                  <a:pt x="159858" y="209102"/>
                  <a:pt x="161925" y="206444"/>
                </a:cubicBezTo>
                <a:cubicBezTo>
                  <a:pt x="175298" y="189250"/>
                  <a:pt x="164943" y="194327"/>
                  <a:pt x="178594" y="189775"/>
                </a:cubicBezTo>
                <a:cubicBezTo>
                  <a:pt x="180975" y="187394"/>
                  <a:pt x="182936" y="184500"/>
                  <a:pt x="185738" y="182632"/>
                </a:cubicBezTo>
                <a:cubicBezTo>
                  <a:pt x="187827" y="181240"/>
                  <a:pt x="190637" y="181373"/>
                  <a:pt x="192882" y="180250"/>
                </a:cubicBezTo>
                <a:cubicBezTo>
                  <a:pt x="195441" y="178970"/>
                  <a:pt x="197644" y="177075"/>
                  <a:pt x="200025" y="175488"/>
                </a:cubicBezTo>
                <a:cubicBezTo>
                  <a:pt x="199231" y="169138"/>
                  <a:pt x="199796" y="162465"/>
                  <a:pt x="197644" y="156438"/>
                </a:cubicBezTo>
                <a:cubicBezTo>
                  <a:pt x="195719" y="151047"/>
                  <a:pt x="191294" y="146913"/>
                  <a:pt x="188119" y="142150"/>
                </a:cubicBezTo>
                <a:cubicBezTo>
                  <a:pt x="188118" y="142148"/>
                  <a:pt x="178595" y="127864"/>
                  <a:pt x="178594" y="127863"/>
                </a:cubicBezTo>
                <a:lnTo>
                  <a:pt x="171450" y="123100"/>
                </a:lnTo>
                <a:cubicBezTo>
                  <a:pt x="165783" y="106098"/>
                  <a:pt x="169473" y="112990"/>
                  <a:pt x="161925" y="101669"/>
                </a:cubicBezTo>
                <a:lnTo>
                  <a:pt x="154782" y="80238"/>
                </a:lnTo>
                <a:lnTo>
                  <a:pt x="152400" y="73094"/>
                </a:lnTo>
                <a:cubicBezTo>
                  <a:pt x="149405" y="64109"/>
                  <a:pt x="148685" y="59854"/>
                  <a:pt x="140494" y="51663"/>
                </a:cubicBezTo>
                <a:cubicBezTo>
                  <a:pt x="138113" y="49282"/>
                  <a:pt x="136152" y="46387"/>
                  <a:pt x="133350" y="44519"/>
                </a:cubicBezTo>
                <a:cubicBezTo>
                  <a:pt x="131262" y="43127"/>
                  <a:pt x="128588" y="42932"/>
                  <a:pt x="126207" y="42138"/>
                </a:cubicBezTo>
                <a:cubicBezTo>
                  <a:pt x="121444" y="38963"/>
                  <a:pt x="113729" y="38043"/>
                  <a:pt x="111919" y="32613"/>
                </a:cubicBezTo>
                <a:cubicBezTo>
                  <a:pt x="108744" y="23088"/>
                  <a:pt x="111919" y="26263"/>
                  <a:pt x="102394" y="23088"/>
                </a:cubicBezTo>
                <a:cubicBezTo>
                  <a:pt x="99219" y="23882"/>
                  <a:pt x="96004" y="26409"/>
                  <a:pt x="92869" y="25469"/>
                </a:cubicBezTo>
                <a:cubicBezTo>
                  <a:pt x="87387" y="23824"/>
                  <a:pt x="78582" y="15944"/>
                  <a:pt x="78582" y="15944"/>
                </a:cubicBezTo>
                <a:cubicBezTo>
                  <a:pt x="70553" y="3901"/>
                  <a:pt x="78178" y="12170"/>
                  <a:pt x="66675" y="6419"/>
                </a:cubicBezTo>
                <a:cubicBezTo>
                  <a:pt x="64115" y="5139"/>
                  <a:pt x="62162" y="2784"/>
                  <a:pt x="59532" y="1657"/>
                </a:cubicBezTo>
                <a:cubicBezTo>
                  <a:pt x="50829" y="-2073"/>
                  <a:pt x="49609" y="1657"/>
                  <a:pt x="47625" y="1657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3631981" y="4061380"/>
            <a:ext cx="267044" cy="222682"/>
          </a:xfrm>
          <a:custGeom>
            <a:avLst/>
            <a:gdLst>
              <a:gd name="connsiteX0" fmla="*/ 64294 w 271462"/>
              <a:gd name="connsiteY0" fmla="*/ 235743 h 235900"/>
              <a:gd name="connsiteX1" fmla="*/ 64294 w 271462"/>
              <a:gd name="connsiteY1" fmla="*/ 235743 h 235900"/>
              <a:gd name="connsiteX2" fmla="*/ 85725 w 271462"/>
              <a:gd name="connsiteY2" fmla="*/ 228600 h 235900"/>
              <a:gd name="connsiteX3" fmla="*/ 128587 w 271462"/>
              <a:gd name="connsiteY3" fmla="*/ 223837 h 235900"/>
              <a:gd name="connsiteX4" fmla="*/ 140494 w 271462"/>
              <a:gd name="connsiteY4" fmla="*/ 214312 h 235900"/>
              <a:gd name="connsiteX5" fmla="*/ 154781 w 271462"/>
              <a:gd name="connsiteY5" fmla="*/ 204787 h 235900"/>
              <a:gd name="connsiteX6" fmla="*/ 161925 w 271462"/>
              <a:gd name="connsiteY6" fmla="*/ 200025 h 235900"/>
              <a:gd name="connsiteX7" fmla="*/ 169069 w 271462"/>
              <a:gd name="connsiteY7" fmla="*/ 195262 h 235900"/>
              <a:gd name="connsiteX8" fmla="*/ 185737 w 271462"/>
              <a:gd name="connsiteY8" fmla="*/ 190500 h 235900"/>
              <a:gd name="connsiteX9" fmla="*/ 200025 w 271462"/>
              <a:gd name="connsiteY9" fmla="*/ 188118 h 235900"/>
              <a:gd name="connsiteX10" fmla="*/ 209550 w 271462"/>
              <a:gd name="connsiteY10" fmla="*/ 173831 h 235900"/>
              <a:gd name="connsiteX11" fmla="*/ 214312 w 271462"/>
              <a:gd name="connsiteY11" fmla="*/ 166687 h 235900"/>
              <a:gd name="connsiteX12" fmla="*/ 221456 w 271462"/>
              <a:gd name="connsiteY12" fmla="*/ 161925 h 235900"/>
              <a:gd name="connsiteX13" fmla="*/ 233362 w 271462"/>
              <a:gd name="connsiteY13" fmla="*/ 150018 h 235900"/>
              <a:gd name="connsiteX14" fmla="*/ 247650 w 271462"/>
              <a:gd name="connsiteY14" fmla="*/ 138112 h 235900"/>
              <a:gd name="connsiteX15" fmla="*/ 250031 w 271462"/>
              <a:gd name="connsiteY15" fmla="*/ 130968 h 235900"/>
              <a:gd name="connsiteX16" fmla="*/ 264319 w 271462"/>
              <a:gd name="connsiteY16" fmla="*/ 109537 h 235900"/>
              <a:gd name="connsiteX17" fmla="*/ 269081 w 271462"/>
              <a:gd name="connsiteY17" fmla="*/ 102393 h 235900"/>
              <a:gd name="connsiteX18" fmla="*/ 271462 w 271462"/>
              <a:gd name="connsiteY18" fmla="*/ 95250 h 235900"/>
              <a:gd name="connsiteX19" fmla="*/ 264319 w 271462"/>
              <a:gd name="connsiteY19" fmla="*/ 88106 h 235900"/>
              <a:gd name="connsiteX20" fmla="*/ 261937 w 271462"/>
              <a:gd name="connsiteY20" fmla="*/ 80962 h 235900"/>
              <a:gd name="connsiteX21" fmla="*/ 257175 w 271462"/>
              <a:gd name="connsiteY21" fmla="*/ 73818 h 235900"/>
              <a:gd name="connsiteX22" fmla="*/ 250031 w 271462"/>
              <a:gd name="connsiteY22" fmla="*/ 59531 h 235900"/>
              <a:gd name="connsiteX23" fmla="*/ 242887 w 271462"/>
              <a:gd name="connsiteY23" fmla="*/ 54768 h 235900"/>
              <a:gd name="connsiteX24" fmla="*/ 233362 w 271462"/>
              <a:gd name="connsiteY24" fmla="*/ 45243 h 235900"/>
              <a:gd name="connsiteX25" fmla="*/ 219075 w 271462"/>
              <a:gd name="connsiteY25" fmla="*/ 50006 h 235900"/>
              <a:gd name="connsiteX26" fmla="*/ 209550 w 271462"/>
              <a:gd name="connsiteY26" fmla="*/ 47625 h 235900"/>
              <a:gd name="connsiteX27" fmla="*/ 195262 w 271462"/>
              <a:gd name="connsiteY27" fmla="*/ 19050 h 235900"/>
              <a:gd name="connsiteX28" fmla="*/ 192881 w 271462"/>
              <a:gd name="connsiteY28" fmla="*/ 11906 h 235900"/>
              <a:gd name="connsiteX29" fmla="*/ 188119 w 271462"/>
              <a:gd name="connsiteY29" fmla="*/ 4762 h 235900"/>
              <a:gd name="connsiteX30" fmla="*/ 173831 w 271462"/>
              <a:gd name="connsiteY30" fmla="*/ 0 h 235900"/>
              <a:gd name="connsiteX31" fmla="*/ 171450 w 271462"/>
              <a:gd name="connsiteY31" fmla="*/ 50006 h 235900"/>
              <a:gd name="connsiteX32" fmla="*/ 157162 w 271462"/>
              <a:gd name="connsiteY32" fmla="*/ 54768 h 235900"/>
              <a:gd name="connsiteX33" fmla="*/ 123825 w 271462"/>
              <a:gd name="connsiteY33" fmla="*/ 50006 h 235900"/>
              <a:gd name="connsiteX34" fmla="*/ 116681 w 271462"/>
              <a:gd name="connsiteY34" fmla="*/ 45243 h 235900"/>
              <a:gd name="connsiteX35" fmla="*/ 102394 w 271462"/>
              <a:gd name="connsiteY35" fmla="*/ 33337 h 235900"/>
              <a:gd name="connsiteX36" fmla="*/ 88106 w 271462"/>
              <a:gd name="connsiteY36" fmla="*/ 28575 h 235900"/>
              <a:gd name="connsiteX37" fmla="*/ 73819 w 271462"/>
              <a:gd name="connsiteY37" fmla="*/ 33337 h 235900"/>
              <a:gd name="connsiteX38" fmla="*/ 66675 w 271462"/>
              <a:gd name="connsiteY38" fmla="*/ 35718 h 235900"/>
              <a:gd name="connsiteX39" fmla="*/ 57150 w 271462"/>
              <a:gd name="connsiteY39" fmla="*/ 38100 h 235900"/>
              <a:gd name="connsiteX40" fmla="*/ 50006 w 271462"/>
              <a:gd name="connsiteY40" fmla="*/ 40481 h 235900"/>
              <a:gd name="connsiteX41" fmla="*/ 33337 w 271462"/>
              <a:gd name="connsiteY41" fmla="*/ 42862 h 235900"/>
              <a:gd name="connsiteX42" fmla="*/ 16669 w 271462"/>
              <a:gd name="connsiteY42" fmla="*/ 59531 h 235900"/>
              <a:gd name="connsiteX43" fmla="*/ 7144 w 271462"/>
              <a:gd name="connsiteY43" fmla="*/ 73818 h 235900"/>
              <a:gd name="connsiteX44" fmla="*/ 0 w 271462"/>
              <a:gd name="connsiteY44" fmla="*/ 88106 h 235900"/>
              <a:gd name="connsiteX45" fmla="*/ 4762 w 271462"/>
              <a:gd name="connsiteY45" fmla="*/ 102393 h 235900"/>
              <a:gd name="connsiteX46" fmla="*/ 7144 w 271462"/>
              <a:gd name="connsiteY46" fmla="*/ 109537 h 235900"/>
              <a:gd name="connsiteX47" fmla="*/ 16669 w 271462"/>
              <a:gd name="connsiteY47" fmla="*/ 123825 h 235900"/>
              <a:gd name="connsiteX48" fmla="*/ 21431 w 271462"/>
              <a:gd name="connsiteY48" fmla="*/ 130968 h 235900"/>
              <a:gd name="connsiteX49" fmla="*/ 26194 w 271462"/>
              <a:gd name="connsiteY49" fmla="*/ 138112 h 235900"/>
              <a:gd name="connsiteX50" fmla="*/ 35719 w 271462"/>
              <a:gd name="connsiteY50" fmla="*/ 152400 h 235900"/>
              <a:gd name="connsiteX51" fmla="*/ 40481 w 271462"/>
              <a:gd name="connsiteY51" fmla="*/ 166687 h 235900"/>
              <a:gd name="connsiteX52" fmla="*/ 45244 w 271462"/>
              <a:gd name="connsiteY52" fmla="*/ 173831 h 235900"/>
              <a:gd name="connsiteX53" fmla="*/ 50006 w 271462"/>
              <a:gd name="connsiteY53" fmla="*/ 202406 h 235900"/>
              <a:gd name="connsiteX54" fmla="*/ 52387 w 271462"/>
              <a:gd name="connsiteY54" fmla="*/ 209550 h 235900"/>
              <a:gd name="connsiteX55" fmla="*/ 57150 w 271462"/>
              <a:gd name="connsiteY55" fmla="*/ 216693 h 235900"/>
              <a:gd name="connsiteX56" fmla="*/ 69056 w 271462"/>
              <a:gd name="connsiteY56" fmla="*/ 235743 h 235900"/>
              <a:gd name="connsiteX57" fmla="*/ 64294 w 271462"/>
              <a:gd name="connsiteY57" fmla="*/ 235743 h 23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71462" h="235900">
                <a:moveTo>
                  <a:pt x="64294" y="235743"/>
                </a:moveTo>
                <a:lnTo>
                  <a:pt x="64294" y="235743"/>
                </a:lnTo>
                <a:cubicBezTo>
                  <a:pt x="71438" y="233362"/>
                  <a:pt x="78485" y="230669"/>
                  <a:pt x="85725" y="228600"/>
                </a:cubicBezTo>
                <a:cubicBezTo>
                  <a:pt x="98732" y="224884"/>
                  <a:pt x="116728" y="224749"/>
                  <a:pt x="128587" y="223837"/>
                </a:cubicBezTo>
                <a:cubicBezTo>
                  <a:pt x="137388" y="210636"/>
                  <a:pt x="128314" y="221078"/>
                  <a:pt x="140494" y="214312"/>
                </a:cubicBezTo>
                <a:cubicBezTo>
                  <a:pt x="145497" y="211532"/>
                  <a:pt x="150019" y="207962"/>
                  <a:pt x="154781" y="204787"/>
                </a:cubicBezTo>
                <a:lnTo>
                  <a:pt x="161925" y="200025"/>
                </a:lnTo>
                <a:cubicBezTo>
                  <a:pt x="164306" y="198437"/>
                  <a:pt x="166354" y="196167"/>
                  <a:pt x="169069" y="195262"/>
                </a:cubicBezTo>
                <a:cubicBezTo>
                  <a:pt x="175880" y="192992"/>
                  <a:pt x="178259" y="191996"/>
                  <a:pt x="185737" y="190500"/>
                </a:cubicBezTo>
                <a:cubicBezTo>
                  <a:pt x="190472" y="189553"/>
                  <a:pt x="195262" y="188912"/>
                  <a:pt x="200025" y="188118"/>
                </a:cubicBezTo>
                <a:lnTo>
                  <a:pt x="209550" y="173831"/>
                </a:lnTo>
                <a:cubicBezTo>
                  <a:pt x="211137" y="171450"/>
                  <a:pt x="211931" y="168274"/>
                  <a:pt x="214312" y="166687"/>
                </a:cubicBezTo>
                <a:lnTo>
                  <a:pt x="221456" y="161925"/>
                </a:lnTo>
                <a:cubicBezTo>
                  <a:pt x="230186" y="148830"/>
                  <a:pt x="221458" y="159938"/>
                  <a:pt x="233362" y="150018"/>
                </a:cubicBezTo>
                <a:cubicBezTo>
                  <a:pt x="251691" y="134743"/>
                  <a:pt x="229918" y="149934"/>
                  <a:pt x="247650" y="138112"/>
                </a:cubicBezTo>
                <a:cubicBezTo>
                  <a:pt x="248444" y="135731"/>
                  <a:pt x="248812" y="133162"/>
                  <a:pt x="250031" y="130968"/>
                </a:cubicBezTo>
                <a:cubicBezTo>
                  <a:pt x="250035" y="130960"/>
                  <a:pt x="261935" y="113112"/>
                  <a:pt x="264319" y="109537"/>
                </a:cubicBezTo>
                <a:cubicBezTo>
                  <a:pt x="265906" y="107156"/>
                  <a:pt x="268176" y="105108"/>
                  <a:pt x="269081" y="102393"/>
                </a:cubicBezTo>
                <a:lnTo>
                  <a:pt x="271462" y="95250"/>
                </a:lnTo>
                <a:cubicBezTo>
                  <a:pt x="269081" y="92869"/>
                  <a:pt x="266187" y="90908"/>
                  <a:pt x="264319" y="88106"/>
                </a:cubicBezTo>
                <a:cubicBezTo>
                  <a:pt x="262927" y="86017"/>
                  <a:pt x="263060" y="83207"/>
                  <a:pt x="261937" y="80962"/>
                </a:cubicBezTo>
                <a:cubicBezTo>
                  <a:pt x="260657" y="78402"/>
                  <a:pt x="258455" y="76378"/>
                  <a:pt x="257175" y="73818"/>
                </a:cubicBezTo>
                <a:cubicBezTo>
                  <a:pt x="253302" y="66071"/>
                  <a:pt x="256856" y="66356"/>
                  <a:pt x="250031" y="59531"/>
                </a:cubicBezTo>
                <a:cubicBezTo>
                  <a:pt x="248007" y="57507"/>
                  <a:pt x="245268" y="56356"/>
                  <a:pt x="242887" y="54768"/>
                </a:cubicBezTo>
                <a:cubicBezTo>
                  <a:pt x="241073" y="49326"/>
                  <a:pt x="241526" y="44336"/>
                  <a:pt x="233362" y="45243"/>
                </a:cubicBezTo>
                <a:cubicBezTo>
                  <a:pt x="228373" y="45797"/>
                  <a:pt x="219075" y="50006"/>
                  <a:pt x="219075" y="50006"/>
                </a:cubicBezTo>
                <a:cubicBezTo>
                  <a:pt x="215900" y="49212"/>
                  <a:pt x="212013" y="49780"/>
                  <a:pt x="209550" y="47625"/>
                </a:cubicBezTo>
                <a:cubicBezTo>
                  <a:pt x="200862" y="40023"/>
                  <a:pt x="198659" y="29240"/>
                  <a:pt x="195262" y="19050"/>
                </a:cubicBezTo>
                <a:cubicBezTo>
                  <a:pt x="194468" y="16669"/>
                  <a:pt x="194273" y="13995"/>
                  <a:pt x="192881" y="11906"/>
                </a:cubicBezTo>
                <a:cubicBezTo>
                  <a:pt x="191294" y="9525"/>
                  <a:pt x="190546" y="6279"/>
                  <a:pt x="188119" y="4762"/>
                </a:cubicBezTo>
                <a:cubicBezTo>
                  <a:pt x="183862" y="2101"/>
                  <a:pt x="173831" y="0"/>
                  <a:pt x="173831" y="0"/>
                </a:cubicBezTo>
                <a:cubicBezTo>
                  <a:pt x="173037" y="16669"/>
                  <a:pt x="176309" y="34041"/>
                  <a:pt x="171450" y="50006"/>
                </a:cubicBezTo>
                <a:cubicBezTo>
                  <a:pt x="169988" y="54809"/>
                  <a:pt x="157162" y="54768"/>
                  <a:pt x="157162" y="54768"/>
                </a:cubicBezTo>
                <a:cubicBezTo>
                  <a:pt x="150475" y="54160"/>
                  <a:pt x="132986" y="54586"/>
                  <a:pt x="123825" y="50006"/>
                </a:cubicBezTo>
                <a:cubicBezTo>
                  <a:pt x="121265" y="48726"/>
                  <a:pt x="119062" y="46831"/>
                  <a:pt x="116681" y="45243"/>
                </a:cubicBezTo>
                <a:cubicBezTo>
                  <a:pt x="110836" y="36476"/>
                  <a:pt x="113379" y="37731"/>
                  <a:pt x="102394" y="33337"/>
                </a:cubicBezTo>
                <a:cubicBezTo>
                  <a:pt x="97733" y="31473"/>
                  <a:pt x="88106" y="28575"/>
                  <a:pt x="88106" y="28575"/>
                </a:cubicBezTo>
                <a:lnTo>
                  <a:pt x="73819" y="33337"/>
                </a:lnTo>
                <a:cubicBezTo>
                  <a:pt x="71438" y="34131"/>
                  <a:pt x="69110" y="35109"/>
                  <a:pt x="66675" y="35718"/>
                </a:cubicBezTo>
                <a:cubicBezTo>
                  <a:pt x="63500" y="36512"/>
                  <a:pt x="60297" y="37201"/>
                  <a:pt x="57150" y="38100"/>
                </a:cubicBezTo>
                <a:cubicBezTo>
                  <a:pt x="54736" y="38790"/>
                  <a:pt x="52467" y="39989"/>
                  <a:pt x="50006" y="40481"/>
                </a:cubicBezTo>
                <a:cubicBezTo>
                  <a:pt x="44502" y="41582"/>
                  <a:pt x="38893" y="42068"/>
                  <a:pt x="33337" y="42862"/>
                </a:cubicBezTo>
                <a:cubicBezTo>
                  <a:pt x="20764" y="47053"/>
                  <a:pt x="27587" y="43155"/>
                  <a:pt x="16669" y="59531"/>
                </a:cubicBezTo>
                <a:lnTo>
                  <a:pt x="7144" y="73818"/>
                </a:lnTo>
                <a:cubicBezTo>
                  <a:pt x="3857" y="83677"/>
                  <a:pt x="6154" y="78873"/>
                  <a:pt x="0" y="88106"/>
                </a:cubicBezTo>
                <a:lnTo>
                  <a:pt x="4762" y="102393"/>
                </a:lnTo>
                <a:cubicBezTo>
                  <a:pt x="5556" y="104774"/>
                  <a:pt x="5752" y="107448"/>
                  <a:pt x="7144" y="109537"/>
                </a:cubicBezTo>
                <a:lnTo>
                  <a:pt x="16669" y="123825"/>
                </a:lnTo>
                <a:lnTo>
                  <a:pt x="21431" y="130968"/>
                </a:lnTo>
                <a:lnTo>
                  <a:pt x="26194" y="138112"/>
                </a:lnTo>
                <a:cubicBezTo>
                  <a:pt x="34070" y="161744"/>
                  <a:pt x="20856" y="125646"/>
                  <a:pt x="35719" y="152400"/>
                </a:cubicBezTo>
                <a:cubicBezTo>
                  <a:pt x="38157" y="156788"/>
                  <a:pt x="38894" y="161925"/>
                  <a:pt x="40481" y="166687"/>
                </a:cubicBezTo>
                <a:cubicBezTo>
                  <a:pt x="41386" y="169402"/>
                  <a:pt x="43656" y="171450"/>
                  <a:pt x="45244" y="173831"/>
                </a:cubicBezTo>
                <a:cubicBezTo>
                  <a:pt x="47176" y="189292"/>
                  <a:pt x="46510" y="190169"/>
                  <a:pt x="50006" y="202406"/>
                </a:cubicBezTo>
                <a:cubicBezTo>
                  <a:pt x="50696" y="204820"/>
                  <a:pt x="51264" y="207305"/>
                  <a:pt x="52387" y="209550"/>
                </a:cubicBezTo>
                <a:cubicBezTo>
                  <a:pt x="53667" y="212110"/>
                  <a:pt x="55562" y="214312"/>
                  <a:pt x="57150" y="216693"/>
                </a:cubicBezTo>
                <a:cubicBezTo>
                  <a:pt x="61494" y="229725"/>
                  <a:pt x="58489" y="230460"/>
                  <a:pt x="69056" y="235743"/>
                </a:cubicBezTo>
                <a:cubicBezTo>
                  <a:pt x="69766" y="236098"/>
                  <a:pt x="65088" y="235743"/>
                  <a:pt x="64294" y="23574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3927136" y="4092849"/>
            <a:ext cx="356060" cy="413599"/>
          </a:xfrm>
          <a:custGeom>
            <a:avLst/>
            <a:gdLst>
              <a:gd name="connsiteX0" fmla="*/ 9525 w 361950"/>
              <a:gd name="connsiteY0" fmla="*/ 107156 h 438150"/>
              <a:gd name="connsiteX1" fmla="*/ 9525 w 361950"/>
              <a:gd name="connsiteY1" fmla="*/ 107156 h 438150"/>
              <a:gd name="connsiteX2" fmla="*/ 7144 w 361950"/>
              <a:gd name="connsiteY2" fmla="*/ 128588 h 438150"/>
              <a:gd name="connsiteX3" fmla="*/ 0 w 361950"/>
              <a:gd name="connsiteY3" fmla="*/ 154781 h 438150"/>
              <a:gd name="connsiteX4" fmla="*/ 4763 w 361950"/>
              <a:gd name="connsiteY4" fmla="*/ 188119 h 438150"/>
              <a:gd name="connsiteX5" fmla="*/ 9525 w 361950"/>
              <a:gd name="connsiteY5" fmla="*/ 204788 h 438150"/>
              <a:gd name="connsiteX6" fmla="*/ 14288 w 361950"/>
              <a:gd name="connsiteY6" fmla="*/ 211931 h 438150"/>
              <a:gd name="connsiteX7" fmla="*/ 21432 w 361950"/>
              <a:gd name="connsiteY7" fmla="*/ 235744 h 438150"/>
              <a:gd name="connsiteX8" fmla="*/ 23813 w 361950"/>
              <a:gd name="connsiteY8" fmla="*/ 261938 h 438150"/>
              <a:gd name="connsiteX9" fmla="*/ 28575 w 361950"/>
              <a:gd name="connsiteY9" fmla="*/ 269081 h 438150"/>
              <a:gd name="connsiteX10" fmla="*/ 21432 w 361950"/>
              <a:gd name="connsiteY10" fmla="*/ 271463 h 438150"/>
              <a:gd name="connsiteX11" fmla="*/ 26194 w 361950"/>
              <a:gd name="connsiteY11" fmla="*/ 302419 h 438150"/>
              <a:gd name="connsiteX12" fmla="*/ 30957 w 361950"/>
              <a:gd name="connsiteY12" fmla="*/ 309563 h 438150"/>
              <a:gd name="connsiteX13" fmla="*/ 33338 w 361950"/>
              <a:gd name="connsiteY13" fmla="*/ 316706 h 438150"/>
              <a:gd name="connsiteX14" fmla="*/ 54769 w 361950"/>
              <a:gd name="connsiteY14" fmla="*/ 319088 h 438150"/>
              <a:gd name="connsiteX15" fmla="*/ 61913 w 361950"/>
              <a:gd name="connsiteY15" fmla="*/ 316706 h 438150"/>
              <a:gd name="connsiteX16" fmla="*/ 66675 w 361950"/>
              <a:gd name="connsiteY16" fmla="*/ 323850 h 438150"/>
              <a:gd name="connsiteX17" fmla="*/ 52388 w 361950"/>
              <a:gd name="connsiteY17" fmla="*/ 333375 h 438150"/>
              <a:gd name="connsiteX18" fmla="*/ 50007 w 361950"/>
              <a:gd name="connsiteY18" fmla="*/ 340519 h 438150"/>
              <a:gd name="connsiteX19" fmla="*/ 47625 w 361950"/>
              <a:gd name="connsiteY19" fmla="*/ 354806 h 438150"/>
              <a:gd name="connsiteX20" fmla="*/ 42863 w 361950"/>
              <a:gd name="connsiteY20" fmla="*/ 361950 h 438150"/>
              <a:gd name="connsiteX21" fmla="*/ 40482 w 361950"/>
              <a:gd name="connsiteY21" fmla="*/ 369094 h 438150"/>
              <a:gd name="connsiteX22" fmla="*/ 42863 w 361950"/>
              <a:gd name="connsiteY22" fmla="*/ 376238 h 438150"/>
              <a:gd name="connsiteX23" fmla="*/ 45244 w 361950"/>
              <a:gd name="connsiteY23" fmla="*/ 388144 h 438150"/>
              <a:gd name="connsiteX24" fmla="*/ 52388 w 361950"/>
              <a:gd name="connsiteY24" fmla="*/ 392906 h 438150"/>
              <a:gd name="connsiteX25" fmla="*/ 59532 w 361950"/>
              <a:gd name="connsiteY25" fmla="*/ 407194 h 438150"/>
              <a:gd name="connsiteX26" fmla="*/ 73819 w 361950"/>
              <a:gd name="connsiteY26" fmla="*/ 416719 h 438150"/>
              <a:gd name="connsiteX27" fmla="*/ 80963 w 361950"/>
              <a:gd name="connsiteY27" fmla="*/ 421481 h 438150"/>
              <a:gd name="connsiteX28" fmla="*/ 90488 w 361950"/>
              <a:gd name="connsiteY28" fmla="*/ 423863 h 438150"/>
              <a:gd name="connsiteX29" fmla="*/ 109538 w 361950"/>
              <a:gd name="connsiteY29" fmla="*/ 431006 h 438150"/>
              <a:gd name="connsiteX30" fmla="*/ 123825 w 361950"/>
              <a:gd name="connsiteY30" fmla="*/ 435769 h 438150"/>
              <a:gd name="connsiteX31" fmla="*/ 130969 w 361950"/>
              <a:gd name="connsiteY31" fmla="*/ 438150 h 438150"/>
              <a:gd name="connsiteX32" fmla="*/ 145257 w 361950"/>
              <a:gd name="connsiteY32" fmla="*/ 435769 h 438150"/>
              <a:gd name="connsiteX33" fmla="*/ 154782 w 361950"/>
              <a:gd name="connsiteY33" fmla="*/ 423863 h 438150"/>
              <a:gd name="connsiteX34" fmla="*/ 176213 w 361950"/>
              <a:gd name="connsiteY34" fmla="*/ 411956 h 438150"/>
              <a:gd name="connsiteX35" fmla="*/ 178594 w 361950"/>
              <a:gd name="connsiteY35" fmla="*/ 404813 h 438150"/>
              <a:gd name="connsiteX36" fmla="*/ 188119 w 361950"/>
              <a:gd name="connsiteY36" fmla="*/ 369094 h 438150"/>
              <a:gd name="connsiteX37" fmla="*/ 202407 w 361950"/>
              <a:gd name="connsiteY37" fmla="*/ 361950 h 438150"/>
              <a:gd name="connsiteX38" fmla="*/ 219075 w 361950"/>
              <a:gd name="connsiteY38" fmla="*/ 340519 h 438150"/>
              <a:gd name="connsiteX39" fmla="*/ 221457 w 361950"/>
              <a:gd name="connsiteY39" fmla="*/ 333375 h 438150"/>
              <a:gd name="connsiteX40" fmla="*/ 228600 w 361950"/>
              <a:gd name="connsiteY40" fmla="*/ 328613 h 438150"/>
              <a:gd name="connsiteX41" fmla="*/ 238125 w 361950"/>
              <a:gd name="connsiteY41" fmla="*/ 319088 h 438150"/>
              <a:gd name="connsiteX42" fmla="*/ 242888 w 361950"/>
              <a:gd name="connsiteY42" fmla="*/ 311944 h 438150"/>
              <a:gd name="connsiteX43" fmla="*/ 257175 w 361950"/>
              <a:gd name="connsiteY43" fmla="*/ 302419 h 438150"/>
              <a:gd name="connsiteX44" fmla="*/ 264319 w 361950"/>
              <a:gd name="connsiteY44" fmla="*/ 297656 h 438150"/>
              <a:gd name="connsiteX45" fmla="*/ 271463 w 361950"/>
              <a:gd name="connsiteY45" fmla="*/ 295275 h 438150"/>
              <a:gd name="connsiteX46" fmla="*/ 285750 w 361950"/>
              <a:gd name="connsiteY46" fmla="*/ 285750 h 438150"/>
              <a:gd name="connsiteX47" fmla="*/ 292894 w 361950"/>
              <a:gd name="connsiteY47" fmla="*/ 280988 h 438150"/>
              <a:gd name="connsiteX48" fmla="*/ 300038 w 361950"/>
              <a:gd name="connsiteY48" fmla="*/ 276225 h 438150"/>
              <a:gd name="connsiteX49" fmla="*/ 309563 w 361950"/>
              <a:gd name="connsiteY49" fmla="*/ 261938 h 438150"/>
              <a:gd name="connsiteX50" fmla="*/ 316707 w 361950"/>
              <a:gd name="connsiteY50" fmla="*/ 247650 h 438150"/>
              <a:gd name="connsiteX51" fmla="*/ 316707 w 361950"/>
              <a:gd name="connsiteY51" fmla="*/ 230981 h 438150"/>
              <a:gd name="connsiteX52" fmla="*/ 309563 w 361950"/>
              <a:gd name="connsiteY52" fmla="*/ 228600 h 438150"/>
              <a:gd name="connsiteX53" fmla="*/ 252413 w 361950"/>
              <a:gd name="connsiteY53" fmla="*/ 226219 h 438150"/>
              <a:gd name="connsiteX54" fmla="*/ 242888 w 361950"/>
              <a:gd name="connsiteY54" fmla="*/ 223838 h 438150"/>
              <a:gd name="connsiteX55" fmla="*/ 235744 w 361950"/>
              <a:gd name="connsiteY55" fmla="*/ 219075 h 438150"/>
              <a:gd name="connsiteX56" fmla="*/ 228600 w 361950"/>
              <a:gd name="connsiteY56" fmla="*/ 216694 h 438150"/>
              <a:gd name="connsiteX57" fmla="*/ 221457 w 361950"/>
              <a:gd name="connsiteY57" fmla="*/ 211931 h 438150"/>
              <a:gd name="connsiteX58" fmla="*/ 219075 w 361950"/>
              <a:gd name="connsiteY58" fmla="*/ 204788 h 438150"/>
              <a:gd name="connsiteX59" fmla="*/ 214313 w 361950"/>
              <a:gd name="connsiteY59" fmla="*/ 197644 h 438150"/>
              <a:gd name="connsiteX60" fmla="*/ 214313 w 361950"/>
              <a:gd name="connsiteY60" fmla="*/ 157163 h 438150"/>
              <a:gd name="connsiteX61" fmla="*/ 216694 w 361950"/>
              <a:gd name="connsiteY61" fmla="*/ 150019 h 438150"/>
              <a:gd name="connsiteX62" fmla="*/ 223838 w 361950"/>
              <a:gd name="connsiteY62" fmla="*/ 147638 h 438150"/>
              <a:gd name="connsiteX63" fmla="*/ 230982 w 361950"/>
              <a:gd name="connsiteY63" fmla="*/ 142875 h 438150"/>
              <a:gd name="connsiteX64" fmla="*/ 259557 w 361950"/>
              <a:gd name="connsiteY64" fmla="*/ 142875 h 438150"/>
              <a:gd name="connsiteX65" fmla="*/ 273844 w 361950"/>
              <a:gd name="connsiteY65" fmla="*/ 147638 h 438150"/>
              <a:gd name="connsiteX66" fmla="*/ 278607 w 361950"/>
              <a:gd name="connsiteY66" fmla="*/ 154781 h 438150"/>
              <a:gd name="connsiteX67" fmla="*/ 285750 w 361950"/>
              <a:gd name="connsiteY67" fmla="*/ 157163 h 438150"/>
              <a:gd name="connsiteX68" fmla="*/ 300038 w 361950"/>
              <a:gd name="connsiteY68" fmla="*/ 164306 h 438150"/>
              <a:gd name="connsiteX69" fmla="*/ 307182 w 361950"/>
              <a:gd name="connsiteY69" fmla="*/ 169069 h 438150"/>
              <a:gd name="connsiteX70" fmla="*/ 361950 w 361950"/>
              <a:gd name="connsiteY70" fmla="*/ 169069 h 438150"/>
              <a:gd name="connsiteX71" fmla="*/ 357188 w 361950"/>
              <a:gd name="connsiteY71" fmla="*/ 161925 h 438150"/>
              <a:gd name="connsiteX72" fmla="*/ 361950 w 361950"/>
              <a:gd name="connsiteY72" fmla="*/ 109538 h 438150"/>
              <a:gd name="connsiteX73" fmla="*/ 352425 w 361950"/>
              <a:gd name="connsiteY73" fmla="*/ 102394 h 438150"/>
              <a:gd name="connsiteX74" fmla="*/ 345282 w 361950"/>
              <a:gd name="connsiteY74" fmla="*/ 100013 h 438150"/>
              <a:gd name="connsiteX75" fmla="*/ 330994 w 361950"/>
              <a:gd name="connsiteY75" fmla="*/ 88106 h 438150"/>
              <a:gd name="connsiteX76" fmla="*/ 316707 w 361950"/>
              <a:gd name="connsiteY76" fmla="*/ 83344 h 438150"/>
              <a:gd name="connsiteX77" fmla="*/ 309563 w 361950"/>
              <a:gd name="connsiteY77" fmla="*/ 78581 h 438150"/>
              <a:gd name="connsiteX78" fmla="*/ 302419 w 361950"/>
              <a:gd name="connsiteY78" fmla="*/ 76200 h 438150"/>
              <a:gd name="connsiteX79" fmla="*/ 290513 w 361950"/>
              <a:gd name="connsiteY79" fmla="*/ 57150 h 438150"/>
              <a:gd name="connsiteX80" fmla="*/ 271463 w 361950"/>
              <a:gd name="connsiteY80" fmla="*/ 54769 h 438150"/>
              <a:gd name="connsiteX81" fmla="*/ 257175 w 361950"/>
              <a:gd name="connsiteY81" fmla="*/ 47625 h 438150"/>
              <a:gd name="connsiteX82" fmla="*/ 240507 w 361950"/>
              <a:gd name="connsiteY82" fmla="*/ 30956 h 438150"/>
              <a:gd name="connsiteX83" fmla="*/ 235744 w 361950"/>
              <a:gd name="connsiteY83" fmla="*/ 23813 h 438150"/>
              <a:gd name="connsiteX84" fmla="*/ 228600 w 361950"/>
              <a:gd name="connsiteY84" fmla="*/ 21431 h 438150"/>
              <a:gd name="connsiteX85" fmla="*/ 221457 w 361950"/>
              <a:gd name="connsiteY85" fmla="*/ 16669 h 438150"/>
              <a:gd name="connsiteX86" fmla="*/ 209550 w 361950"/>
              <a:gd name="connsiteY86" fmla="*/ 4763 h 438150"/>
              <a:gd name="connsiteX87" fmla="*/ 195263 w 361950"/>
              <a:gd name="connsiteY87" fmla="*/ 0 h 438150"/>
              <a:gd name="connsiteX88" fmla="*/ 188119 w 361950"/>
              <a:gd name="connsiteY88" fmla="*/ 2381 h 438150"/>
              <a:gd name="connsiteX89" fmla="*/ 178594 w 361950"/>
              <a:gd name="connsiteY89" fmla="*/ 7144 h 438150"/>
              <a:gd name="connsiteX90" fmla="*/ 133350 w 361950"/>
              <a:gd name="connsiteY90" fmla="*/ 11906 h 438150"/>
              <a:gd name="connsiteX91" fmla="*/ 126207 w 361950"/>
              <a:gd name="connsiteY91" fmla="*/ 14288 h 438150"/>
              <a:gd name="connsiteX92" fmla="*/ 109538 w 361950"/>
              <a:gd name="connsiteY92" fmla="*/ 21431 h 438150"/>
              <a:gd name="connsiteX93" fmla="*/ 73819 w 361950"/>
              <a:gd name="connsiteY93" fmla="*/ 26194 h 438150"/>
              <a:gd name="connsiteX94" fmla="*/ 59532 w 361950"/>
              <a:gd name="connsiteY94" fmla="*/ 30956 h 438150"/>
              <a:gd name="connsiteX95" fmla="*/ 52388 w 361950"/>
              <a:gd name="connsiteY95" fmla="*/ 33338 h 438150"/>
              <a:gd name="connsiteX96" fmla="*/ 45244 w 361950"/>
              <a:gd name="connsiteY96" fmla="*/ 38100 h 438150"/>
              <a:gd name="connsiteX97" fmla="*/ 42863 w 361950"/>
              <a:gd name="connsiteY97" fmla="*/ 64294 h 438150"/>
              <a:gd name="connsiteX98" fmla="*/ 35719 w 361950"/>
              <a:gd name="connsiteY98" fmla="*/ 78581 h 438150"/>
              <a:gd name="connsiteX99" fmla="*/ 28575 w 361950"/>
              <a:gd name="connsiteY99" fmla="*/ 83344 h 438150"/>
              <a:gd name="connsiteX100" fmla="*/ 23813 w 361950"/>
              <a:gd name="connsiteY100" fmla="*/ 90488 h 438150"/>
              <a:gd name="connsiteX101" fmla="*/ 21432 w 361950"/>
              <a:gd name="connsiteY101" fmla="*/ 97631 h 438150"/>
              <a:gd name="connsiteX102" fmla="*/ 9525 w 361950"/>
              <a:gd name="connsiteY102" fmla="*/ 107156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361950" h="438150">
                <a:moveTo>
                  <a:pt x="9525" y="107156"/>
                </a:moveTo>
                <a:lnTo>
                  <a:pt x="9525" y="107156"/>
                </a:lnTo>
                <a:cubicBezTo>
                  <a:pt x="8731" y="114300"/>
                  <a:pt x="8393" y="121509"/>
                  <a:pt x="7144" y="128588"/>
                </a:cubicBezTo>
                <a:cubicBezTo>
                  <a:pt x="5128" y="140013"/>
                  <a:pt x="3166" y="145286"/>
                  <a:pt x="0" y="154781"/>
                </a:cubicBezTo>
                <a:cubicBezTo>
                  <a:pt x="3810" y="196677"/>
                  <a:pt x="-734" y="168878"/>
                  <a:pt x="4763" y="188119"/>
                </a:cubicBezTo>
                <a:cubicBezTo>
                  <a:pt x="5779" y="191677"/>
                  <a:pt x="7623" y="200984"/>
                  <a:pt x="9525" y="204788"/>
                </a:cubicBezTo>
                <a:cubicBezTo>
                  <a:pt x="10805" y="207348"/>
                  <a:pt x="12700" y="209550"/>
                  <a:pt x="14288" y="211931"/>
                </a:cubicBezTo>
                <a:cubicBezTo>
                  <a:pt x="20085" y="229324"/>
                  <a:pt x="17832" y="221349"/>
                  <a:pt x="21432" y="235744"/>
                </a:cubicBezTo>
                <a:cubicBezTo>
                  <a:pt x="22226" y="244475"/>
                  <a:pt x="21976" y="253365"/>
                  <a:pt x="23813" y="261938"/>
                </a:cubicBezTo>
                <a:cubicBezTo>
                  <a:pt x="24413" y="264736"/>
                  <a:pt x="29269" y="266305"/>
                  <a:pt x="28575" y="269081"/>
                </a:cubicBezTo>
                <a:cubicBezTo>
                  <a:pt x="27966" y="271516"/>
                  <a:pt x="23813" y="270669"/>
                  <a:pt x="21432" y="271463"/>
                </a:cubicBezTo>
                <a:cubicBezTo>
                  <a:pt x="22114" y="278287"/>
                  <a:pt x="21904" y="293839"/>
                  <a:pt x="26194" y="302419"/>
                </a:cubicBezTo>
                <a:cubicBezTo>
                  <a:pt x="27474" y="304979"/>
                  <a:pt x="29369" y="307182"/>
                  <a:pt x="30957" y="309563"/>
                </a:cubicBezTo>
                <a:cubicBezTo>
                  <a:pt x="31751" y="311944"/>
                  <a:pt x="31770" y="314746"/>
                  <a:pt x="33338" y="316706"/>
                </a:cubicBezTo>
                <a:cubicBezTo>
                  <a:pt x="39904" y="324913"/>
                  <a:pt x="45411" y="320648"/>
                  <a:pt x="54769" y="319088"/>
                </a:cubicBezTo>
                <a:cubicBezTo>
                  <a:pt x="57150" y="318294"/>
                  <a:pt x="59582" y="315774"/>
                  <a:pt x="61913" y="316706"/>
                </a:cubicBezTo>
                <a:cubicBezTo>
                  <a:pt x="64570" y="317769"/>
                  <a:pt x="68095" y="321365"/>
                  <a:pt x="66675" y="323850"/>
                </a:cubicBezTo>
                <a:cubicBezTo>
                  <a:pt x="63835" y="328820"/>
                  <a:pt x="52388" y="333375"/>
                  <a:pt x="52388" y="333375"/>
                </a:cubicBezTo>
                <a:cubicBezTo>
                  <a:pt x="51594" y="335756"/>
                  <a:pt x="50552" y="338069"/>
                  <a:pt x="50007" y="340519"/>
                </a:cubicBezTo>
                <a:cubicBezTo>
                  <a:pt x="48960" y="345232"/>
                  <a:pt x="49152" y="350226"/>
                  <a:pt x="47625" y="354806"/>
                </a:cubicBezTo>
                <a:cubicBezTo>
                  <a:pt x="46720" y="357521"/>
                  <a:pt x="44143" y="359390"/>
                  <a:pt x="42863" y="361950"/>
                </a:cubicBezTo>
                <a:cubicBezTo>
                  <a:pt x="41741" y="364195"/>
                  <a:pt x="41276" y="366713"/>
                  <a:pt x="40482" y="369094"/>
                </a:cubicBezTo>
                <a:cubicBezTo>
                  <a:pt x="41276" y="371475"/>
                  <a:pt x="42254" y="373803"/>
                  <a:pt x="42863" y="376238"/>
                </a:cubicBezTo>
                <a:cubicBezTo>
                  <a:pt x="43845" y="380164"/>
                  <a:pt x="43236" y="384630"/>
                  <a:pt x="45244" y="388144"/>
                </a:cubicBezTo>
                <a:cubicBezTo>
                  <a:pt x="46664" y="390629"/>
                  <a:pt x="50007" y="391319"/>
                  <a:pt x="52388" y="392906"/>
                </a:cubicBezTo>
                <a:cubicBezTo>
                  <a:pt x="54087" y="398003"/>
                  <a:pt x="55186" y="403391"/>
                  <a:pt x="59532" y="407194"/>
                </a:cubicBezTo>
                <a:cubicBezTo>
                  <a:pt x="63839" y="410963"/>
                  <a:pt x="69057" y="413544"/>
                  <a:pt x="73819" y="416719"/>
                </a:cubicBezTo>
                <a:cubicBezTo>
                  <a:pt x="76200" y="418306"/>
                  <a:pt x="78187" y="420787"/>
                  <a:pt x="80963" y="421481"/>
                </a:cubicBezTo>
                <a:lnTo>
                  <a:pt x="90488" y="423863"/>
                </a:lnTo>
                <a:cubicBezTo>
                  <a:pt x="102922" y="432151"/>
                  <a:pt x="92108" y="426252"/>
                  <a:pt x="109538" y="431006"/>
                </a:cubicBezTo>
                <a:cubicBezTo>
                  <a:pt x="114381" y="432327"/>
                  <a:pt x="119063" y="434181"/>
                  <a:pt x="123825" y="435769"/>
                </a:cubicBezTo>
                <a:lnTo>
                  <a:pt x="130969" y="438150"/>
                </a:lnTo>
                <a:cubicBezTo>
                  <a:pt x="135732" y="437356"/>
                  <a:pt x="140676" y="437296"/>
                  <a:pt x="145257" y="435769"/>
                </a:cubicBezTo>
                <a:cubicBezTo>
                  <a:pt x="161110" y="430485"/>
                  <a:pt x="145688" y="432957"/>
                  <a:pt x="154782" y="423863"/>
                </a:cubicBezTo>
                <a:cubicBezTo>
                  <a:pt x="162970" y="415676"/>
                  <a:pt x="167230" y="414951"/>
                  <a:pt x="176213" y="411956"/>
                </a:cubicBezTo>
                <a:cubicBezTo>
                  <a:pt x="177007" y="409575"/>
                  <a:pt x="178181" y="407289"/>
                  <a:pt x="178594" y="404813"/>
                </a:cubicBezTo>
                <a:cubicBezTo>
                  <a:pt x="180530" y="393193"/>
                  <a:pt x="178757" y="378457"/>
                  <a:pt x="188119" y="369094"/>
                </a:cubicBezTo>
                <a:cubicBezTo>
                  <a:pt x="192736" y="364477"/>
                  <a:pt x="196596" y="363887"/>
                  <a:pt x="202407" y="361950"/>
                </a:cubicBezTo>
                <a:cubicBezTo>
                  <a:pt x="208570" y="355786"/>
                  <a:pt x="216226" y="349062"/>
                  <a:pt x="219075" y="340519"/>
                </a:cubicBezTo>
                <a:cubicBezTo>
                  <a:pt x="219869" y="338138"/>
                  <a:pt x="219889" y="335335"/>
                  <a:pt x="221457" y="333375"/>
                </a:cubicBezTo>
                <a:cubicBezTo>
                  <a:pt x="223245" y="331140"/>
                  <a:pt x="226219" y="330200"/>
                  <a:pt x="228600" y="328613"/>
                </a:cubicBezTo>
                <a:cubicBezTo>
                  <a:pt x="233797" y="313025"/>
                  <a:pt x="226579" y="328325"/>
                  <a:pt x="238125" y="319088"/>
                </a:cubicBezTo>
                <a:cubicBezTo>
                  <a:pt x="240360" y="317300"/>
                  <a:pt x="240734" y="313829"/>
                  <a:pt x="242888" y="311944"/>
                </a:cubicBezTo>
                <a:cubicBezTo>
                  <a:pt x="247195" y="308175"/>
                  <a:pt x="252413" y="305594"/>
                  <a:pt x="257175" y="302419"/>
                </a:cubicBezTo>
                <a:cubicBezTo>
                  <a:pt x="259556" y="300831"/>
                  <a:pt x="261604" y="298561"/>
                  <a:pt x="264319" y="297656"/>
                </a:cubicBezTo>
                <a:cubicBezTo>
                  <a:pt x="266700" y="296862"/>
                  <a:pt x="269269" y="296494"/>
                  <a:pt x="271463" y="295275"/>
                </a:cubicBezTo>
                <a:cubicBezTo>
                  <a:pt x="276466" y="292495"/>
                  <a:pt x="280988" y="288925"/>
                  <a:pt x="285750" y="285750"/>
                </a:cubicBezTo>
                <a:lnTo>
                  <a:pt x="292894" y="280988"/>
                </a:lnTo>
                <a:lnTo>
                  <a:pt x="300038" y="276225"/>
                </a:lnTo>
                <a:cubicBezTo>
                  <a:pt x="303213" y="271463"/>
                  <a:pt x="307753" y="267368"/>
                  <a:pt x="309563" y="261938"/>
                </a:cubicBezTo>
                <a:cubicBezTo>
                  <a:pt x="312849" y="252079"/>
                  <a:pt x="310552" y="256882"/>
                  <a:pt x="316707" y="247650"/>
                </a:cubicBezTo>
                <a:cubicBezTo>
                  <a:pt x="318639" y="241853"/>
                  <a:pt x="321631" y="237136"/>
                  <a:pt x="316707" y="230981"/>
                </a:cubicBezTo>
                <a:cubicBezTo>
                  <a:pt x="315139" y="229021"/>
                  <a:pt x="312066" y="228785"/>
                  <a:pt x="309563" y="228600"/>
                </a:cubicBezTo>
                <a:cubicBezTo>
                  <a:pt x="290549" y="227192"/>
                  <a:pt x="271463" y="227013"/>
                  <a:pt x="252413" y="226219"/>
                </a:cubicBezTo>
                <a:cubicBezTo>
                  <a:pt x="249238" y="225425"/>
                  <a:pt x="245896" y="225127"/>
                  <a:pt x="242888" y="223838"/>
                </a:cubicBezTo>
                <a:cubicBezTo>
                  <a:pt x="240257" y="222711"/>
                  <a:pt x="238304" y="220355"/>
                  <a:pt x="235744" y="219075"/>
                </a:cubicBezTo>
                <a:cubicBezTo>
                  <a:pt x="233499" y="217952"/>
                  <a:pt x="230981" y="217488"/>
                  <a:pt x="228600" y="216694"/>
                </a:cubicBezTo>
                <a:cubicBezTo>
                  <a:pt x="226219" y="215106"/>
                  <a:pt x="223245" y="214166"/>
                  <a:pt x="221457" y="211931"/>
                </a:cubicBezTo>
                <a:cubicBezTo>
                  <a:pt x="219889" y="209971"/>
                  <a:pt x="220198" y="207033"/>
                  <a:pt x="219075" y="204788"/>
                </a:cubicBezTo>
                <a:cubicBezTo>
                  <a:pt x="217795" y="202228"/>
                  <a:pt x="215900" y="200025"/>
                  <a:pt x="214313" y="197644"/>
                </a:cubicBezTo>
                <a:cubicBezTo>
                  <a:pt x="209769" y="179466"/>
                  <a:pt x="210584" y="186995"/>
                  <a:pt x="214313" y="157163"/>
                </a:cubicBezTo>
                <a:cubicBezTo>
                  <a:pt x="214624" y="154672"/>
                  <a:pt x="214919" y="151794"/>
                  <a:pt x="216694" y="150019"/>
                </a:cubicBezTo>
                <a:cubicBezTo>
                  <a:pt x="218469" y="148244"/>
                  <a:pt x="221457" y="148432"/>
                  <a:pt x="223838" y="147638"/>
                </a:cubicBezTo>
                <a:cubicBezTo>
                  <a:pt x="226219" y="146050"/>
                  <a:pt x="228422" y="144155"/>
                  <a:pt x="230982" y="142875"/>
                </a:cubicBezTo>
                <a:cubicBezTo>
                  <a:pt x="241136" y="137798"/>
                  <a:pt x="246538" y="141429"/>
                  <a:pt x="259557" y="142875"/>
                </a:cubicBezTo>
                <a:cubicBezTo>
                  <a:pt x="264319" y="144463"/>
                  <a:pt x="271059" y="143461"/>
                  <a:pt x="273844" y="147638"/>
                </a:cubicBezTo>
                <a:cubicBezTo>
                  <a:pt x="275432" y="150019"/>
                  <a:pt x="276372" y="152993"/>
                  <a:pt x="278607" y="154781"/>
                </a:cubicBezTo>
                <a:cubicBezTo>
                  <a:pt x="280567" y="156349"/>
                  <a:pt x="283505" y="156040"/>
                  <a:pt x="285750" y="157163"/>
                </a:cubicBezTo>
                <a:cubicBezTo>
                  <a:pt x="304204" y="166390"/>
                  <a:pt x="282091" y="158325"/>
                  <a:pt x="300038" y="164306"/>
                </a:cubicBezTo>
                <a:cubicBezTo>
                  <a:pt x="302419" y="165894"/>
                  <a:pt x="304622" y="167789"/>
                  <a:pt x="307182" y="169069"/>
                </a:cubicBezTo>
                <a:cubicBezTo>
                  <a:pt x="322669" y="176813"/>
                  <a:pt x="354472" y="169443"/>
                  <a:pt x="361950" y="169069"/>
                </a:cubicBezTo>
                <a:cubicBezTo>
                  <a:pt x="360363" y="166688"/>
                  <a:pt x="357347" y="164782"/>
                  <a:pt x="357188" y="161925"/>
                </a:cubicBezTo>
                <a:cubicBezTo>
                  <a:pt x="356307" y="146058"/>
                  <a:pt x="359592" y="126048"/>
                  <a:pt x="361950" y="109538"/>
                </a:cubicBezTo>
                <a:cubicBezTo>
                  <a:pt x="358775" y="107157"/>
                  <a:pt x="355871" y="104363"/>
                  <a:pt x="352425" y="102394"/>
                </a:cubicBezTo>
                <a:cubicBezTo>
                  <a:pt x="350246" y="101149"/>
                  <a:pt x="347370" y="101405"/>
                  <a:pt x="345282" y="100013"/>
                </a:cubicBezTo>
                <a:cubicBezTo>
                  <a:pt x="334069" y="92537"/>
                  <a:pt x="342678" y="93299"/>
                  <a:pt x="330994" y="88106"/>
                </a:cubicBezTo>
                <a:cubicBezTo>
                  <a:pt x="326407" y="86067"/>
                  <a:pt x="316707" y="83344"/>
                  <a:pt x="316707" y="83344"/>
                </a:cubicBezTo>
                <a:cubicBezTo>
                  <a:pt x="314326" y="81756"/>
                  <a:pt x="312123" y="79861"/>
                  <a:pt x="309563" y="78581"/>
                </a:cubicBezTo>
                <a:cubicBezTo>
                  <a:pt x="307318" y="77458"/>
                  <a:pt x="303878" y="78243"/>
                  <a:pt x="302419" y="76200"/>
                </a:cubicBezTo>
                <a:cubicBezTo>
                  <a:pt x="295647" y="66719"/>
                  <a:pt x="302464" y="60409"/>
                  <a:pt x="290513" y="57150"/>
                </a:cubicBezTo>
                <a:cubicBezTo>
                  <a:pt x="284339" y="55466"/>
                  <a:pt x="277813" y="55563"/>
                  <a:pt x="271463" y="54769"/>
                </a:cubicBezTo>
                <a:cubicBezTo>
                  <a:pt x="266366" y="53070"/>
                  <a:pt x="260978" y="51971"/>
                  <a:pt x="257175" y="47625"/>
                </a:cubicBezTo>
                <a:cubicBezTo>
                  <a:pt x="241441" y="29643"/>
                  <a:pt x="255192" y="35853"/>
                  <a:pt x="240507" y="30956"/>
                </a:cubicBezTo>
                <a:cubicBezTo>
                  <a:pt x="238919" y="28575"/>
                  <a:pt x="237979" y="25601"/>
                  <a:pt x="235744" y="23813"/>
                </a:cubicBezTo>
                <a:cubicBezTo>
                  <a:pt x="233784" y="22245"/>
                  <a:pt x="230845" y="22554"/>
                  <a:pt x="228600" y="21431"/>
                </a:cubicBezTo>
                <a:cubicBezTo>
                  <a:pt x="226041" y="20151"/>
                  <a:pt x="223838" y="18256"/>
                  <a:pt x="221457" y="16669"/>
                </a:cubicBezTo>
                <a:cubicBezTo>
                  <a:pt x="217111" y="10151"/>
                  <a:pt x="217071" y="8106"/>
                  <a:pt x="209550" y="4763"/>
                </a:cubicBezTo>
                <a:cubicBezTo>
                  <a:pt x="204963" y="2724"/>
                  <a:pt x="195263" y="0"/>
                  <a:pt x="195263" y="0"/>
                </a:cubicBezTo>
                <a:cubicBezTo>
                  <a:pt x="192882" y="794"/>
                  <a:pt x="190426" y="1392"/>
                  <a:pt x="188119" y="2381"/>
                </a:cubicBezTo>
                <a:cubicBezTo>
                  <a:pt x="184856" y="3779"/>
                  <a:pt x="181994" y="6124"/>
                  <a:pt x="178594" y="7144"/>
                </a:cubicBezTo>
                <a:cubicBezTo>
                  <a:pt x="168741" y="10100"/>
                  <a:pt x="137733" y="11569"/>
                  <a:pt x="133350" y="11906"/>
                </a:cubicBezTo>
                <a:cubicBezTo>
                  <a:pt x="130969" y="12700"/>
                  <a:pt x="128452" y="13165"/>
                  <a:pt x="126207" y="14288"/>
                </a:cubicBezTo>
                <a:cubicBezTo>
                  <a:pt x="114580" y="20102"/>
                  <a:pt x="123852" y="19229"/>
                  <a:pt x="109538" y="21431"/>
                </a:cubicBezTo>
                <a:cubicBezTo>
                  <a:pt x="99243" y="23015"/>
                  <a:pt x="84493" y="23526"/>
                  <a:pt x="73819" y="26194"/>
                </a:cubicBezTo>
                <a:cubicBezTo>
                  <a:pt x="68949" y="27411"/>
                  <a:pt x="64294" y="29369"/>
                  <a:pt x="59532" y="30956"/>
                </a:cubicBezTo>
                <a:cubicBezTo>
                  <a:pt x="57151" y="31750"/>
                  <a:pt x="54477" y="31946"/>
                  <a:pt x="52388" y="33338"/>
                </a:cubicBezTo>
                <a:lnTo>
                  <a:pt x="45244" y="38100"/>
                </a:lnTo>
                <a:cubicBezTo>
                  <a:pt x="35709" y="52404"/>
                  <a:pt x="42863" y="38300"/>
                  <a:pt x="42863" y="64294"/>
                </a:cubicBezTo>
                <a:cubicBezTo>
                  <a:pt x="42863" y="68169"/>
                  <a:pt x="38128" y="76172"/>
                  <a:pt x="35719" y="78581"/>
                </a:cubicBezTo>
                <a:cubicBezTo>
                  <a:pt x="33695" y="80605"/>
                  <a:pt x="30956" y="81756"/>
                  <a:pt x="28575" y="83344"/>
                </a:cubicBezTo>
                <a:cubicBezTo>
                  <a:pt x="26988" y="85725"/>
                  <a:pt x="25093" y="87928"/>
                  <a:pt x="23813" y="90488"/>
                </a:cubicBezTo>
                <a:cubicBezTo>
                  <a:pt x="22691" y="92733"/>
                  <a:pt x="23000" y="95671"/>
                  <a:pt x="21432" y="97631"/>
                </a:cubicBezTo>
                <a:cubicBezTo>
                  <a:pt x="12967" y="108212"/>
                  <a:pt x="11509" y="105569"/>
                  <a:pt x="9525" y="107156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27" name="Freeform 26"/>
          <p:cNvSpPr/>
          <p:nvPr/>
        </p:nvSpPr>
        <p:spPr bwMode="auto">
          <a:xfrm>
            <a:off x="5531734" y="2734220"/>
            <a:ext cx="1222797" cy="2343174"/>
          </a:xfrm>
          <a:custGeom>
            <a:avLst/>
            <a:gdLst>
              <a:gd name="connsiteX0" fmla="*/ 166701 w 1243026"/>
              <a:gd name="connsiteY0" fmla="*/ 2425116 h 2482266"/>
              <a:gd name="connsiteX1" fmla="*/ 166701 w 1243026"/>
              <a:gd name="connsiteY1" fmla="*/ 2425116 h 2482266"/>
              <a:gd name="connsiteX2" fmla="*/ 214326 w 1243026"/>
              <a:gd name="connsiteY2" fmla="*/ 2458453 h 2482266"/>
              <a:gd name="connsiteX3" fmla="*/ 228614 w 1243026"/>
              <a:gd name="connsiteY3" fmla="*/ 2463216 h 2482266"/>
              <a:gd name="connsiteX4" fmla="*/ 242901 w 1243026"/>
              <a:gd name="connsiteY4" fmla="*/ 2472741 h 2482266"/>
              <a:gd name="connsiteX5" fmla="*/ 271476 w 1243026"/>
              <a:gd name="connsiteY5" fmla="*/ 2482266 h 2482266"/>
              <a:gd name="connsiteX6" fmla="*/ 333389 w 1243026"/>
              <a:gd name="connsiteY6" fmla="*/ 2472741 h 2482266"/>
              <a:gd name="connsiteX7" fmla="*/ 352439 w 1243026"/>
              <a:gd name="connsiteY7" fmla="*/ 2458453 h 2482266"/>
              <a:gd name="connsiteX8" fmla="*/ 381014 w 1243026"/>
              <a:gd name="connsiteY8" fmla="*/ 2439403 h 2482266"/>
              <a:gd name="connsiteX9" fmla="*/ 395301 w 1243026"/>
              <a:gd name="connsiteY9" fmla="*/ 2429878 h 2482266"/>
              <a:gd name="connsiteX10" fmla="*/ 409589 w 1243026"/>
              <a:gd name="connsiteY10" fmla="*/ 2401303 h 2482266"/>
              <a:gd name="connsiteX11" fmla="*/ 414351 w 1243026"/>
              <a:gd name="connsiteY11" fmla="*/ 2387016 h 2482266"/>
              <a:gd name="connsiteX12" fmla="*/ 428639 w 1243026"/>
              <a:gd name="connsiteY12" fmla="*/ 2372728 h 2482266"/>
              <a:gd name="connsiteX13" fmla="*/ 442926 w 1243026"/>
              <a:gd name="connsiteY13" fmla="*/ 2363203 h 2482266"/>
              <a:gd name="connsiteX14" fmla="*/ 519126 w 1243026"/>
              <a:gd name="connsiteY14" fmla="*/ 2348916 h 2482266"/>
              <a:gd name="connsiteX15" fmla="*/ 514364 w 1243026"/>
              <a:gd name="connsiteY15" fmla="*/ 2334628 h 2482266"/>
              <a:gd name="connsiteX16" fmla="*/ 500076 w 1243026"/>
              <a:gd name="connsiteY16" fmla="*/ 2325103 h 2482266"/>
              <a:gd name="connsiteX17" fmla="*/ 490551 w 1243026"/>
              <a:gd name="connsiteY17" fmla="*/ 2296528 h 2482266"/>
              <a:gd name="connsiteX18" fmla="*/ 504839 w 1243026"/>
              <a:gd name="connsiteY18" fmla="*/ 2263191 h 2482266"/>
              <a:gd name="connsiteX19" fmla="*/ 519126 w 1243026"/>
              <a:gd name="connsiteY19" fmla="*/ 2253666 h 2482266"/>
              <a:gd name="connsiteX20" fmla="*/ 523889 w 1243026"/>
              <a:gd name="connsiteY20" fmla="*/ 2239378 h 2482266"/>
              <a:gd name="connsiteX21" fmla="*/ 533414 w 1243026"/>
              <a:gd name="connsiteY21" fmla="*/ 2191753 h 2482266"/>
              <a:gd name="connsiteX22" fmla="*/ 542939 w 1243026"/>
              <a:gd name="connsiteY22" fmla="*/ 2177466 h 2482266"/>
              <a:gd name="connsiteX23" fmla="*/ 561989 w 1243026"/>
              <a:gd name="connsiteY23" fmla="*/ 2134603 h 2482266"/>
              <a:gd name="connsiteX24" fmla="*/ 576276 w 1243026"/>
              <a:gd name="connsiteY24" fmla="*/ 2129841 h 2482266"/>
              <a:gd name="connsiteX25" fmla="*/ 585801 w 1243026"/>
              <a:gd name="connsiteY25" fmla="*/ 2115553 h 2482266"/>
              <a:gd name="connsiteX26" fmla="*/ 595326 w 1243026"/>
              <a:gd name="connsiteY26" fmla="*/ 2029828 h 2482266"/>
              <a:gd name="connsiteX27" fmla="*/ 604851 w 1243026"/>
              <a:gd name="connsiteY27" fmla="*/ 2001253 h 2482266"/>
              <a:gd name="connsiteX28" fmla="*/ 609614 w 1243026"/>
              <a:gd name="connsiteY28" fmla="*/ 1986966 h 2482266"/>
              <a:gd name="connsiteX29" fmla="*/ 638189 w 1243026"/>
              <a:gd name="connsiteY29" fmla="*/ 1972678 h 2482266"/>
              <a:gd name="connsiteX30" fmla="*/ 685814 w 1243026"/>
              <a:gd name="connsiteY30" fmla="*/ 1972678 h 2482266"/>
              <a:gd name="connsiteX31" fmla="*/ 700101 w 1243026"/>
              <a:gd name="connsiteY31" fmla="*/ 1963153 h 2482266"/>
              <a:gd name="connsiteX32" fmla="*/ 714389 w 1243026"/>
              <a:gd name="connsiteY32" fmla="*/ 1958391 h 2482266"/>
              <a:gd name="connsiteX33" fmla="*/ 723914 w 1243026"/>
              <a:gd name="connsiteY33" fmla="*/ 1972678 h 2482266"/>
              <a:gd name="connsiteX34" fmla="*/ 742964 w 1243026"/>
              <a:gd name="connsiteY34" fmla="*/ 2015541 h 2482266"/>
              <a:gd name="connsiteX35" fmla="*/ 757251 w 1243026"/>
              <a:gd name="connsiteY35" fmla="*/ 2010778 h 2482266"/>
              <a:gd name="connsiteX36" fmla="*/ 762014 w 1243026"/>
              <a:gd name="connsiteY36" fmla="*/ 1982203 h 2482266"/>
              <a:gd name="connsiteX37" fmla="*/ 771539 w 1243026"/>
              <a:gd name="connsiteY37" fmla="*/ 1967916 h 2482266"/>
              <a:gd name="connsiteX38" fmla="*/ 776301 w 1243026"/>
              <a:gd name="connsiteY38" fmla="*/ 1953628 h 2482266"/>
              <a:gd name="connsiteX39" fmla="*/ 823926 w 1243026"/>
              <a:gd name="connsiteY39" fmla="*/ 1906003 h 2482266"/>
              <a:gd name="connsiteX40" fmla="*/ 852501 w 1243026"/>
              <a:gd name="connsiteY40" fmla="*/ 1891716 h 2482266"/>
              <a:gd name="connsiteX41" fmla="*/ 862026 w 1243026"/>
              <a:gd name="connsiteY41" fmla="*/ 1877428 h 2482266"/>
              <a:gd name="connsiteX42" fmla="*/ 895364 w 1243026"/>
              <a:gd name="connsiteY42" fmla="*/ 1896478 h 2482266"/>
              <a:gd name="connsiteX43" fmla="*/ 909651 w 1243026"/>
              <a:gd name="connsiteY43" fmla="*/ 1910766 h 2482266"/>
              <a:gd name="connsiteX44" fmla="*/ 952514 w 1243026"/>
              <a:gd name="connsiteY44" fmla="*/ 1906003 h 2482266"/>
              <a:gd name="connsiteX45" fmla="*/ 957276 w 1243026"/>
              <a:gd name="connsiteY45" fmla="*/ 1891716 h 2482266"/>
              <a:gd name="connsiteX46" fmla="*/ 971564 w 1243026"/>
              <a:gd name="connsiteY46" fmla="*/ 1810753 h 2482266"/>
              <a:gd name="connsiteX47" fmla="*/ 962039 w 1243026"/>
              <a:gd name="connsiteY47" fmla="*/ 1786941 h 2482266"/>
              <a:gd name="connsiteX48" fmla="*/ 952514 w 1243026"/>
              <a:gd name="connsiteY48" fmla="*/ 1758366 h 2482266"/>
              <a:gd name="connsiteX49" fmla="*/ 947751 w 1243026"/>
              <a:gd name="connsiteY49" fmla="*/ 1744078 h 2482266"/>
              <a:gd name="connsiteX50" fmla="*/ 952514 w 1243026"/>
              <a:gd name="connsiteY50" fmla="*/ 1677403 h 2482266"/>
              <a:gd name="connsiteX51" fmla="*/ 962039 w 1243026"/>
              <a:gd name="connsiteY51" fmla="*/ 1663116 h 2482266"/>
              <a:gd name="connsiteX52" fmla="*/ 990614 w 1243026"/>
              <a:gd name="connsiteY52" fmla="*/ 1653591 h 2482266"/>
              <a:gd name="connsiteX53" fmla="*/ 1009664 w 1243026"/>
              <a:gd name="connsiteY53" fmla="*/ 1625016 h 2482266"/>
              <a:gd name="connsiteX54" fmla="*/ 1019189 w 1243026"/>
              <a:gd name="connsiteY54" fmla="*/ 1610728 h 2482266"/>
              <a:gd name="connsiteX55" fmla="*/ 1028714 w 1243026"/>
              <a:gd name="connsiteY55" fmla="*/ 1582153 h 2482266"/>
              <a:gd name="connsiteX56" fmla="*/ 1038239 w 1243026"/>
              <a:gd name="connsiteY56" fmla="*/ 1548816 h 2482266"/>
              <a:gd name="connsiteX57" fmla="*/ 1038239 w 1243026"/>
              <a:gd name="connsiteY57" fmla="*/ 1453566 h 2482266"/>
              <a:gd name="connsiteX58" fmla="*/ 1043001 w 1243026"/>
              <a:gd name="connsiteY58" fmla="*/ 1439278 h 2482266"/>
              <a:gd name="connsiteX59" fmla="*/ 1095389 w 1243026"/>
              <a:gd name="connsiteY59" fmla="*/ 1424991 h 2482266"/>
              <a:gd name="connsiteX60" fmla="*/ 1104914 w 1243026"/>
              <a:gd name="connsiteY60" fmla="*/ 1410703 h 2482266"/>
              <a:gd name="connsiteX61" fmla="*/ 1114439 w 1243026"/>
              <a:gd name="connsiteY61" fmla="*/ 1391653 h 2482266"/>
              <a:gd name="connsiteX62" fmla="*/ 1057289 w 1243026"/>
              <a:gd name="connsiteY62" fmla="*/ 1363078 h 2482266"/>
              <a:gd name="connsiteX63" fmla="*/ 1043001 w 1243026"/>
              <a:gd name="connsiteY63" fmla="*/ 1358316 h 2482266"/>
              <a:gd name="connsiteX64" fmla="*/ 1043001 w 1243026"/>
              <a:gd name="connsiteY64" fmla="*/ 1320216 h 2482266"/>
              <a:gd name="connsiteX65" fmla="*/ 1057289 w 1243026"/>
              <a:gd name="connsiteY65" fmla="*/ 1310691 h 2482266"/>
              <a:gd name="connsiteX66" fmla="*/ 1052526 w 1243026"/>
              <a:gd name="connsiteY66" fmla="*/ 1282116 h 2482266"/>
              <a:gd name="connsiteX67" fmla="*/ 1043001 w 1243026"/>
              <a:gd name="connsiteY67" fmla="*/ 1244016 h 2482266"/>
              <a:gd name="connsiteX68" fmla="*/ 1038239 w 1243026"/>
              <a:gd name="connsiteY68" fmla="*/ 1224966 h 2482266"/>
              <a:gd name="connsiteX69" fmla="*/ 1033476 w 1243026"/>
              <a:gd name="connsiteY69" fmla="*/ 1201153 h 2482266"/>
              <a:gd name="connsiteX70" fmla="*/ 1023951 w 1243026"/>
              <a:gd name="connsiteY70" fmla="*/ 1172578 h 2482266"/>
              <a:gd name="connsiteX71" fmla="*/ 1028714 w 1243026"/>
              <a:gd name="connsiteY71" fmla="*/ 1063041 h 2482266"/>
              <a:gd name="connsiteX72" fmla="*/ 1038239 w 1243026"/>
              <a:gd name="connsiteY72" fmla="*/ 1034466 h 2482266"/>
              <a:gd name="connsiteX73" fmla="*/ 1043001 w 1243026"/>
              <a:gd name="connsiteY73" fmla="*/ 1020178 h 2482266"/>
              <a:gd name="connsiteX74" fmla="*/ 1057289 w 1243026"/>
              <a:gd name="connsiteY74" fmla="*/ 977316 h 2482266"/>
              <a:gd name="connsiteX75" fmla="*/ 1062051 w 1243026"/>
              <a:gd name="connsiteY75" fmla="*/ 963028 h 2482266"/>
              <a:gd name="connsiteX76" fmla="*/ 1066814 w 1243026"/>
              <a:gd name="connsiteY76" fmla="*/ 948741 h 2482266"/>
              <a:gd name="connsiteX77" fmla="*/ 1062051 w 1243026"/>
              <a:gd name="connsiteY77" fmla="*/ 901116 h 2482266"/>
              <a:gd name="connsiteX78" fmla="*/ 1057289 w 1243026"/>
              <a:gd name="connsiteY78" fmla="*/ 886828 h 2482266"/>
              <a:gd name="connsiteX79" fmla="*/ 1047764 w 1243026"/>
              <a:gd name="connsiteY79" fmla="*/ 853491 h 2482266"/>
              <a:gd name="connsiteX80" fmla="*/ 1052526 w 1243026"/>
              <a:gd name="connsiteY80" fmla="*/ 834441 h 2482266"/>
              <a:gd name="connsiteX81" fmla="*/ 1081101 w 1243026"/>
              <a:gd name="connsiteY81" fmla="*/ 824916 h 2482266"/>
              <a:gd name="connsiteX82" fmla="*/ 1123964 w 1243026"/>
              <a:gd name="connsiteY82" fmla="*/ 810628 h 2482266"/>
              <a:gd name="connsiteX83" fmla="*/ 1152539 w 1243026"/>
              <a:gd name="connsiteY83" fmla="*/ 801103 h 2482266"/>
              <a:gd name="connsiteX84" fmla="*/ 1166826 w 1243026"/>
              <a:gd name="connsiteY84" fmla="*/ 791578 h 2482266"/>
              <a:gd name="connsiteX85" fmla="*/ 1176351 w 1243026"/>
              <a:gd name="connsiteY85" fmla="*/ 777291 h 2482266"/>
              <a:gd name="connsiteX86" fmla="*/ 1185876 w 1243026"/>
              <a:gd name="connsiteY86" fmla="*/ 748716 h 2482266"/>
              <a:gd name="connsiteX87" fmla="*/ 1200164 w 1243026"/>
              <a:gd name="connsiteY87" fmla="*/ 734428 h 2482266"/>
              <a:gd name="connsiteX88" fmla="*/ 1219214 w 1243026"/>
              <a:gd name="connsiteY88" fmla="*/ 705853 h 2482266"/>
              <a:gd name="connsiteX89" fmla="*/ 1233501 w 1243026"/>
              <a:gd name="connsiteY89" fmla="*/ 696328 h 2482266"/>
              <a:gd name="connsiteX90" fmla="*/ 1243026 w 1243026"/>
              <a:gd name="connsiteY90" fmla="*/ 662991 h 2482266"/>
              <a:gd name="connsiteX91" fmla="*/ 1228739 w 1243026"/>
              <a:gd name="connsiteY91" fmla="*/ 610603 h 2482266"/>
              <a:gd name="connsiteX92" fmla="*/ 1214451 w 1243026"/>
              <a:gd name="connsiteY92" fmla="*/ 567741 h 2482266"/>
              <a:gd name="connsiteX93" fmla="*/ 1204926 w 1243026"/>
              <a:gd name="connsiteY93" fmla="*/ 539166 h 2482266"/>
              <a:gd name="connsiteX94" fmla="*/ 1195401 w 1243026"/>
              <a:gd name="connsiteY94" fmla="*/ 524878 h 2482266"/>
              <a:gd name="connsiteX95" fmla="*/ 1190639 w 1243026"/>
              <a:gd name="connsiteY95" fmla="*/ 510591 h 2482266"/>
              <a:gd name="connsiteX96" fmla="*/ 1181114 w 1243026"/>
              <a:gd name="connsiteY96" fmla="*/ 496303 h 2482266"/>
              <a:gd name="connsiteX97" fmla="*/ 1162064 w 1243026"/>
              <a:gd name="connsiteY97" fmla="*/ 453441 h 2482266"/>
              <a:gd name="connsiteX98" fmla="*/ 1157301 w 1243026"/>
              <a:gd name="connsiteY98" fmla="*/ 420103 h 2482266"/>
              <a:gd name="connsiteX99" fmla="*/ 1152539 w 1243026"/>
              <a:gd name="connsiteY99" fmla="*/ 401053 h 2482266"/>
              <a:gd name="connsiteX100" fmla="*/ 1133489 w 1243026"/>
              <a:gd name="connsiteY100" fmla="*/ 396291 h 2482266"/>
              <a:gd name="connsiteX101" fmla="*/ 1090626 w 1243026"/>
              <a:gd name="connsiteY101" fmla="*/ 420103 h 2482266"/>
              <a:gd name="connsiteX102" fmla="*/ 1076339 w 1243026"/>
              <a:gd name="connsiteY102" fmla="*/ 429628 h 2482266"/>
              <a:gd name="connsiteX103" fmla="*/ 1062051 w 1243026"/>
              <a:gd name="connsiteY103" fmla="*/ 443916 h 2482266"/>
              <a:gd name="connsiteX104" fmla="*/ 1033476 w 1243026"/>
              <a:gd name="connsiteY104" fmla="*/ 453441 h 2482266"/>
              <a:gd name="connsiteX105" fmla="*/ 1000139 w 1243026"/>
              <a:gd name="connsiteY105" fmla="*/ 462966 h 2482266"/>
              <a:gd name="connsiteX106" fmla="*/ 1019189 w 1243026"/>
              <a:gd name="connsiteY106" fmla="*/ 434391 h 2482266"/>
              <a:gd name="connsiteX107" fmla="*/ 1052526 w 1243026"/>
              <a:gd name="connsiteY107" fmla="*/ 415341 h 2482266"/>
              <a:gd name="connsiteX108" fmla="*/ 1062051 w 1243026"/>
              <a:gd name="connsiteY108" fmla="*/ 401053 h 2482266"/>
              <a:gd name="connsiteX109" fmla="*/ 1076339 w 1243026"/>
              <a:gd name="connsiteY109" fmla="*/ 396291 h 2482266"/>
              <a:gd name="connsiteX110" fmla="*/ 1095389 w 1243026"/>
              <a:gd name="connsiteY110" fmla="*/ 382003 h 2482266"/>
              <a:gd name="connsiteX111" fmla="*/ 1123964 w 1243026"/>
              <a:gd name="connsiteY111" fmla="*/ 362953 h 2482266"/>
              <a:gd name="connsiteX112" fmla="*/ 1138251 w 1243026"/>
              <a:gd name="connsiteY112" fmla="*/ 353428 h 2482266"/>
              <a:gd name="connsiteX113" fmla="*/ 1147776 w 1243026"/>
              <a:gd name="connsiteY113" fmla="*/ 339141 h 2482266"/>
              <a:gd name="connsiteX114" fmla="*/ 1152539 w 1243026"/>
              <a:gd name="connsiteY114" fmla="*/ 324853 h 2482266"/>
              <a:gd name="connsiteX115" fmla="*/ 1166826 w 1243026"/>
              <a:gd name="connsiteY115" fmla="*/ 315328 h 2482266"/>
              <a:gd name="connsiteX116" fmla="*/ 1190639 w 1243026"/>
              <a:gd name="connsiteY116" fmla="*/ 272466 h 2482266"/>
              <a:gd name="connsiteX117" fmla="*/ 1200164 w 1243026"/>
              <a:gd name="connsiteY117" fmla="*/ 253416 h 2482266"/>
              <a:gd name="connsiteX118" fmla="*/ 1219214 w 1243026"/>
              <a:gd name="connsiteY118" fmla="*/ 224841 h 2482266"/>
              <a:gd name="connsiteX119" fmla="*/ 1223976 w 1243026"/>
              <a:gd name="connsiteY119" fmla="*/ 210553 h 2482266"/>
              <a:gd name="connsiteX120" fmla="*/ 1233501 w 1243026"/>
              <a:gd name="connsiteY120" fmla="*/ 196266 h 2482266"/>
              <a:gd name="connsiteX121" fmla="*/ 1238264 w 1243026"/>
              <a:gd name="connsiteY121" fmla="*/ 167691 h 2482266"/>
              <a:gd name="connsiteX122" fmla="*/ 1233501 w 1243026"/>
              <a:gd name="connsiteY122" fmla="*/ 134353 h 2482266"/>
              <a:gd name="connsiteX123" fmla="*/ 1228739 w 1243026"/>
              <a:gd name="connsiteY123" fmla="*/ 120066 h 2482266"/>
              <a:gd name="connsiteX124" fmla="*/ 1223976 w 1243026"/>
              <a:gd name="connsiteY124" fmla="*/ 101016 h 2482266"/>
              <a:gd name="connsiteX125" fmla="*/ 1209689 w 1243026"/>
              <a:gd name="connsiteY125" fmla="*/ 72441 h 2482266"/>
              <a:gd name="connsiteX126" fmla="*/ 1195401 w 1243026"/>
              <a:gd name="connsiteY126" fmla="*/ 67678 h 2482266"/>
              <a:gd name="connsiteX127" fmla="*/ 1166826 w 1243026"/>
              <a:gd name="connsiteY127" fmla="*/ 53391 h 2482266"/>
              <a:gd name="connsiteX128" fmla="*/ 1057289 w 1243026"/>
              <a:gd name="connsiteY128" fmla="*/ 53391 h 2482266"/>
              <a:gd name="connsiteX129" fmla="*/ 1019189 w 1243026"/>
              <a:gd name="connsiteY129" fmla="*/ 10528 h 2482266"/>
              <a:gd name="connsiteX130" fmla="*/ 1004901 w 1243026"/>
              <a:gd name="connsiteY130" fmla="*/ 5766 h 2482266"/>
              <a:gd name="connsiteX131" fmla="*/ 947751 w 1243026"/>
              <a:gd name="connsiteY131" fmla="*/ 1003 h 2482266"/>
              <a:gd name="connsiteX132" fmla="*/ 862026 w 1243026"/>
              <a:gd name="connsiteY132" fmla="*/ 15291 h 2482266"/>
              <a:gd name="connsiteX133" fmla="*/ 857264 w 1243026"/>
              <a:gd name="connsiteY133" fmla="*/ 29578 h 2482266"/>
              <a:gd name="connsiteX134" fmla="*/ 852501 w 1243026"/>
              <a:gd name="connsiteY134" fmla="*/ 67678 h 2482266"/>
              <a:gd name="connsiteX135" fmla="*/ 838214 w 1243026"/>
              <a:gd name="connsiteY135" fmla="*/ 72441 h 2482266"/>
              <a:gd name="connsiteX136" fmla="*/ 800114 w 1243026"/>
              <a:gd name="connsiteY136" fmla="*/ 86728 h 2482266"/>
              <a:gd name="connsiteX137" fmla="*/ 781064 w 1243026"/>
              <a:gd name="connsiteY137" fmla="*/ 110541 h 2482266"/>
              <a:gd name="connsiteX138" fmla="*/ 752489 w 1243026"/>
              <a:gd name="connsiteY138" fmla="*/ 124828 h 2482266"/>
              <a:gd name="connsiteX139" fmla="*/ 714389 w 1243026"/>
              <a:gd name="connsiteY139" fmla="*/ 120066 h 2482266"/>
              <a:gd name="connsiteX140" fmla="*/ 700101 w 1243026"/>
              <a:gd name="connsiteY140" fmla="*/ 110541 h 2482266"/>
              <a:gd name="connsiteX141" fmla="*/ 681051 w 1243026"/>
              <a:gd name="connsiteY141" fmla="*/ 101016 h 2482266"/>
              <a:gd name="connsiteX142" fmla="*/ 666764 w 1243026"/>
              <a:gd name="connsiteY142" fmla="*/ 110541 h 2482266"/>
              <a:gd name="connsiteX143" fmla="*/ 652476 w 1243026"/>
              <a:gd name="connsiteY143" fmla="*/ 115303 h 2482266"/>
              <a:gd name="connsiteX144" fmla="*/ 647714 w 1243026"/>
              <a:gd name="connsiteY144" fmla="*/ 129591 h 2482266"/>
              <a:gd name="connsiteX145" fmla="*/ 619139 w 1243026"/>
              <a:gd name="connsiteY145" fmla="*/ 143878 h 2482266"/>
              <a:gd name="connsiteX146" fmla="*/ 542939 w 1243026"/>
              <a:gd name="connsiteY146" fmla="*/ 148641 h 2482266"/>
              <a:gd name="connsiteX147" fmla="*/ 528651 w 1243026"/>
              <a:gd name="connsiteY147" fmla="*/ 153403 h 2482266"/>
              <a:gd name="connsiteX148" fmla="*/ 500076 w 1243026"/>
              <a:gd name="connsiteY148" fmla="*/ 172453 h 2482266"/>
              <a:gd name="connsiteX149" fmla="*/ 485789 w 1243026"/>
              <a:gd name="connsiteY149" fmla="*/ 181978 h 2482266"/>
              <a:gd name="connsiteX150" fmla="*/ 471501 w 1243026"/>
              <a:gd name="connsiteY150" fmla="*/ 186741 h 2482266"/>
              <a:gd name="connsiteX151" fmla="*/ 461976 w 1243026"/>
              <a:gd name="connsiteY151" fmla="*/ 201028 h 2482266"/>
              <a:gd name="connsiteX152" fmla="*/ 419114 w 1243026"/>
              <a:gd name="connsiteY152" fmla="*/ 210553 h 2482266"/>
              <a:gd name="connsiteX153" fmla="*/ 414351 w 1243026"/>
              <a:gd name="connsiteY153" fmla="*/ 224841 h 2482266"/>
              <a:gd name="connsiteX154" fmla="*/ 419114 w 1243026"/>
              <a:gd name="connsiteY154" fmla="*/ 239128 h 2482266"/>
              <a:gd name="connsiteX155" fmla="*/ 390539 w 1243026"/>
              <a:gd name="connsiteY155" fmla="*/ 253416 h 2482266"/>
              <a:gd name="connsiteX156" fmla="*/ 400064 w 1243026"/>
              <a:gd name="connsiteY156" fmla="*/ 281991 h 2482266"/>
              <a:gd name="connsiteX157" fmla="*/ 404826 w 1243026"/>
              <a:gd name="connsiteY157" fmla="*/ 296278 h 2482266"/>
              <a:gd name="connsiteX158" fmla="*/ 400064 w 1243026"/>
              <a:gd name="connsiteY158" fmla="*/ 320091 h 2482266"/>
              <a:gd name="connsiteX159" fmla="*/ 261951 w 1243026"/>
              <a:gd name="connsiteY159" fmla="*/ 310566 h 2482266"/>
              <a:gd name="connsiteX160" fmla="*/ 223851 w 1243026"/>
              <a:gd name="connsiteY160" fmla="*/ 315328 h 2482266"/>
              <a:gd name="connsiteX161" fmla="*/ 204801 w 1243026"/>
              <a:gd name="connsiteY161" fmla="*/ 358191 h 2482266"/>
              <a:gd name="connsiteX162" fmla="*/ 195276 w 1243026"/>
              <a:gd name="connsiteY162" fmla="*/ 386766 h 2482266"/>
              <a:gd name="connsiteX163" fmla="*/ 190514 w 1243026"/>
              <a:gd name="connsiteY163" fmla="*/ 401053 h 2482266"/>
              <a:gd name="connsiteX164" fmla="*/ 200039 w 1243026"/>
              <a:gd name="connsiteY164" fmla="*/ 453441 h 2482266"/>
              <a:gd name="connsiteX165" fmla="*/ 204801 w 1243026"/>
              <a:gd name="connsiteY165" fmla="*/ 477253 h 2482266"/>
              <a:gd name="connsiteX166" fmla="*/ 214326 w 1243026"/>
              <a:gd name="connsiteY166" fmla="*/ 491541 h 2482266"/>
              <a:gd name="connsiteX167" fmla="*/ 180989 w 1243026"/>
              <a:gd name="connsiteY167" fmla="*/ 501066 h 2482266"/>
              <a:gd name="connsiteX168" fmla="*/ 171464 w 1243026"/>
              <a:gd name="connsiteY168" fmla="*/ 472491 h 2482266"/>
              <a:gd name="connsiteX169" fmla="*/ 157176 w 1243026"/>
              <a:gd name="connsiteY169" fmla="*/ 443916 h 2482266"/>
              <a:gd name="connsiteX170" fmla="*/ 142889 w 1243026"/>
              <a:gd name="connsiteY170" fmla="*/ 439153 h 2482266"/>
              <a:gd name="connsiteX171" fmla="*/ 114314 w 1243026"/>
              <a:gd name="connsiteY171" fmla="*/ 415341 h 2482266"/>
              <a:gd name="connsiteX172" fmla="*/ 85739 w 1243026"/>
              <a:gd name="connsiteY172" fmla="*/ 405816 h 2482266"/>
              <a:gd name="connsiteX173" fmla="*/ 104789 w 1243026"/>
              <a:gd name="connsiteY173" fmla="*/ 434391 h 2482266"/>
              <a:gd name="connsiteX174" fmla="*/ 114314 w 1243026"/>
              <a:gd name="connsiteY174" fmla="*/ 462966 h 2482266"/>
              <a:gd name="connsiteX175" fmla="*/ 109551 w 1243026"/>
              <a:gd name="connsiteY175" fmla="*/ 486778 h 2482266"/>
              <a:gd name="connsiteX176" fmla="*/ 100026 w 1243026"/>
              <a:gd name="connsiteY176" fmla="*/ 515353 h 2482266"/>
              <a:gd name="connsiteX177" fmla="*/ 104789 w 1243026"/>
              <a:gd name="connsiteY177" fmla="*/ 529641 h 2482266"/>
              <a:gd name="connsiteX178" fmla="*/ 133364 w 1243026"/>
              <a:gd name="connsiteY178" fmla="*/ 548691 h 2482266"/>
              <a:gd name="connsiteX179" fmla="*/ 123839 w 1243026"/>
              <a:gd name="connsiteY179" fmla="*/ 605841 h 2482266"/>
              <a:gd name="connsiteX180" fmla="*/ 114314 w 1243026"/>
              <a:gd name="connsiteY180" fmla="*/ 620128 h 2482266"/>
              <a:gd name="connsiteX181" fmla="*/ 85739 w 1243026"/>
              <a:gd name="connsiteY181" fmla="*/ 629653 h 2482266"/>
              <a:gd name="connsiteX182" fmla="*/ 71451 w 1243026"/>
              <a:gd name="connsiteY182" fmla="*/ 639178 h 2482266"/>
              <a:gd name="connsiteX183" fmla="*/ 57164 w 1243026"/>
              <a:gd name="connsiteY183" fmla="*/ 677278 h 2482266"/>
              <a:gd name="connsiteX184" fmla="*/ 61926 w 1243026"/>
              <a:gd name="connsiteY184" fmla="*/ 743953 h 2482266"/>
              <a:gd name="connsiteX185" fmla="*/ 76214 w 1243026"/>
              <a:gd name="connsiteY185" fmla="*/ 753478 h 2482266"/>
              <a:gd name="connsiteX186" fmla="*/ 104789 w 1243026"/>
              <a:gd name="connsiteY186" fmla="*/ 763003 h 2482266"/>
              <a:gd name="connsiteX187" fmla="*/ 119076 w 1243026"/>
              <a:gd name="connsiteY187" fmla="*/ 767766 h 2482266"/>
              <a:gd name="connsiteX188" fmla="*/ 133364 w 1243026"/>
              <a:gd name="connsiteY188" fmla="*/ 772528 h 2482266"/>
              <a:gd name="connsiteX189" fmla="*/ 138126 w 1243026"/>
              <a:gd name="connsiteY189" fmla="*/ 786816 h 2482266"/>
              <a:gd name="connsiteX190" fmla="*/ 123839 w 1243026"/>
              <a:gd name="connsiteY190" fmla="*/ 863016 h 2482266"/>
              <a:gd name="connsiteX191" fmla="*/ 109551 w 1243026"/>
              <a:gd name="connsiteY191" fmla="*/ 891591 h 2482266"/>
              <a:gd name="connsiteX192" fmla="*/ 80976 w 1243026"/>
              <a:gd name="connsiteY192" fmla="*/ 910641 h 2482266"/>
              <a:gd name="connsiteX193" fmla="*/ 66689 w 1243026"/>
              <a:gd name="connsiteY193" fmla="*/ 924928 h 2482266"/>
              <a:gd name="connsiteX194" fmla="*/ 71451 w 1243026"/>
              <a:gd name="connsiteY194" fmla="*/ 943978 h 2482266"/>
              <a:gd name="connsiteX195" fmla="*/ 80976 w 1243026"/>
              <a:gd name="connsiteY195" fmla="*/ 972553 h 2482266"/>
              <a:gd name="connsiteX196" fmla="*/ 85739 w 1243026"/>
              <a:gd name="connsiteY196" fmla="*/ 1101141 h 2482266"/>
              <a:gd name="connsiteX197" fmla="*/ 95264 w 1243026"/>
              <a:gd name="connsiteY197" fmla="*/ 1129716 h 2482266"/>
              <a:gd name="connsiteX198" fmla="*/ 100026 w 1243026"/>
              <a:gd name="connsiteY198" fmla="*/ 1144003 h 2482266"/>
              <a:gd name="connsiteX199" fmla="*/ 104789 w 1243026"/>
              <a:gd name="connsiteY199" fmla="*/ 1158291 h 2482266"/>
              <a:gd name="connsiteX200" fmla="*/ 100026 w 1243026"/>
              <a:gd name="connsiteY200" fmla="*/ 1182103 h 2482266"/>
              <a:gd name="connsiteX201" fmla="*/ 95264 w 1243026"/>
              <a:gd name="connsiteY201" fmla="*/ 1196391 h 2482266"/>
              <a:gd name="connsiteX202" fmla="*/ 119076 w 1243026"/>
              <a:gd name="connsiteY202" fmla="*/ 1224966 h 2482266"/>
              <a:gd name="connsiteX203" fmla="*/ 133364 w 1243026"/>
              <a:gd name="connsiteY203" fmla="*/ 1234491 h 2482266"/>
              <a:gd name="connsiteX204" fmla="*/ 152414 w 1243026"/>
              <a:gd name="connsiteY204" fmla="*/ 1263066 h 2482266"/>
              <a:gd name="connsiteX205" fmla="*/ 147651 w 1243026"/>
              <a:gd name="connsiteY205" fmla="*/ 1296403 h 2482266"/>
              <a:gd name="connsiteX206" fmla="*/ 133364 w 1243026"/>
              <a:gd name="connsiteY206" fmla="*/ 1310691 h 2482266"/>
              <a:gd name="connsiteX207" fmla="*/ 104789 w 1243026"/>
              <a:gd name="connsiteY207" fmla="*/ 1324978 h 2482266"/>
              <a:gd name="connsiteX208" fmla="*/ 119076 w 1243026"/>
              <a:gd name="connsiteY208" fmla="*/ 1367841 h 2482266"/>
              <a:gd name="connsiteX209" fmla="*/ 123839 w 1243026"/>
              <a:gd name="connsiteY209" fmla="*/ 1382128 h 2482266"/>
              <a:gd name="connsiteX210" fmla="*/ 100026 w 1243026"/>
              <a:gd name="connsiteY210" fmla="*/ 1410703 h 2482266"/>
              <a:gd name="connsiteX211" fmla="*/ 85739 w 1243026"/>
              <a:gd name="connsiteY211" fmla="*/ 1415466 h 2482266"/>
              <a:gd name="connsiteX212" fmla="*/ 71451 w 1243026"/>
              <a:gd name="connsiteY212" fmla="*/ 1424991 h 2482266"/>
              <a:gd name="connsiteX213" fmla="*/ 66689 w 1243026"/>
              <a:gd name="connsiteY213" fmla="*/ 1472616 h 2482266"/>
              <a:gd name="connsiteX214" fmla="*/ 71451 w 1243026"/>
              <a:gd name="connsiteY214" fmla="*/ 1486903 h 2482266"/>
              <a:gd name="connsiteX215" fmla="*/ 90501 w 1243026"/>
              <a:gd name="connsiteY215" fmla="*/ 1515478 h 2482266"/>
              <a:gd name="connsiteX216" fmla="*/ 100026 w 1243026"/>
              <a:gd name="connsiteY216" fmla="*/ 1529766 h 2482266"/>
              <a:gd name="connsiteX217" fmla="*/ 95264 w 1243026"/>
              <a:gd name="connsiteY217" fmla="*/ 1553578 h 2482266"/>
              <a:gd name="connsiteX218" fmla="*/ 23826 w 1243026"/>
              <a:gd name="connsiteY218" fmla="*/ 1558341 h 2482266"/>
              <a:gd name="connsiteX219" fmla="*/ 9539 w 1243026"/>
              <a:gd name="connsiteY219" fmla="*/ 1563103 h 2482266"/>
              <a:gd name="connsiteX220" fmla="*/ 4776 w 1243026"/>
              <a:gd name="connsiteY220" fmla="*/ 1625016 h 2482266"/>
              <a:gd name="connsiteX221" fmla="*/ 9539 w 1243026"/>
              <a:gd name="connsiteY221" fmla="*/ 1691691 h 2482266"/>
              <a:gd name="connsiteX222" fmla="*/ 23826 w 1243026"/>
              <a:gd name="connsiteY222" fmla="*/ 1701216 h 2482266"/>
              <a:gd name="connsiteX223" fmla="*/ 80976 w 1243026"/>
              <a:gd name="connsiteY223" fmla="*/ 1715503 h 2482266"/>
              <a:gd name="connsiteX224" fmla="*/ 100026 w 1243026"/>
              <a:gd name="connsiteY224" fmla="*/ 1720266 h 2482266"/>
              <a:gd name="connsiteX225" fmla="*/ 128601 w 1243026"/>
              <a:gd name="connsiteY225" fmla="*/ 1729791 h 2482266"/>
              <a:gd name="connsiteX226" fmla="*/ 138126 w 1243026"/>
              <a:gd name="connsiteY226" fmla="*/ 1744078 h 2482266"/>
              <a:gd name="connsiteX227" fmla="*/ 152414 w 1243026"/>
              <a:gd name="connsiteY227" fmla="*/ 1753603 h 2482266"/>
              <a:gd name="connsiteX228" fmla="*/ 157176 w 1243026"/>
              <a:gd name="connsiteY228" fmla="*/ 1767891 h 2482266"/>
              <a:gd name="connsiteX229" fmla="*/ 166701 w 1243026"/>
              <a:gd name="connsiteY229" fmla="*/ 1782178 h 2482266"/>
              <a:gd name="connsiteX230" fmla="*/ 161939 w 1243026"/>
              <a:gd name="connsiteY230" fmla="*/ 1801228 h 2482266"/>
              <a:gd name="connsiteX231" fmla="*/ 147651 w 1243026"/>
              <a:gd name="connsiteY231" fmla="*/ 1810753 h 2482266"/>
              <a:gd name="connsiteX232" fmla="*/ 152414 w 1243026"/>
              <a:gd name="connsiteY232" fmla="*/ 1848853 h 2482266"/>
              <a:gd name="connsiteX233" fmla="*/ 161939 w 1243026"/>
              <a:gd name="connsiteY233" fmla="*/ 1877428 h 2482266"/>
              <a:gd name="connsiteX234" fmla="*/ 166701 w 1243026"/>
              <a:gd name="connsiteY234" fmla="*/ 1891716 h 2482266"/>
              <a:gd name="connsiteX235" fmla="*/ 171464 w 1243026"/>
              <a:gd name="connsiteY235" fmla="*/ 1906003 h 2482266"/>
              <a:gd name="connsiteX236" fmla="*/ 176226 w 1243026"/>
              <a:gd name="connsiteY236" fmla="*/ 1920291 h 2482266"/>
              <a:gd name="connsiteX237" fmla="*/ 166701 w 1243026"/>
              <a:gd name="connsiteY237" fmla="*/ 1948866 h 2482266"/>
              <a:gd name="connsiteX238" fmla="*/ 161939 w 1243026"/>
              <a:gd name="connsiteY238" fmla="*/ 1963153 h 2482266"/>
              <a:gd name="connsiteX239" fmla="*/ 152414 w 1243026"/>
              <a:gd name="connsiteY239" fmla="*/ 1977441 h 2482266"/>
              <a:gd name="connsiteX240" fmla="*/ 157176 w 1243026"/>
              <a:gd name="connsiteY240" fmla="*/ 2029828 h 2482266"/>
              <a:gd name="connsiteX241" fmla="*/ 161939 w 1243026"/>
              <a:gd name="connsiteY241" fmla="*/ 2044116 h 2482266"/>
              <a:gd name="connsiteX242" fmla="*/ 171464 w 1243026"/>
              <a:gd name="connsiteY242" fmla="*/ 2077453 h 2482266"/>
              <a:gd name="connsiteX243" fmla="*/ 166701 w 1243026"/>
              <a:gd name="connsiteY243" fmla="*/ 2096503 h 2482266"/>
              <a:gd name="connsiteX244" fmla="*/ 142889 w 1243026"/>
              <a:gd name="connsiteY244" fmla="*/ 2125078 h 2482266"/>
              <a:gd name="connsiteX245" fmla="*/ 138126 w 1243026"/>
              <a:gd name="connsiteY245" fmla="*/ 2139366 h 2482266"/>
              <a:gd name="connsiteX246" fmla="*/ 161939 w 1243026"/>
              <a:gd name="connsiteY246" fmla="*/ 2163178 h 2482266"/>
              <a:gd name="connsiteX247" fmla="*/ 195276 w 1243026"/>
              <a:gd name="connsiteY247" fmla="*/ 2186991 h 2482266"/>
              <a:gd name="connsiteX248" fmla="*/ 209564 w 1243026"/>
              <a:gd name="connsiteY248" fmla="*/ 2191753 h 2482266"/>
              <a:gd name="connsiteX249" fmla="*/ 228614 w 1243026"/>
              <a:gd name="connsiteY249" fmla="*/ 2220328 h 2482266"/>
              <a:gd name="connsiteX250" fmla="*/ 242901 w 1243026"/>
              <a:gd name="connsiteY250" fmla="*/ 2272716 h 2482266"/>
              <a:gd name="connsiteX251" fmla="*/ 238139 w 1243026"/>
              <a:gd name="connsiteY251" fmla="*/ 2306053 h 2482266"/>
              <a:gd name="connsiteX252" fmla="*/ 247664 w 1243026"/>
              <a:gd name="connsiteY252" fmla="*/ 2339391 h 2482266"/>
              <a:gd name="connsiteX253" fmla="*/ 223851 w 1243026"/>
              <a:gd name="connsiteY253" fmla="*/ 2367966 h 2482266"/>
              <a:gd name="connsiteX254" fmla="*/ 219089 w 1243026"/>
              <a:gd name="connsiteY254" fmla="*/ 2382253 h 2482266"/>
              <a:gd name="connsiteX255" fmla="*/ 204801 w 1243026"/>
              <a:gd name="connsiteY255" fmla="*/ 2387016 h 2482266"/>
              <a:gd name="connsiteX256" fmla="*/ 166701 w 1243026"/>
              <a:gd name="connsiteY256" fmla="*/ 2425116 h 2482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43026" h="2482266">
                <a:moveTo>
                  <a:pt x="166701" y="2425116"/>
                </a:moveTo>
                <a:lnTo>
                  <a:pt x="166701" y="2425116"/>
                </a:lnTo>
                <a:cubicBezTo>
                  <a:pt x="182576" y="2436228"/>
                  <a:pt x="195943" y="2452325"/>
                  <a:pt x="214326" y="2458453"/>
                </a:cubicBezTo>
                <a:cubicBezTo>
                  <a:pt x="219089" y="2460041"/>
                  <a:pt x="224124" y="2460971"/>
                  <a:pt x="228614" y="2463216"/>
                </a:cubicBezTo>
                <a:cubicBezTo>
                  <a:pt x="233733" y="2465776"/>
                  <a:pt x="237671" y="2470416"/>
                  <a:pt x="242901" y="2472741"/>
                </a:cubicBezTo>
                <a:cubicBezTo>
                  <a:pt x="252076" y="2476819"/>
                  <a:pt x="271476" y="2482266"/>
                  <a:pt x="271476" y="2482266"/>
                </a:cubicBezTo>
                <a:cubicBezTo>
                  <a:pt x="276861" y="2481727"/>
                  <a:pt x="318829" y="2481061"/>
                  <a:pt x="333389" y="2472741"/>
                </a:cubicBezTo>
                <a:cubicBezTo>
                  <a:pt x="340281" y="2468803"/>
                  <a:pt x="345936" y="2463005"/>
                  <a:pt x="352439" y="2458453"/>
                </a:cubicBezTo>
                <a:cubicBezTo>
                  <a:pt x="361817" y="2451888"/>
                  <a:pt x="371489" y="2445753"/>
                  <a:pt x="381014" y="2439403"/>
                </a:cubicBezTo>
                <a:lnTo>
                  <a:pt x="395301" y="2429878"/>
                </a:lnTo>
                <a:cubicBezTo>
                  <a:pt x="407275" y="2393961"/>
                  <a:pt x="391121" y="2438239"/>
                  <a:pt x="409589" y="2401303"/>
                </a:cubicBezTo>
                <a:cubicBezTo>
                  <a:pt x="411834" y="2396813"/>
                  <a:pt x="411566" y="2391193"/>
                  <a:pt x="414351" y="2387016"/>
                </a:cubicBezTo>
                <a:cubicBezTo>
                  <a:pt x="418087" y="2381412"/>
                  <a:pt x="423465" y="2377040"/>
                  <a:pt x="428639" y="2372728"/>
                </a:cubicBezTo>
                <a:cubicBezTo>
                  <a:pt x="433036" y="2369064"/>
                  <a:pt x="437696" y="2365528"/>
                  <a:pt x="442926" y="2363203"/>
                </a:cubicBezTo>
                <a:cubicBezTo>
                  <a:pt x="472536" y="2350043"/>
                  <a:pt x="483916" y="2352437"/>
                  <a:pt x="519126" y="2348916"/>
                </a:cubicBezTo>
                <a:cubicBezTo>
                  <a:pt x="517539" y="2344153"/>
                  <a:pt x="517500" y="2338548"/>
                  <a:pt x="514364" y="2334628"/>
                </a:cubicBezTo>
                <a:cubicBezTo>
                  <a:pt x="510788" y="2330158"/>
                  <a:pt x="503110" y="2329957"/>
                  <a:pt x="500076" y="2325103"/>
                </a:cubicBezTo>
                <a:cubicBezTo>
                  <a:pt x="494755" y="2316589"/>
                  <a:pt x="490551" y="2296528"/>
                  <a:pt x="490551" y="2296528"/>
                </a:cubicBezTo>
                <a:cubicBezTo>
                  <a:pt x="494195" y="2281954"/>
                  <a:pt x="493876" y="2274154"/>
                  <a:pt x="504839" y="2263191"/>
                </a:cubicBezTo>
                <a:cubicBezTo>
                  <a:pt x="508886" y="2259144"/>
                  <a:pt x="514364" y="2256841"/>
                  <a:pt x="519126" y="2253666"/>
                </a:cubicBezTo>
                <a:cubicBezTo>
                  <a:pt x="520714" y="2248903"/>
                  <a:pt x="522904" y="2244301"/>
                  <a:pt x="523889" y="2239378"/>
                </a:cubicBezTo>
                <a:cubicBezTo>
                  <a:pt x="526815" y="2224747"/>
                  <a:pt x="526240" y="2206101"/>
                  <a:pt x="533414" y="2191753"/>
                </a:cubicBezTo>
                <a:cubicBezTo>
                  <a:pt x="535974" y="2186634"/>
                  <a:pt x="539764" y="2182228"/>
                  <a:pt x="542939" y="2177466"/>
                </a:cubicBezTo>
                <a:cubicBezTo>
                  <a:pt x="545849" y="2168735"/>
                  <a:pt x="551698" y="2142836"/>
                  <a:pt x="561989" y="2134603"/>
                </a:cubicBezTo>
                <a:cubicBezTo>
                  <a:pt x="565909" y="2131467"/>
                  <a:pt x="571514" y="2131428"/>
                  <a:pt x="576276" y="2129841"/>
                </a:cubicBezTo>
                <a:cubicBezTo>
                  <a:pt x="579451" y="2125078"/>
                  <a:pt x="583546" y="2120814"/>
                  <a:pt x="585801" y="2115553"/>
                </a:cubicBezTo>
                <a:cubicBezTo>
                  <a:pt x="594659" y="2094886"/>
                  <a:pt x="594557" y="2034953"/>
                  <a:pt x="595326" y="2029828"/>
                </a:cubicBezTo>
                <a:cubicBezTo>
                  <a:pt x="596815" y="2019899"/>
                  <a:pt x="601676" y="2010778"/>
                  <a:pt x="604851" y="2001253"/>
                </a:cubicBezTo>
                <a:cubicBezTo>
                  <a:pt x="606439" y="1996491"/>
                  <a:pt x="605437" y="1989751"/>
                  <a:pt x="609614" y="1986966"/>
                </a:cubicBezTo>
                <a:cubicBezTo>
                  <a:pt x="628078" y="1974656"/>
                  <a:pt x="618471" y="1979251"/>
                  <a:pt x="638189" y="1972678"/>
                </a:cubicBezTo>
                <a:cubicBezTo>
                  <a:pt x="658875" y="1979574"/>
                  <a:pt x="657010" y="1981319"/>
                  <a:pt x="685814" y="1972678"/>
                </a:cubicBezTo>
                <a:cubicBezTo>
                  <a:pt x="691296" y="1971033"/>
                  <a:pt x="694982" y="1965713"/>
                  <a:pt x="700101" y="1963153"/>
                </a:cubicBezTo>
                <a:cubicBezTo>
                  <a:pt x="704591" y="1960908"/>
                  <a:pt x="709626" y="1959978"/>
                  <a:pt x="714389" y="1958391"/>
                </a:cubicBezTo>
                <a:cubicBezTo>
                  <a:pt x="717564" y="1963153"/>
                  <a:pt x="721589" y="1967448"/>
                  <a:pt x="723914" y="1972678"/>
                </a:cubicBezTo>
                <a:cubicBezTo>
                  <a:pt x="746586" y="2023689"/>
                  <a:pt x="721407" y="1983204"/>
                  <a:pt x="742964" y="2015541"/>
                </a:cubicBezTo>
                <a:cubicBezTo>
                  <a:pt x="747726" y="2013953"/>
                  <a:pt x="754760" y="2015137"/>
                  <a:pt x="757251" y="2010778"/>
                </a:cubicBezTo>
                <a:cubicBezTo>
                  <a:pt x="762042" y="2002394"/>
                  <a:pt x="758960" y="1991364"/>
                  <a:pt x="762014" y="1982203"/>
                </a:cubicBezTo>
                <a:cubicBezTo>
                  <a:pt x="763824" y="1976773"/>
                  <a:pt x="768364" y="1972678"/>
                  <a:pt x="771539" y="1967916"/>
                </a:cubicBezTo>
                <a:cubicBezTo>
                  <a:pt x="773126" y="1963153"/>
                  <a:pt x="773863" y="1958016"/>
                  <a:pt x="776301" y="1953628"/>
                </a:cubicBezTo>
                <a:cubicBezTo>
                  <a:pt x="794976" y="1920011"/>
                  <a:pt x="792551" y="1926920"/>
                  <a:pt x="823926" y="1906003"/>
                </a:cubicBezTo>
                <a:cubicBezTo>
                  <a:pt x="842390" y="1893694"/>
                  <a:pt x="832785" y="1898288"/>
                  <a:pt x="852501" y="1891716"/>
                </a:cubicBezTo>
                <a:cubicBezTo>
                  <a:pt x="855676" y="1886953"/>
                  <a:pt x="856522" y="1879000"/>
                  <a:pt x="862026" y="1877428"/>
                </a:cubicBezTo>
                <a:cubicBezTo>
                  <a:pt x="885833" y="1870626"/>
                  <a:pt x="885321" y="1884427"/>
                  <a:pt x="895364" y="1896478"/>
                </a:cubicBezTo>
                <a:cubicBezTo>
                  <a:pt x="899676" y="1901652"/>
                  <a:pt x="904889" y="1906003"/>
                  <a:pt x="909651" y="1910766"/>
                </a:cubicBezTo>
                <a:cubicBezTo>
                  <a:pt x="923939" y="1909178"/>
                  <a:pt x="939167" y="1911342"/>
                  <a:pt x="952514" y="1906003"/>
                </a:cubicBezTo>
                <a:cubicBezTo>
                  <a:pt x="957175" y="1904139"/>
                  <a:pt x="956689" y="1896702"/>
                  <a:pt x="957276" y="1891716"/>
                </a:cubicBezTo>
                <a:cubicBezTo>
                  <a:pt x="966509" y="1813239"/>
                  <a:pt x="948636" y="1845146"/>
                  <a:pt x="971564" y="1810753"/>
                </a:cubicBezTo>
                <a:cubicBezTo>
                  <a:pt x="981421" y="1781179"/>
                  <a:pt x="976757" y="1810490"/>
                  <a:pt x="962039" y="1786941"/>
                </a:cubicBezTo>
                <a:cubicBezTo>
                  <a:pt x="956718" y="1778427"/>
                  <a:pt x="955689" y="1767891"/>
                  <a:pt x="952514" y="1758366"/>
                </a:cubicBezTo>
                <a:lnTo>
                  <a:pt x="947751" y="1744078"/>
                </a:lnTo>
                <a:cubicBezTo>
                  <a:pt x="949339" y="1721853"/>
                  <a:pt x="948642" y="1699346"/>
                  <a:pt x="952514" y="1677403"/>
                </a:cubicBezTo>
                <a:cubicBezTo>
                  <a:pt x="953509" y="1671766"/>
                  <a:pt x="957185" y="1666149"/>
                  <a:pt x="962039" y="1663116"/>
                </a:cubicBezTo>
                <a:cubicBezTo>
                  <a:pt x="970553" y="1657795"/>
                  <a:pt x="990614" y="1653591"/>
                  <a:pt x="990614" y="1653591"/>
                </a:cubicBezTo>
                <a:lnTo>
                  <a:pt x="1009664" y="1625016"/>
                </a:lnTo>
                <a:lnTo>
                  <a:pt x="1019189" y="1610728"/>
                </a:lnTo>
                <a:cubicBezTo>
                  <a:pt x="1022364" y="1601203"/>
                  <a:pt x="1026279" y="1591894"/>
                  <a:pt x="1028714" y="1582153"/>
                </a:cubicBezTo>
                <a:cubicBezTo>
                  <a:pt x="1034693" y="1558233"/>
                  <a:pt x="1031406" y="1569312"/>
                  <a:pt x="1038239" y="1548816"/>
                </a:cubicBezTo>
                <a:cubicBezTo>
                  <a:pt x="1033235" y="1498782"/>
                  <a:pt x="1030542" y="1503600"/>
                  <a:pt x="1038239" y="1453566"/>
                </a:cubicBezTo>
                <a:cubicBezTo>
                  <a:pt x="1039002" y="1448604"/>
                  <a:pt x="1038916" y="1442196"/>
                  <a:pt x="1043001" y="1439278"/>
                </a:cubicBezTo>
                <a:cubicBezTo>
                  <a:pt x="1052401" y="1432563"/>
                  <a:pt x="1083382" y="1427392"/>
                  <a:pt x="1095389" y="1424991"/>
                </a:cubicBezTo>
                <a:cubicBezTo>
                  <a:pt x="1098564" y="1420228"/>
                  <a:pt x="1100444" y="1414279"/>
                  <a:pt x="1104914" y="1410703"/>
                </a:cubicBezTo>
                <a:cubicBezTo>
                  <a:pt x="1111969" y="1405059"/>
                  <a:pt x="1132784" y="1409998"/>
                  <a:pt x="1114439" y="1391653"/>
                </a:cubicBezTo>
                <a:cubicBezTo>
                  <a:pt x="1095976" y="1373189"/>
                  <a:pt x="1080528" y="1370824"/>
                  <a:pt x="1057289" y="1363078"/>
                </a:cubicBezTo>
                <a:lnTo>
                  <a:pt x="1043001" y="1358316"/>
                </a:lnTo>
                <a:cubicBezTo>
                  <a:pt x="1038118" y="1343666"/>
                  <a:pt x="1033323" y="1337153"/>
                  <a:pt x="1043001" y="1320216"/>
                </a:cubicBezTo>
                <a:cubicBezTo>
                  <a:pt x="1045841" y="1315246"/>
                  <a:pt x="1052526" y="1313866"/>
                  <a:pt x="1057289" y="1310691"/>
                </a:cubicBezTo>
                <a:cubicBezTo>
                  <a:pt x="1066208" y="1283931"/>
                  <a:pt x="1062160" y="1308609"/>
                  <a:pt x="1052526" y="1282116"/>
                </a:cubicBezTo>
                <a:cubicBezTo>
                  <a:pt x="1048052" y="1269813"/>
                  <a:pt x="1046176" y="1256716"/>
                  <a:pt x="1043001" y="1244016"/>
                </a:cubicBezTo>
                <a:cubicBezTo>
                  <a:pt x="1041414" y="1237666"/>
                  <a:pt x="1039523" y="1231384"/>
                  <a:pt x="1038239" y="1224966"/>
                </a:cubicBezTo>
                <a:cubicBezTo>
                  <a:pt x="1036651" y="1217028"/>
                  <a:pt x="1035606" y="1208963"/>
                  <a:pt x="1033476" y="1201153"/>
                </a:cubicBezTo>
                <a:cubicBezTo>
                  <a:pt x="1030834" y="1191467"/>
                  <a:pt x="1023951" y="1172578"/>
                  <a:pt x="1023951" y="1172578"/>
                </a:cubicBezTo>
                <a:cubicBezTo>
                  <a:pt x="1025539" y="1136066"/>
                  <a:pt x="1024953" y="1099394"/>
                  <a:pt x="1028714" y="1063041"/>
                </a:cubicBezTo>
                <a:cubicBezTo>
                  <a:pt x="1029747" y="1053054"/>
                  <a:pt x="1035064" y="1043991"/>
                  <a:pt x="1038239" y="1034466"/>
                </a:cubicBezTo>
                <a:lnTo>
                  <a:pt x="1043001" y="1020178"/>
                </a:lnTo>
                <a:lnTo>
                  <a:pt x="1057289" y="977316"/>
                </a:lnTo>
                <a:lnTo>
                  <a:pt x="1062051" y="963028"/>
                </a:lnTo>
                <a:lnTo>
                  <a:pt x="1066814" y="948741"/>
                </a:lnTo>
                <a:cubicBezTo>
                  <a:pt x="1065226" y="932866"/>
                  <a:pt x="1064477" y="916885"/>
                  <a:pt x="1062051" y="901116"/>
                </a:cubicBezTo>
                <a:cubicBezTo>
                  <a:pt x="1061288" y="896154"/>
                  <a:pt x="1058668" y="891655"/>
                  <a:pt x="1057289" y="886828"/>
                </a:cubicBezTo>
                <a:cubicBezTo>
                  <a:pt x="1045332" y="844976"/>
                  <a:pt x="1059180" y="887740"/>
                  <a:pt x="1047764" y="853491"/>
                </a:cubicBezTo>
                <a:cubicBezTo>
                  <a:pt x="1049351" y="847141"/>
                  <a:pt x="1047556" y="838701"/>
                  <a:pt x="1052526" y="834441"/>
                </a:cubicBezTo>
                <a:cubicBezTo>
                  <a:pt x="1060149" y="827907"/>
                  <a:pt x="1071576" y="828091"/>
                  <a:pt x="1081101" y="824916"/>
                </a:cubicBezTo>
                <a:lnTo>
                  <a:pt x="1123964" y="810628"/>
                </a:lnTo>
                <a:cubicBezTo>
                  <a:pt x="1123968" y="810627"/>
                  <a:pt x="1152536" y="801105"/>
                  <a:pt x="1152539" y="801103"/>
                </a:cubicBezTo>
                <a:lnTo>
                  <a:pt x="1166826" y="791578"/>
                </a:lnTo>
                <a:cubicBezTo>
                  <a:pt x="1170001" y="786816"/>
                  <a:pt x="1174026" y="782521"/>
                  <a:pt x="1176351" y="777291"/>
                </a:cubicBezTo>
                <a:cubicBezTo>
                  <a:pt x="1180429" y="768116"/>
                  <a:pt x="1178776" y="755816"/>
                  <a:pt x="1185876" y="748716"/>
                </a:cubicBezTo>
                <a:cubicBezTo>
                  <a:pt x="1190639" y="743953"/>
                  <a:pt x="1196029" y="739745"/>
                  <a:pt x="1200164" y="734428"/>
                </a:cubicBezTo>
                <a:cubicBezTo>
                  <a:pt x="1207192" y="725392"/>
                  <a:pt x="1209689" y="712203"/>
                  <a:pt x="1219214" y="705853"/>
                </a:cubicBezTo>
                <a:lnTo>
                  <a:pt x="1233501" y="696328"/>
                </a:lnTo>
                <a:cubicBezTo>
                  <a:pt x="1235748" y="689587"/>
                  <a:pt x="1243026" y="668975"/>
                  <a:pt x="1243026" y="662991"/>
                </a:cubicBezTo>
                <a:cubicBezTo>
                  <a:pt x="1243026" y="649526"/>
                  <a:pt x="1232475" y="621812"/>
                  <a:pt x="1228739" y="610603"/>
                </a:cubicBezTo>
                <a:lnTo>
                  <a:pt x="1214451" y="567741"/>
                </a:lnTo>
                <a:cubicBezTo>
                  <a:pt x="1214449" y="567736"/>
                  <a:pt x="1204930" y="539171"/>
                  <a:pt x="1204926" y="539166"/>
                </a:cubicBezTo>
                <a:lnTo>
                  <a:pt x="1195401" y="524878"/>
                </a:lnTo>
                <a:cubicBezTo>
                  <a:pt x="1193814" y="520116"/>
                  <a:pt x="1192884" y="515081"/>
                  <a:pt x="1190639" y="510591"/>
                </a:cubicBezTo>
                <a:cubicBezTo>
                  <a:pt x="1188079" y="505471"/>
                  <a:pt x="1183439" y="501534"/>
                  <a:pt x="1181114" y="496303"/>
                </a:cubicBezTo>
                <a:cubicBezTo>
                  <a:pt x="1158446" y="445299"/>
                  <a:pt x="1183619" y="485773"/>
                  <a:pt x="1162064" y="453441"/>
                </a:cubicBezTo>
                <a:cubicBezTo>
                  <a:pt x="1160476" y="442328"/>
                  <a:pt x="1159309" y="431147"/>
                  <a:pt x="1157301" y="420103"/>
                </a:cubicBezTo>
                <a:cubicBezTo>
                  <a:pt x="1156130" y="413663"/>
                  <a:pt x="1157167" y="405681"/>
                  <a:pt x="1152539" y="401053"/>
                </a:cubicBezTo>
                <a:cubicBezTo>
                  <a:pt x="1147911" y="396425"/>
                  <a:pt x="1139839" y="397878"/>
                  <a:pt x="1133489" y="396291"/>
                </a:cubicBezTo>
                <a:cubicBezTo>
                  <a:pt x="1108341" y="404672"/>
                  <a:pt x="1123377" y="398269"/>
                  <a:pt x="1090626" y="420103"/>
                </a:cubicBezTo>
                <a:cubicBezTo>
                  <a:pt x="1085864" y="423278"/>
                  <a:pt x="1080386" y="425581"/>
                  <a:pt x="1076339" y="429628"/>
                </a:cubicBezTo>
                <a:cubicBezTo>
                  <a:pt x="1071576" y="434391"/>
                  <a:pt x="1067939" y="440645"/>
                  <a:pt x="1062051" y="443916"/>
                </a:cubicBezTo>
                <a:cubicBezTo>
                  <a:pt x="1053274" y="448792"/>
                  <a:pt x="1043001" y="450266"/>
                  <a:pt x="1033476" y="453441"/>
                </a:cubicBezTo>
                <a:cubicBezTo>
                  <a:pt x="1012983" y="460272"/>
                  <a:pt x="1024054" y="456987"/>
                  <a:pt x="1000139" y="462966"/>
                </a:cubicBezTo>
                <a:cubicBezTo>
                  <a:pt x="1006489" y="453441"/>
                  <a:pt x="1008950" y="439511"/>
                  <a:pt x="1019189" y="434391"/>
                </a:cubicBezTo>
                <a:cubicBezTo>
                  <a:pt x="1043358" y="422306"/>
                  <a:pt x="1032332" y="428804"/>
                  <a:pt x="1052526" y="415341"/>
                </a:cubicBezTo>
                <a:cubicBezTo>
                  <a:pt x="1055701" y="410578"/>
                  <a:pt x="1057581" y="404629"/>
                  <a:pt x="1062051" y="401053"/>
                </a:cubicBezTo>
                <a:cubicBezTo>
                  <a:pt x="1065971" y="397917"/>
                  <a:pt x="1071980" y="398782"/>
                  <a:pt x="1076339" y="396291"/>
                </a:cubicBezTo>
                <a:cubicBezTo>
                  <a:pt x="1083231" y="392353"/>
                  <a:pt x="1088886" y="386555"/>
                  <a:pt x="1095389" y="382003"/>
                </a:cubicBezTo>
                <a:cubicBezTo>
                  <a:pt x="1104767" y="375438"/>
                  <a:pt x="1114439" y="369303"/>
                  <a:pt x="1123964" y="362953"/>
                </a:cubicBezTo>
                <a:lnTo>
                  <a:pt x="1138251" y="353428"/>
                </a:lnTo>
                <a:cubicBezTo>
                  <a:pt x="1141426" y="348666"/>
                  <a:pt x="1145216" y="344260"/>
                  <a:pt x="1147776" y="339141"/>
                </a:cubicBezTo>
                <a:cubicBezTo>
                  <a:pt x="1150021" y="334651"/>
                  <a:pt x="1149403" y="328773"/>
                  <a:pt x="1152539" y="324853"/>
                </a:cubicBezTo>
                <a:cubicBezTo>
                  <a:pt x="1156115" y="320384"/>
                  <a:pt x="1162064" y="318503"/>
                  <a:pt x="1166826" y="315328"/>
                </a:cubicBezTo>
                <a:cubicBezTo>
                  <a:pt x="1179999" y="275815"/>
                  <a:pt x="1157883" y="337979"/>
                  <a:pt x="1190639" y="272466"/>
                </a:cubicBezTo>
                <a:cubicBezTo>
                  <a:pt x="1193814" y="266116"/>
                  <a:pt x="1196511" y="259504"/>
                  <a:pt x="1200164" y="253416"/>
                </a:cubicBezTo>
                <a:cubicBezTo>
                  <a:pt x="1206054" y="243600"/>
                  <a:pt x="1219214" y="224841"/>
                  <a:pt x="1219214" y="224841"/>
                </a:cubicBezTo>
                <a:cubicBezTo>
                  <a:pt x="1220801" y="220078"/>
                  <a:pt x="1221731" y="215043"/>
                  <a:pt x="1223976" y="210553"/>
                </a:cubicBezTo>
                <a:cubicBezTo>
                  <a:pt x="1226536" y="205434"/>
                  <a:pt x="1231691" y="201696"/>
                  <a:pt x="1233501" y="196266"/>
                </a:cubicBezTo>
                <a:cubicBezTo>
                  <a:pt x="1236555" y="187105"/>
                  <a:pt x="1236676" y="177216"/>
                  <a:pt x="1238264" y="167691"/>
                </a:cubicBezTo>
                <a:cubicBezTo>
                  <a:pt x="1236676" y="156578"/>
                  <a:pt x="1235703" y="145361"/>
                  <a:pt x="1233501" y="134353"/>
                </a:cubicBezTo>
                <a:cubicBezTo>
                  <a:pt x="1232517" y="129431"/>
                  <a:pt x="1230118" y="124893"/>
                  <a:pt x="1228739" y="120066"/>
                </a:cubicBezTo>
                <a:cubicBezTo>
                  <a:pt x="1226941" y="113772"/>
                  <a:pt x="1225774" y="107310"/>
                  <a:pt x="1223976" y="101016"/>
                </a:cubicBezTo>
                <a:cubicBezTo>
                  <a:pt x="1221419" y="92067"/>
                  <a:pt x="1217421" y="78627"/>
                  <a:pt x="1209689" y="72441"/>
                </a:cubicBezTo>
                <a:cubicBezTo>
                  <a:pt x="1205769" y="69305"/>
                  <a:pt x="1199891" y="69923"/>
                  <a:pt x="1195401" y="67678"/>
                </a:cubicBezTo>
                <a:cubicBezTo>
                  <a:pt x="1158479" y="49217"/>
                  <a:pt x="1202733" y="65358"/>
                  <a:pt x="1166826" y="53391"/>
                </a:cubicBezTo>
                <a:cubicBezTo>
                  <a:pt x="1127693" y="61217"/>
                  <a:pt x="1106045" y="67611"/>
                  <a:pt x="1057289" y="53391"/>
                </a:cubicBezTo>
                <a:cubicBezTo>
                  <a:pt x="1015038" y="41068"/>
                  <a:pt x="1040277" y="27398"/>
                  <a:pt x="1019189" y="10528"/>
                </a:cubicBezTo>
                <a:cubicBezTo>
                  <a:pt x="1015269" y="7392"/>
                  <a:pt x="1009877" y="6429"/>
                  <a:pt x="1004901" y="5766"/>
                </a:cubicBezTo>
                <a:cubicBezTo>
                  <a:pt x="985953" y="3240"/>
                  <a:pt x="966801" y="2591"/>
                  <a:pt x="947751" y="1003"/>
                </a:cubicBezTo>
                <a:cubicBezTo>
                  <a:pt x="940784" y="1468"/>
                  <a:pt x="879339" y="-6349"/>
                  <a:pt x="862026" y="15291"/>
                </a:cubicBezTo>
                <a:cubicBezTo>
                  <a:pt x="858890" y="19211"/>
                  <a:pt x="858851" y="24816"/>
                  <a:pt x="857264" y="29578"/>
                </a:cubicBezTo>
                <a:cubicBezTo>
                  <a:pt x="855676" y="42278"/>
                  <a:pt x="857699" y="55982"/>
                  <a:pt x="852501" y="67678"/>
                </a:cubicBezTo>
                <a:cubicBezTo>
                  <a:pt x="850462" y="72265"/>
                  <a:pt x="842704" y="70196"/>
                  <a:pt x="838214" y="72441"/>
                </a:cubicBezTo>
                <a:cubicBezTo>
                  <a:pt x="805516" y="88791"/>
                  <a:pt x="846049" y="77542"/>
                  <a:pt x="800114" y="86728"/>
                </a:cubicBezTo>
                <a:cubicBezTo>
                  <a:pt x="759166" y="114025"/>
                  <a:pt x="807354" y="77678"/>
                  <a:pt x="781064" y="110541"/>
                </a:cubicBezTo>
                <a:cubicBezTo>
                  <a:pt x="774350" y="118934"/>
                  <a:pt x="761901" y="121691"/>
                  <a:pt x="752489" y="124828"/>
                </a:cubicBezTo>
                <a:cubicBezTo>
                  <a:pt x="739789" y="123241"/>
                  <a:pt x="726737" y="123433"/>
                  <a:pt x="714389" y="120066"/>
                </a:cubicBezTo>
                <a:cubicBezTo>
                  <a:pt x="708867" y="118560"/>
                  <a:pt x="705071" y="113381"/>
                  <a:pt x="700101" y="110541"/>
                </a:cubicBezTo>
                <a:cubicBezTo>
                  <a:pt x="693937" y="107019"/>
                  <a:pt x="687401" y="104191"/>
                  <a:pt x="681051" y="101016"/>
                </a:cubicBezTo>
                <a:cubicBezTo>
                  <a:pt x="676289" y="104191"/>
                  <a:pt x="671883" y="107981"/>
                  <a:pt x="666764" y="110541"/>
                </a:cubicBezTo>
                <a:cubicBezTo>
                  <a:pt x="662274" y="112786"/>
                  <a:pt x="656026" y="111753"/>
                  <a:pt x="652476" y="115303"/>
                </a:cubicBezTo>
                <a:cubicBezTo>
                  <a:pt x="648926" y="118853"/>
                  <a:pt x="650850" y="125671"/>
                  <a:pt x="647714" y="129591"/>
                </a:cubicBezTo>
                <a:cubicBezTo>
                  <a:pt x="643138" y="135311"/>
                  <a:pt x="626676" y="143085"/>
                  <a:pt x="619139" y="143878"/>
                </a:cubicBezTo>
                <a:cubicBezTo>
                  <a:pt x="593829" y="146542"/>
                  <a:pt x="568339" y="147053"/>
                  <a:pt x="542939" y="148641"/>
                </a:cubicBezTo>
                <a:cubicBezTo>
                  <a:pt x="538176" y="150228"/>
                  <a:pt x="533039" y="150965"/>
                  <a:pt x="528651" y="153403"/>
                </a:cubicBezTo>
                <a:cubicBezTo>
                  <a:pt x="518644" y="158962"/>
                  <a:pt x="509601" y="166103"/>
                  <a:pt x="500076" y="172453"/>
                </a:cubicBezTo>
                <a:cubicBezTo>
                  <a:pt x="495314" y="175628"/>
                  <a:pt x="491219" y="180168"/>
                  <a:pt x="485789" y="181978"/>
                </a:cubicBezTo>
                <a:lnTo>
                  <a:pt x="471501" y="186741"/>
                </a:lnTo>
                <a:cubicBezTo>
                  <a:pt x="468326" y="191503"/>
                  <a:pt x="466738" y="197853"/>
                  <a:pt x="461976" y="201028"/>
                </a:cubicBezTo>
                <a:cubicBezTo>
                  <a:pt x="459091" y="202951"/>
                  <a:pt x="419642" y="210447"/>
                  <a:pt x="419114" y="210553"/>
                </a:cubicBezTo>
                <a:cubicBezTo>
                  <a:pt x="417526" y="215316"/>
                  <a:pt x="414351" y="219821"/>
                  <a:pt x="414351" y="224841"/>
                </a:cubicBezTo>
                <a:cubicBezTo>
                  <a:pt x="414351" y="229861"/>
                  <a:pt x="420978" y="234467"/>
                  <a:pt x="419114" y="239128"/>
                </a:cubicBezTo>
                <a:cubicBezTo>
                  <a:pt x="416274" y="246229"/>
                  <a:pt x="396553" y="251411"/>
                  <a:pt x="390539" y="253416"/>
                </a:cubicBezTo>
                <a:lnTo>
                  <a:pt x="400064" y="281991"/>
                </a:lnTo>
                <a:lnTo>
                  <a:pt x="404826" y="296278"/>
                </a:lnTo>
                <a:cubicBezTo>
                  <a:pt x="403239" y="304216"/>
                  <a:pt x="408071" y="318905"/>
                  <a:pt x="400064" y="320091"/>
                </a:cubicBezTo>
                <a:cubicBezTo>
                  <a:pt x="321164" y="331780"/>
                  <a:pt x="309356" y="326365"/>
                  <a:pt x="261951" y="310566"/>
                </a:cubicBezTo>
                <a:cubicBezTo>
                  <a:pt x="249251" y="312153"/>
                  <a:pt x="235734" y="310575"/>
                  <a:pt x="223851" y="315328"/>
                </a:cubicBezTo>
                <a:cubicBezTo>
                  <a:pt x="215143" y="318811"/>
                  <a:pt x="204934" y="357792"/>
                  <a:pt x="204801" y="358191"/>
                </a:cubicBezTo>
                <a:lnTo>
                  <a:pt x="195276" y="386766"/>
                </a:lnTo>
                <a:lnTo>
                  <a:pt x="190514" y="401053"/>
                </a:lnTo>
                <a:cubicBezTo>
                  <a:pt x="198770" y="458853"/>
                  <a:pt x="191055" y="413015"/>
                  <a:pt x="200039" y="453441"/>
                </a:cubicBezTo>
                <a:cubicBezTo>
                  <a:pt x="201795" y="461343"/>
                  <a:pt x="201959" y="469674"/>
                  <a:pt x="204801" y="477253"/>
                </a:cubicBezTo>
                <a:cubicBezTo>
                  <a:pt x="206811" y="482613"/>
                  <a:pt x="211151" y="486778"/>
                  <a:pt x="214326" y="491541"/>
                </a:cubicBezTo>
                <a:cubicBezTo>
                  <a:pt x="206969" y="502576"/>
                  <a:pt x="200997" y="521074"/>
                  <a:pt x="180989" y="501066"/>
                </a:cubicBezTo>
                <a:cubicBezTo>
                  <a:pt x="173889" y="493966"/>
                  <a:pt x="174639" y="482016"/>
                  <a:pt x="171464" y="472491"/>
                </a:cubicBezTo>
                <a:cubicBezTo>
                  <a:pt x="168327" y="463079"/>
                  <a:pt x="165569" y="450630"/>
                  <a:pt x="157176" y="443916"/>
                </a:cubicBezTo>
                <a:cubicBezTo>
                  <a:pt x="153256" y="440780"/>
                  <a:pt x="147651" y="440741"/>
                  <a:pt x="142889" y="439153"/>
                </a:cubicBezTo>
                <a:cubicBezTo>
                  <a:pt x="133918" y="430183"/>
                  <a:pt x="126247" y="420645"/>
                  <a:pt x="114314" y="415341"/>
                </a:cubicBezTo>
                <a:cubicBezTo>
                  <a:pt x="105139" y="411263"/>
                  <a:pt x="85739" y="405816"/>
                  <a:pt x="85739" y="405816"/>
                </a:cubicBezTo>
                <a:cubicBezTo>
                  <a:pt x="92089" y="415341"/>
                  <a:pt x="101169" y="423531"/>
                  <a:pt x="104789" y="434391"/>
                </a:cubicBezTo>
                <a:lnTo>
                  <a:pt x="114314" y="462966"/>
                </a:lnTo>
                <a:cubicBezTo>
                  <a:pt x="112726" y="470903"/>
                  <a:pt x="111681" y="478969"/>
                  <a:pt x="109551" y="486778"/>
                </a:cubicBezTo>
                <a:cubicBezTo>
                  <a:pt x="106909" y="496464"/>
                  <a:pt x="100026" y="515353"/>
                  <a:pt x="100026" y="515353"/>
                </a:cubicBezTo>
                <a:cubicBezTo>
                  <a:pt x="101614" y="520116"/>
                  <a:pt x="101239" y="526091"/>
                  <a:pt x="104789" y="529641"/>
                </a:cubicBezTo>
                <a:cubicBezTo>
                  <a:pt x="112884" y="537736"/>
                  <a:pt x="133364" y="548691"/>
                  <a:pt x="133364" y="548691"/>
                </a:cubicBezTo>
                <a:cubicBezTo>
                  <a:pt x="131856" y="562263"/>
                  <a:pt x="131816" y="589886"/>
                  <a:pt x="123839" y="605841"/>
                </a:cubicBezTo>
                <a:cubicBezTo>
                  <a:pt x="121279" y="610960"/>
                  <a:pt x="119168" y="617095"/>
                  <a:pt x="114314" y="620128"/>
                </a:cubicBezTo>
                <a:cubicBezTo>
                  <a:pt x="105800" y="625449"/>
                  <a:pt x="85739" y="629653"/>
                  <a:pt x="85739" y="629653"/>
                </a:cubicBezTo>
                <a:cubicBezTo>
                  <a:pt x="80976" y="632828"/>
                  <a:pt x="75498" y="635131"/>
                  <a:pt x="71451" y="639178"/>
                </a:cubicBezTo>
                <a:cubicBezTo>
                  <a:pt x="59188" y="651441"/>
                  <a:pt x="60571" y="660241"/>
                  <a:pt x="57164" y="677278"/>
                </a:cubicBezTo>
                <a:cubicBezTo>
                  <a:pt x="58751" y="699503"/>
                  <a:pt x="56522" y="722337"/>
                  <a:pt x="61926" y="743953"/>
                </a:cubicBezTo>
                <a:cubicBezTo>
                  <a:pt x="63314" y="749506"/>
                  <a:pt x="70983" y="751153"/>
                  <a:pt x="76214" y="753478"/>
                </a:cubicBezTo>
                <a:cubicBezTo>
                  <a:pt x="85389" y="757556"/>
                  <a:pt x="95264" y="759828"/>
                  <a:pt x="104789" y="763003"/>
                </a:cubicBezTo>
                <a:lnTo>
                  <a:pt x="119076" y="767766"/>
                </a:lnTo>
                <a:lnTo>
                  <a:pt x="133364" y="772528"/>
                </a:lnTo>
                <a:cubicBezTo>
                  <a:pt x="134951" y="777291"/>
                  <a:pt x="138126" y="781796"/>
                  <a:pt x="138126" y="786816"/>
                </a:cubicBezTo>
                <a:cubicBezTo>
                  <a:pt x="138126" y="827146"/>
                  <a:pt x="134784" y="830183"/>
                  <a:pt x="123839" y="863016"/>
                </a:cubicBezTo>
                <a:cubicBezTo>
                  <a:pt x="120442" y="873206"/>
                  <a:pt x="118239" y="883989"/>
                  <a:pt x="109551" y="891591"/>
                </a:cubicBezTo>
                <a:cubicBezTo>
                  <a:pt x="100936" y="899129"/>
                  <a:pt x="89071" y="902546"/>
                  <a:pt x="80976" y="910641"/>
                </a:cubicBezTo>
                <a:lnTo>
                  <a:pt x="66689" y="924928"/>
                </a:lnTo>
                <a:cubicBezTo>
                  <a:pt x="68276" y="931278"/>
                  <a:pt x="69570" y="937709"/>
                  <a:pt x="71451" y="943978"/>
                </a:cubicBezTo>
                <a:cubicBezTo>
                  <a:pt x="74336" y="953595"/>
                  <a:pt x="80976" y="972553"/>
                  <a:pt x="80976" y="972553"/>
                </a:cubicBezTo>
                <a:cubicBezTo>
                  <a:pt x="82564" y="1015416"/>
                  <a:pt x="81856" y="1058425"/>
                  <a:pt x="85739" y="1101141"/>
                </a:cubicBezTo>
                <a:cubicBezTo>
                  <a:pt x="86648" y="1111140"/>
                  <a:pt x="92089" y="1120191"/>
                  <a:pt x="95264" y="1129716"/>
                </a:cubicBezTo>
                <a:lnTo>
                  <a:pt x="100026" y="1144003"/>
                </a:lnTo>
                <a:lnTo>
                  <a:pt x="104789" y="1158291"/>
                </a:lnTo>
                <a:cubicBezTo>
                  <a:pt x="103201" y="1166228"/>
                  <a:pt x="101989" y="1174250"/>
                  <a:pt x="100026" y="1182103"/>
                </a:cubicBezTo>
                <a:cubicBezTo>
                  <a:pt x="98808" y="1186973"/>
                  <a:pt x="95264" y="1191371"/>
                  <a:pt x="95264" y="1196391"/>
                </a:cubicBezTo>
                <a:cubicBezTo>
                  <a:pt x="95264" y="1212493"/>
                  <a:pt x="107509" y="1216704"/>
                  <a:pt x="119076" y="1224966"/>
                </a:cubicBezTo>
                <a:cubicBezTo>
                  <a:pt x="123734" y="1228293"/>
                  <a:pt x="128601" y="1231316"/>
                  <a:pt x="133364" y="1234491"/>
                </a:cubicBezTo>
                <a:cubicBezTo>
                  <a:pt x="139714" y="1244016"/>
                  <a:pt x="154033" y="1251733"/>
                  <a:pt x="152414" y="1263066"/>
                </a:cubicBezTo>
                <a:cubicBezTo>
                  <a:pt x="150826" y="1274178"/>
                  <a:pt x="151820" y="1285981"/>
                  <a:pt x="147651" y="1296403"/>
                </a:cubicBezTo>
                <a:cubicBezTo>
                  <a:pt x="145150" y="1302656"/>
                  <a:pt x="138538" y="1306379"/>
                  <a:pt x="133364" y="1310691"/>
                </a:cubicBezTo>
                <a:cubicBezTo>
                  <a:pt x="121055" y="1320949"/>
                  <a:pt x="119107" y="1320206"/>
                  <a:pt x="104789" y="1324978"/>
                </a:cubicBezTo>
                <a:lnTo>
                  <a:pt x="119076" y="1367841"/>
                </a:lnTo>
                <a:lnTo>
                  <a:pt x="123839" y="1382128"/>
                </a:lnTo>
                <a:cubicBezTo>
                  <a:pt x="116809" y="1392673"/>
                  <a:pt x="111029" y="1403367"/>
                  <a:pt x="100026" y="1410703"/>
                </a:cubicBezTo>
                <a:cubicBezTo>
                  <a:pt x="95849" y="1413488"/>
                  <a:pt x="90229" y="1413221"/>
                  <a:pt x="85739" y="1415466"/>
                </a:cubicBezTo>
                <a:cubicBezTo>
                  <a:pt x="80619" y="1418026"/>
                  <a:pt x="76214" y="1421816"/>
                  <a:pt x="71451" y="1424991"/>
                </a:cubicBezTo>
                <a:cubicBezTo>
                  <a:pt x="60705" y="1457229"/>
                  <a:pt x="58937" y="1445486"/>
                  <a:pt x="66689" y="1472616"/>
                </a:cubicBezTo>
                <a:cubicBezTo>
                  <a:pt x="68068" y="1477443"/>
                  <a:pt x="69013" y="1482515"/>
                  <a:pt x="71451" y="1486903"/>
                </a:cubicBezTo>
                <a:cubicBezTo>
                  <a:pt x="77010" y="1496910"/>
                  <a:pt x="84151" y="1505953"/>
                  <a:pt x="90501" y="1515478"/>
                </a:cubicBezTo>
                <a:lnTo>
                  <a:pt x="100026" y="1529766"/>
                </a:lnTo>
                <a:cubicBezTo>
                  <a:pt x="98439" y="1537703"/>
                  <a:pt x="102843" y="1550736"/>
                  <a:pt x="95264" y="1553578"/>
                </a:cubicBezTo>
                <a:cubicBezTo>
                  <a:pt x="72918" y="1561958"/>
                  <a:pt x="47546" y="1555705"/>
                  <a:pt x="23826" y="1558341"/>
                </a:cubicBezTo>
                <a:cubicBezTo>
                  <a:pt x="18837" y="1558895"/>
                  <a:pt x="14301" y="1561516"/>
                  <a:pt x="9539" y="1563103"/>
                </a:cubicBezTo>
                <a:cubicBezTo>
                  <a:pt x="-4969" y="1606627"/>
                  <a:pt x="197" y="1576932"/>
                  <a:pt x="4776" y="1625016"/>
                </a:cubicBezTo>
                <a:cubicBezTo>
                  <a:pt x="6888" y="1647197"/>
                  <a:pt x="4135" y="1670075"/>
                  <a:pt x="9539" y="1691691"/>
                </a:cubicBezTo>
                <a:cubicBezTo>
                  <a:pt x="10927" y="1697244"/>
                  <a:pt x="18447" y="1699260"/>
                  <a:pt x="23826" y="1701216"/>
                </a:cubicBezTo>
                <a:cubicBezTo>
                  <a:pt x="23841" y="1701221"/>
                  <a:pt x="71443" y="1713120"/>
                  <a:pt x="80976" y="1715503"/>
                </a:cubicBezTo>
                <a:cubicBezTo>
                  <a:pt x="87326" y="1717091"/>
                  <a:pt x="93816" y="1718196"/>
                  <a:pt x="100026" y="1720266"/>
                </a:cubicBezTo>
                <a:lnTo>
                  <a:pt x="128601" y="1729791"/>
                </a:lnTo>
                <a:cubicBezTo>
                  <a:pt x="131776" y="1734553"/>
                  <a:pt x="134079" y="1740031"/>
                  <a:pt x="138126" y="1744078"/>
                </a:cubicBezTo>
                <a:cubicBezTo>
                  <a:pt x="142174" y="1748125"/>
                  <a:pt x="148838" y="1749133"/>
                  <a:pt x="152414" y="1753603"/>
                </a:cubicBezTo>
                <a:cubicBezTo>
                  <a:pt x="155550" y="1757523"/>
                  <a:pt x="154931" y="1763401"/>
                  <a:pt x="157176" y="1767891"/>
                </a:cubicBezTo>
                <a:cubicBezTo>
                  <a:pt x="159736" y="1773010"/>
                  <a:pt x="163526" y="1777416"/>
                  <a:pt x="166701" y="1782178"/>
                </a:cubicBezTo>
                <a:cubicBezTo>
                  <a:pt x="165114" y="1788528"/>
                  <a:pt x="165570" y="1795782"/>
                  <a:pt x="161939" y="1801228"/>
                </a:cubicBezTo>
                <a:cubicBezTo>
                  <a:pt x="158764" y="1805991"/>
                  <a:pt x="148774" y="1805140"/>
                  <a:pt x="147651" y="1810753"/>
                </a:cubicBezTo>
                <a:cubicBezTo>
                  <a:pt x="145141" y="1823303"/>
                  <a:pt x="149732" y="1836338"/>
                  <a:pt x="152414" y="1848853"/>
                </a:cubicBezTo>
                <a:cubicBezTo>
                  <a:pt x="154518" y="1858670"/>
                  <a:pt x="158764" y="1867903"/>
                  <a:pt x="161939" y="1877428"/>
                </a:cubicBezTo>
                <a:lnTo>
                  <a:pt x="166701" y="1891716"/>
                </a:lnTo>
                <a:lnTo>
                  <a:pt x="171464" y="1906003"/>
                </a:lnTo>
                <a:lnTo>
                  <a:pt x="176226" y="1920291"/>
                </a:lnTo>
                <a:lnTo>
                  <a:pt x="166701" y="1948866"/>
                </a:lnTo>
                <a:cubicBezTo>
                  <a:pt x="165114" y="1953628"/>
                  <a:pt x="164723" y="1958976"/>
                  <a:pt x="161939" y="1963153"/>
                </a:cubicBezTo>
                <a:lnTo>
                  <a:pt x="152414" y="1977441"/>
                </a:lnTo>
                <a:cubicBezTo>
                  <a:pt x="154001" y="1994903"/>
                  <a:pt x="154696" y="2012470"/>
                  <a:pt x="157176" y="2029828"/>
                </a:cubicBezTo>
                <a:cubicBezTo>
                  <a:pt x="157886" y="2034798"/>
                  <a:pt x="160560" y="2039289"/>
                  <a:pt x="161939" y="2044116"/>
                </a:cubicBezTo>
                <a:cubicBezTo>
                  <a:pt x="173897" y="2085968"/>
                  <a:pt x="160046" y="2043204"/>
                  <a:pt x="171464" y="2077453"/>
                </a:cubicBezTo>
                <a:cubicBezTo>
                  <a:pt x="169876" y="2083803"/>
                  <a:pt x="169279" y="2090487"/>
                  <a:pt x="166701" y="2096503"/>
                </a:cubicBezTo>
                <a:cubicBezTo>
                  <a:pt x="161728" y="2108108"/>
                  <a:pt x="151472" y="2116495"/>
                  <a:pt x="142889" y="2125078"/>
                </a:cubicBezTo>
                <a:cubicBezTo>
                  <a:pt x="141301" y="2129841"/>
                  <a:pt x="137301" y="2134414"/>
                  <a:pt x="138126" y="2139366"/>
                </a:cubicBezTo>
                <a:cubicBezTo>
                  <a:pt x="140110" y="2151272"/>
                  <a:pt x="153605" y="2157622"/>
                  <a:pt x="161939" y="2163178"/>
                </a:cubicBezTo>
                <a:cubicBezTo>
                  <a:pt x="169876" y="2186991"/>
                  <a:pt x="161939" y="2175879"/>
                  <a:pt x="195276" y="2186991"/>
                </a:cubicBezTo>
                <a:lnTo>
                  <a:pt x="209564" y="2191753"/>
                </a:lnTo>
                <a:cubicBezTo>
                  <a:pt x="215914" y="2201278"/>
                  <a:pt x="225838" y="2209222"/>
                  <a:pt x="228614" y="2220328"/>
                </a:cubicBezTo>
                <a:cubicBezTo>
                  <a:pt x="239357" y="2263298"/>
                  <a:pt x="234000" y="2246009"/>
                  <a:pt x="242901" y="2272716"/>
                </a:cubicBezTo>
                <a:cubicBezTo>
                  <a:pt x="241314" y="2283828"/>
                  <a:pt x="238139" y="2294828"/>
                  <a:pt x="238139" y="2306053"/>
                </a:cubicBezTo>
                <a:cubicBezTo>
                  <a:pt x="238139" y="2312036"/>
                  <a:pt x="245417" y="2332651"/>
                  <a:pt x="247664" y="2339391"/>
                </a:cubicBezTo>
                <a:cubicBezTo>
                  <a:pt x="237129" y="2349925"/>
                  <a:pt x="230482" y="2354703"/>
                  <a:pt x="223851" y="2367966"/>
                </a:cubicBezTo>
                <a:cubicBezTo>
                  <a:pt x="221606" y="2372456"/>
                  <a:pt x="222639" y="2378703"/>
                  <a:pt x="219089" y="2382253"/>
                </a:cubicBezTo>
                <a:cubicBezTo>
                  <a:pt x="215539" y="2385803"/>
                  <a:pt x="209564" y="2385428"/>
                  <a:pt x="204801" y="2387016"/>
                </a:cubicBezTo>
                <a:cubicBezTo>
                  <a:pt x="183109" y="2419554"/>
                  <a:pt x="173051" y="2418766"/>
                  <a:pt x="166701" y="2425116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8" name="Freeform 37"/>
          <p:cNvSpPr/>
          <p:nvPr/>
        </p:nvSpPr>
        <p:spPr bwMode="auto">
          <a:xfrm>
            <a:off x="4542916" y="4115074"/>
            <a:ext cx="532044" cy="402825"/>
          </a:xfrm>
          <a:custGeom>
            <a:avLst/>
            <a:gdLst>
              <a:gd name="connsiteX0" fmla="*/ 26496 w 540846"/>
              <a:gd name="connsiteY0" fmla="*/ 166956 h 426737"/>
              <a:gd name="connsiteX1" fmla="*/ 26496 w 540846"/>
              <a:gd name="connsiteY1" fmla="*/ 166956 h 426737"/>
              <a:gd name="connsiteX2" fmla="*/ 14590 w 540846"/>
              <a:gd name="connsiteY2" fmla="*/ 183625 h 426737"/>
              <a:gd name="connsiteX3" fmla="*/ 12208 w 540846"/>
              <a:gd name="connsiteY3" fmla="*/ 190769 h 426737"/>
              <a:gd name="connsiteX4" fmla="*/ 2683 w 540846"/>
              <a:gd name="connsiteY4" fmla="*/ 205056 h 426737"/>
              <a:gd name="connsiteX5" fmla="*/ 2683 w 540846"/>
              <a:gd name="connsiteY5" fmla="*/ 221725 h 426737"/>
              <a:gd name="connsiteX6" fmla="*/ 9827 w 540846"/>
              <a:gd name="connsiteY6" fmla="*/ 224106 h 426737"/>
              <a:gd name="connsiteX7" fmla="*/ 16971 w 540846"/>
              <a:gd name="connsiteY7" fmla="*/ 228869 h 426737"/>
              <a:gd name="connsiteX8" fmla="*/ 24115 w 540846"/>
              <a:gd name="connsiteY8" fmla="*/ 236012 h 426737"/>
              <a:gd name="connsiteX9" fmla="*/ 31258 w 540846"/>
              <a:gd name="connsiteY9" fmla="*/ 238394 h 426737"/>
              <a:gd name="connsiteX10" fmla="*/ 33640 w 540846"/>
              <a:gd name="connsiteY10" fmla="*/ 245537 h 426737"/>
              <a:gd name="connsiteX11" fmla="*/ 36021 w 540846"/>
              <a:gd name="connsiteY11" fmla="*/ 262206 h 426737"/>
              <a:gd name="connsiteX12" fmla="*/ 50308 w 540846"/>
              <a:gd name="connsiteY12" fmla="*/ 266969 h 426737"/>
              <a:gd name="connsiteX13" fmla="*/ 57452 w 540846"/>
              <a:gd name="connsiteY13" fmla="*/ 269350 h 426737"/>
              <a:gd name="connsiteX14" fmla="*/ 62215 w 540846"/>
              <a:gd name="connsiteY14" fmla="*/ 276494 h 426737"/>
              <a:gd name="connsiteX15" fmla="*/ 69358 w 540846"/>
              <a:gd name="connsiteY15" fmla="*/ 281256 h 426737"/>
              <a:gd name="connsiteX16" fmla="*/ 71740 w 540846"/>
              <a:gd name="connsiteY16" fmla="*/ 288400 h 426737"/>
              <a:gd name="connsiteX17" fmla="*/ 86027 w 540846"/>
              <a:gd name="connsiteY17" fmla="*/ 297925 h 426737"/>
              <a:gd name="connsiteX18" fmla="*/ 95552 w 540846"/>
              <a:gd name="connsiteY18" fmla="*/ 312212 h 426737"/>
              <a:gd name="connsiteX19" fmla="*/ 97933 w 540846"/>
              <a:gd name="connsiteY19" fmla="*/ 319356 h 426737"/>
              <a:gd name="connsiteX20" fmla="*/ 102696 w 540846"/>
              <a:gd name="connsiteY20" fmla="*/ 326500 h 426737"/>
              <a:gd name="connsiteX21" fmla="*/ 109840 w 540846"/>
              <a:gd name="connsiteY21" fmla="*/ 328881 h 426737"/>
              <a:gd name="connsiteX22" fmla="*/ 121746 w 540846"/>
              <a:gd name="connsiteY22" fmla="*/ 340787 h 426737"/>
              <a:gd name="connsiteX23" fmla="*/ 124127 w 540846"/>
              <a:gd name="connsiteY23" fmla="*/ 347931 h 426737"/>
              <a:gd name="connsiteX24" fmla="*/ 131271 w 540846"/>
              <a:gd name="connsiteY24" fmla="*/ 352694 h 426737"/>
              <a:gd name="connsiteX25" fmla="*/ 138415 w 540846"/>
              <a:gd name="connsiteY25" fmla="*/ 366981 h 426737"/>
              <a:gd name="connsiteX26" fmla="*/ 150321 w 540846"/>
              <a:gd name="connsiteY26" fmla="*/ 381269 h 426737"/>
              <a:gd name="connsiteX27" fmla="*/ 164608 w 540846"/>
              <a:gd name="connsiteY27" fmla="*/ 386031 h 426737"/>
              <a:gd name="connsiteX28" fmla="*/ 178896 w 540846"/>
              <a:gd name="connsiteY28" fmla="*/ 395556 h 426737"/>
              <a:gd name="connsiteX29" fmla="*/ 181277 w 540846"/>
              <a:gd name="connsiteY29" fmla="*/ 402700 h 426737"/>
              <a:gd name="connsiteX30" fmla="*/ 202708 w 540846"/>
              <a:gd name="connsiteY30" fmla="*/ 419369 h 426737"/>
              <a:gd name="connsiteX31" fmla="*/ 207471 w 540846"/>
              <a:gd name="connsiteY31" fmla="*/ 426512 h 426737"/>
              <a:gd name="connsiteX32" fmla="*/ 214615 w 540846"/>
              <a:gd name="connsiteY32" fmla="*/ 424131 h 426737"/>
              <a:gd name="connsiteX33" fmla="*/ 231283 w 540846"/>
              <a:gd name="connsiteY33" fmla="*/ 416987 h 426737"/>
              <a:gd name="connsiteX34" fmla="*/ 238427 w 540846"/>
              <a:gd name="connsiteY34" fmla="*/ 393175 h 426737"/>
              <a:gd name="connsiteX35" fmla="*/ 245571 w 540846"/>
              <a:gd name="connsiteY35" fmla="*/ 388412 h 426737"/>
              <a:gd name="connsiteX36" fmla="*/ 250333 w 540846"/>
              <a:gd name="connsiteY36" fmla="*/ 381269 h 426737"/>
              <a:gd name="connsiteX37" fmla="*/ 257477 w 540846"/>
              <a:gd name="connsiteY37" fmla="*/ 376506 h 426737"/>
              <a:gd name="connsiteX38" fmla="*/ 259858 w 540846"/>
              <a:gd name="connsiteY38" fmla="*/ 355075 h 426737"/>
              <a:gd name="connsiteX39" fmla="*/ 274146 w 540846"/>
              <a:gd name="connsiteY39" fmla="*/ 326500 h 426737"/>
              <a:gd name="connsiteX40" fmla="*/ 281290 w 540846"/>
              <a:gd name="connsiteY40" fmla="*/ 321737 h 426737"/>
              <a:gd name="connsiteX41" fmla="*/ 302721 w 540846"/>
              <a:gd name="connsiteY41" fmla="*/ 302687 h 426737"/>
              <a:gd name="connsiteX42" fmla="*/ 317008 w 540846"/>
              <a:gd name="connsiteY42" fmla="*/ 297925 h 426737"/>
              <a:gd name="connsiteX43" fmla="*/ 331296 w 540846"/>
              <a:gd name="connsiteY43" fmla="*/ 283637 h 426737"/>
              <a:gd name="connsiteX44" fmla="*/ 328915 w 540846"/>
              <a:gd name="connsiteY44" fmla="*/ 264587 h 426737"/>
              <a:gd name="connsiteX45" fmla="*/ 326533 w 540846"/>
              <a:gd name="connsiteY45" fmla="*/ 257444 h 426737"/>
              <a:gd name="connsiteX46" fmla="*/ 319390 w 540846"/>
              <a:gd name="connsiteY46" fmla="*/ 252681 h 426737"/>
              <a:gd name="connsiteX47" fmla="*/ 297958 w 540846"/>
              <a:gd name="connsiteY47" fmla="*/ 233631 h 426737"/>
              <a:gd name="connsiteX48" fmla="*/ 300340 w 540846"/>
              <a:gd name="connsiteY48" fmla="*/ 221725 h 426737"/>
              <a:gd name="connsiteX49" fmla="*/ 307483 w 540846"/>
              <a:gd name="connsiteY49" fmla="*/ 216962 h 426737"/>
              <a:gd name="connsiteX50" fmla="*/ 309865 w 540846"/>
              <a:gd name="connsiteY50" fmla="*/ 209819 h 426737"/>
              <a:gd name="connsiteX51" fmla="*/ 312246 w 540846"/>
              <a:gd name="connsiteY51" fmla="*/ 190769 h 426737"/>
              <a:gd name="connsiteX52" fmla="*/ 314627 w 540846"/>
              <a:gd name="connsiteY52" fmla="*/ 178862 h 426737"/>
              <a:gd name="connsiteX53" fmla="*/ 321771 w 540846"/>
              <a:gd name="connsiteY53" fmla="*/ 176481 h 426737"/>
              <a:gd name="connsiteX54" fmla="*/ 336058 w 540846"/>
              <a:gd name="connsiteY54" fmla="*/ 166956 h 426737"/>
              <a:gd name="connsiteX55" fmla="*/ 340821 w 540846"/>
              <a:gd name="connsiteY55" fmla="*/ 159812 h 426737"/>
              <a:gd name="connsiteX56" fmla="*/ 364633 w 540846"/>
              <a:gd name="connsiteY56" fmla="*/ 159812 h 426737"/>
              <a:gd name="connsiteX57" fmla="*/ 371777 w 540846"/>
              <a:gd name="connsiteY57" fmla="*/ 195531 h 426737"/>
              <a:gd name="connsiteX58" fmla="*/ 378921 w 540846"/>
              <a:gd name="connsiteY58" fmla="*/ 197912 h 426737"/>
              <a:gd name="connsiteX59" fmla="*/ 393208 w 540846"/>
              <a:gd name="connsiteY59" fmla="*/ 207437 h 426737"/>
              <a:gd name="connsiteX60" fmla="*/ 414640 w 540846"/>
              <a:gd name="connsiteY60" fmla="*/ 214581 h 426737"/>
              <a:gd name="connsiteX61" fmla="*/ 421783 w 540846"/>
              <a:gd name="connsiteY61" fmla="*/ 216962 h 426737"/>
              <a:gd name="connsiteX62" fmla="*/ 428927 w 540846"/>
              <a:gd name="connsiteY62" fmla="*/ 219344 h 426737"/>
              <a:gd name="connsiteX63" fmla="*/ 459883 w 540846"/>
              <a:gd name="connsiteY63" fmla="*/ 221725 h 426737"/>
              <a:gd name="connsiteX64" fmla="*/ 490840 w 540846"/>
              <a:gd name="connsiteY64" fmla="*/ 219344 h 426737"/>
              <a:gd name="connsiteX65" fmla="*/ 505127 w 540846"/>
              <a:gd name="connsiteY65" fmla="*/ 214581 h 426737"/>
              <a:gd name="connsiteX66" fmla="*/ 526558 w 540846"/>
              <a:gd name="connsiteY66" fmla="*/ 207437 h 426737"/>
              <a:gd name="connsiteX67" fmla="*/ 533702 w 540846"/>
              <a:gd name="connsiteY67" fmla="*/ 205056 h 426737"/>
              <a:gd name="connsiteX68" fmla="*/ 540846 w 540846"/>
              <a:gd name="connsiteY68" fmla="*/ 200294 h 426737"/>
              <a:gd name="connsiteX69" fmla="*/ 538465 w 540846"/>
              <a:gd name="connsiteY69" fmla="*/ 193150 h 426737"/>
              <a:gd name="connsiteX70" fmla="*/ 528940 w 540846"/>
              <a:gd name="connsiteY70" fmla="*/ 190769 h 426737"/>
              <a:gd name="connsiteX71" fmla="*/ 519415 w 540846"/>
              <a:gd name="connsiteY71" fmla="*/ 186006 h 426737"/>
              <a:gd name="connsiteX72" fmla="*/ 512271 w 540846"/>
              <a:gd name="connsiteY72" fmla="*/ 183625 h 426737"/>
              <a:gd name="connsiteX73" fmla="*/ 497983 w 540846"/>
              <a:gd name="connsiteY73" fmla="*/ 174100 h 426737"/>
              <a:gd name="connsiteX74" fmla="*/ 488458 w 540846"/>
              <a:gd name="connsiteY74" fmla="*/ 159812 h 426737"/>
              <a:gd name="connsiteX75" fmla="*/ 483696 w 540846"/>
              <a:gd name="connsiteY75" fmla="*/ 143144 h 426737"/>
              <a:gd name="connsiteX76" fmla="*/ 481315 w 540846"/>
              <a:gd name="connsiteY76" fmla="*/ 136000 h 426737"/>
              <a:gd name="connsiteX77" fmla="*/ 476552 w 540846"/>
              <a:gd name="connsiteY77" fmla="*/ 119331 h 426737"/>
              <a:gd name="connsiteX78" fmla="*/ 459883 w 540846"/>
              <a:gd name="connsiteY78" fmla="*/ 97900 h 426737"/>
              <a:gd name="connsiteX79" fmla="*/ 450358 w 540846"/>
              <a:gd name="connsiteY79" fmla="*/ 83612 h 426737"/>
              <a:gd name="connsiteX80" fmla="*/ 440833 w 540846"/>
              <a:gd name="connsiteY80" fmla="*/ 69325 h 426737"/>
              <a:gd name="connsiteX81" fmla="*/ 436071 w 540846"/>
              <a:gd name="connsiteY81" fmla="*/ 62181 h 426737"/>
              <a:gd name="connsiteX82" fmla="*/ 426546 w 540846"/>
              <a:gd name="connsiteY82" fmla="*/ 40750 h 426737"/>
              <a:gd name="connsiteX83" fmla="*/ 419402 w 540846"/>
              <a:gd name="connsiteY83" fmla="*/ 38369 h 426737"/>
              <a:gd name="connsiteX84" fmla="*/ 407496 w 540846"/>
              <a:gd name="connsiteY84" fmla="*/ 26462 h 426737"/>
              <a:gd name="connsiteX85" fmla="*/ 395590 w 540846"/>
              <a:gd name="connsiteY85" fmla="*/ 14556 h 426737"/>
              <a:gd name="connsiteX86" fmla="*/ 383683 w 540846"/>
              <a:gd name="connsiteY86" fmla="*/ 269 h 426737"/>
              <a:gd name="connsiteX87" fmla="*/ 369396 w 540846"/>
              <a:gd name="connsiteY87" fmla="*/ 2650 h 426737"/>
              <a:gd name="connsiteX88" fmla="*/ 324152 w 540846"/>
              <a:gd name="connsiteY88" fmla="*/ 9794 h 426737"/>
              <a:gd name="connsiteX89" fmla="*/ 309865 w 540846"/>
              <a:gd name="connsiteY89" fmla="*/ 19319 h 426737"/>
              <a:gd name="connsiteX90" fmla="*/ 300340 w 540846"/>
              <a:gd name="connsiteY90" fmla="*/ 21700 h 426737"/>
              <a:gd name="connsiteX91" fmla="*/ 286052 w 540846"/>
              <a:gd name="connsiteY91" fmla="*/ 31225 h 426737"/>
              <a:gd name="connsiteX92" fmla="*/ 278908 w 540846"/>
              <a:gd name="connsiteY92" fmla="*/ 35987 h 426737"/>
              <a:gd name="connsiteX93" fmla="*/ 259858 w 540846"/>
              <a:gd name="connsiteY93" fmla="*/ 40750 h 426737"/>
              <a:gd name="connsiteX94" fmla="*/ 190802 w 540846"/>
              <a:gd name="connsiteY94" fmla="*/ 43131 h 426737"/>
              <a:gd name="connsiteX95" fmla="*/ 176515 w 540846"/>
              <a:gd name="connsiteY95" fmla="*/ 47894 h 426737"/>
              <a:gd name="connsiteX96" fmla="*/ 138415 w 540846"/>
              <a:gd name="connsiteY96" fmla="*/ 52656 h 426737"/>
              <a:gd name="connsiteX97" fmla="*/ 131271 w 540846"/>
              <a:gd name="connsiteY97" fmla="*/ 57419 h 426737"/>
              <a:gd name="connsiteX98" fmla="*/ 136033 w 540846"/>
              <a:gd name="connsiteY98" fmla="*/ 81231 h 426737"/>
              <a:gd name="connsiteX99" fmla="*/ 133652 w 540846"/>
              <a:gd name="connsiteY99" fmla="*/ 93137 h 426737"/>
              <a:gd name="connsiteX100" fmla="*/ 126508 w 540846"/>
              <a:gd name="connsiteY100" fmla="*/ 95519 h 426737"/>
              <a:gd name="connsiteX101" fmla="*/ 105077 w 540846"/>
              <a:gd name="connsiteY101" fmla="*/ 93137 h 426737"/>
              <a:gd name="connsiteX102" fmla="*/ 97933 w 540846"/>
              <a:gd name="connsiteY102" fmla="*/ 90756 h 426737"/>
              <a:gd name="connsiteX103" fmla="*/ 69358 w 540846"/>
              <a:gd name="connsiteY103" fmla="*/ 95519 h 426737"/>
              <a:gd name="connsiteX104" fmla="*/ 59833 w 540846"/>
              <a:gd name="connsiteY104" fmla="*/ 102662 h 426737"/>
              <a:gd name="connsiteX105" fmla="*/ 52690 w 540846"/>
              <a:gd name="connsiteY105" fmla="*/ 105044 h 426737"/>
              <a:gd name="connsiteX106" fmla="*/ 50308 w 540846"/>
              <a:gd name="connsiteY106" fmla="*/ 112187 h 426737"/>
              <a:gd name="connsiteX107" fmla="*/ 45546 w 540846"/>
              <a:gd name="connsiteY107" fmla="*/ 119331 h 426737"/>
              <a:gd name="connsiteX108" fmla="*/ 40783 w 540846"/>
              <a:gd name="connsiteY108" fmla="*/ 133619 h 426737"/>
              <a:gd name="connsiteX109" fmla="*/ 38402 w 540846"/>
              <a:gd name="connsiteY109" fmla="*/ 140762 h 426737"/>
              <a:gd name="connsiteX110" fmla="*/ 36021 w 540846"/>
              <a:gd name="connsiteY110" fmla="*/ 150287 h 426737"/>
              <a:gd name="connsiteX111" fmla="*/ 31258 w 540846"/>
              <a:gd name="connsiteY111" fmla="*/ 164575 h 426737"/>
              <a:gd name="connsiteX112" fmla="*/ 24115 w 540846"/>
              <a:gd name="connsiteY112" fmla="*/ 178862 h 426737"/>
              <a:gd name="connsiteX113" fmla="*/ 16971 w 540846"/>
              <a:gd name="connsiteY113" fmla="*/ 183625 h 426737"/>
              <a:gd name="connsiteX114" fmla="*/ 26496 w 540846"/>
              <a:gd name="connsiteY114" fmla="*/ 166956 h 426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40846" h="426737">
                <a:moveTo>
                  <a:pt x="26496" y="166956"/>
                </a:moveTo>
                <a:lnTo>
                  <a:pt x="26496" y="166956"/>
                </a:lnTo>
                <a:cubicBezTo>
                  <a:pt x="22527" y="172512"/>
                  <a:pt x="18103" y="177770"/>
                  <a:pt x="14590" y="183625"/>
                </a:cubicBezTo>
                <a:cubicBezTo>
                  <a:pt x="13298" y="185777"/>
                  <a:pt x="13427" y="188575"/>
                  <a:pt x="12208" y="190769"/>
                </a:cubicBezTo>
                <a:cubicBezTo>
                  <a:pt x="9428" y="195772"/>
                  <a:pt x="2683" y="205056"/>
                  <a:pt x="2683" y="205056"/>
                </a:cubicBezTo>
                <a:cubicBezTo>
                  <a:pt x="751" y="210853"/>
                  <a:pt x="-2241" y="215570"/>
                  <a:pt x="2683" y="221725"/>
                </a:cubicBezTo>
                <a:cubicBezTo>
                  <a:pt x="4251" y="223685"/>
                  <a:pt x="7446" y="223312"/>
                  <a:pt x="9827" y="224106"/>
                </a:cubicBezTo>
                <a:cubicBezTo>
                  <a:pt x="12208" y="225694"/>
                  <a:pt x="14772" y="227037"/>
                  <a:pt x="16971" y="228869"/>
                </a:cubicBezTo>
                <a:cubicBezTo>
                  <a:pt x="19558" y="231025"/>
                  <a:pt x="21313" y="234144"/>
                  <a:pt x="24115" y="236012"/>
                </a:cubicBezTo>
                <a:cubicBezTo>
                  <a:pt x="26203" y="237404"/>
                  <a:pt x="28877" y="237600"/>
                  <a:pt x="31258" y="238394"/>
                </a:cubicBezTo>
                <a:cubicBezTo>
                  <a:pt x="32052" y="240775"/>
                  <a:pt x="33148" y="243076"/>
                  <a:pt x="33640" y="245537"/>
                </a:cubicBezTo>
                <a:cubicBezTo>
                  <a:pt x="34741" y="251041"/>
                  <a:pt x="32575" y="257775"/>
                  <a:pt x="36021" y="262206"/>
                </a:cubicBezTo>
                <a:cubicBezTo>
                  <a:pt x="39103" y="266169"/>
                  <a:pt x="45546" y="265381"/>
                  <a:pt x="50308" y="266969"/>
                </a:cubicBezTo>
                <a:lnTo>
                  <a:pt x="57452" y="269350"/>
                </a:lnTo>
                <a:cubicBezTo>
                  <a:pt x="59040" y="271731"/>
                  <a:pt x="60191" y="274470"/>
                  <a:pt x="62215" y="276494"/>
                </a:cubicBezTo>
                <a:cubicBezTo>
                  <a:pt x="64238" y="278517"/>
                  <a:pt x="67570" y="279021"/>
                  <a:pt x="69358" y="281256"/>
                </a:cubicBezTo>
                <a:cubicBezTo>
                  <a:pt x="70926" y="283216"/>
                  <a:pt x="69965" y="286625"/>
                  <a:pt x="71740" y="288400"/>
                </a:cubicBezTo>
                <a:cubicBezTo>
                  <a:pt x="75787" y="292447"/>
                  <a:pt x="86027" y="297925"/>
                  <a:pt x="86027" y="297925"/>
                </a:cubicBezTo>
                <a:cubicBezTo>
                  <a:pt x="89202" y="302687"/>
                  <a:pt x="93742" y="306782"/>
                  <a:pt x="95552" y="312212"/>
                </a:cubicBezTo>
                <a:cubicBezTo>
                  <a:pt x="96346" y="314593"/>
                  <a:pt x="96810" y="317111"/>
                  <a:pt x="97933" y="319356"/>
                </a:cubicBezTo>
                <a:cubicBezTo>
                  <a:pt x="99213" y="321916"/>
                  <a:pt x="100461" y="324712"/>
                  <a:pt x="102696" y="326500"/>
                </a:cubicBezTo>
                <a:cubicBezTo>
                  <a:pt x="104656" y="328068"/>
                  <a:pt x="107459" y="328087"/>
                  <a:pt x="109840" y="328881"/>
                </a:cubicBezTo>
                <a:cubicBezTo>
                  <a:pt x="116981" y="333643"/>
                  <a:pt x="117778" y="332852"/>
                  <a:pt x="121746" y="340787"/>
                </a:cubicBezTo>
                <a:cubicBezTo>
                  <a:pt x="122869" y="343032"/>
                  <a:pt x="122559" y="345971"/>
                  <a:pt x="124127" y="347931"/>
                </a:cubicBezTo>
                <a:cubicBezTo>
                  <a:pt x="125915" y="350166"/>
                  <a:pt x="128890" y="351106"/>
                  <a:pt x="131271" y="352694"/>
                </a:cubicBezTo>
                <a:cubicBezTo>
                  <a:pt x="137256" y="370650"/>
                  <a:pt x="129181" y="348514"/>
                  <a:pt x="138415" y="366981"/>
                </a:cubicBezTo>
                <a:cubicBezTo>
                  <a:pt x="143260" y="376671"/>
                  <a:pt x="136876" y="374547"/>
                  <a:pt x="150321" y="381269"/>
                </a:cubicBezTo>
                <a:cubicBezTo>
                  <a:pt x="154811" y="383514"/>
                  <a:pt x="164608" y="386031"/>
                  <a:pt x="164608" y="386031"/>
                </a:cubicBezTo>
                <a:cubicBezTo>
                  <a:pt x="169371" y="389206"/>
                  <a:pt x="177086" y="390126"/>
                  <a:pt x="178896" y="395556"/>
                </a:cubicBezTo>
                <a:cubicBezTo>
                  <a:pt x="179690" y="397937"/>
                  <a:pt x="179736" y="400719"/>
                  <a:pt x="181277" y="402700"/>
                </a:cubicBezTo>
                <a:cubicBezTo>
                  <a:pt x="192519" y="417154"/>
                  <a:pt x="190972" y="415455"/>
                  <a:pt x="202708" y="419369"/>
                </a:cubicBezTo>
                <a:cubicBezTo>
                  <a:pt x="204296" y="421750"/>
                  <a:pt x="204814" y="425449"/>
                  <a:pt x="207471" y="426512"/>
                </a:cubicBezTo>
                <a:cubicBezTo>
                  <a:pt x="209802" y="427444"/>
                  <a:pt x="212370" y="425253"/>
                  <a:pt x="214615" y="424131"/>
                </a:cubicBezTo>
                <a:cubicBezTo>
                  <a:pt x="231063" y="415908"/>
                  <a:pt x="211454" y="421946"/>
                  <a:pt x="231283" y="416987"/>
                </a:cubicBezTo>
                <a:cubicBezTo>
                  <a:pt x="232782" y="406498"/>
                  <a:pt x="231209" y="400394"/>
                  <a:pt x="238427" y="393175"/>
                </a:cubicBezTo>
                <a:cubicBezTo>
                  <a:pt x="240451" y="391151"/>
                  <a:pt x="243190" y="390000"/>
                  <a:pt x="245571" y="388412"/>
                </a:cubicBezTo>
                <a:cubicBezTo>
                  <a:pt x="247158" y="386031"/>
                  <a:pt x="248310" y="383292"/>
                  <a:pt x="250333" y="381269"/>
                </a:cubicBezTo>
                <a:cubicBezTo>
                  <a:pt x="252357" y="379245"/>
                  <a:pt x="256499" y="379196"/>
                  <a:pt x="257477" y="376506"/>
                </a:cubicBezTo>
                <a:cubicBezTo>
                  <a:pt x="259933" y="369751"/>
                  <a:pt x="258448" y="362123"/>
                  <a:pt x="259858" y="355075"/>
                </a:cubicBezTo>
                <a:cubicBezTo>
                  <a:pt x="261321" y="347761"/>
                  <a:pt x="267662" y="330823"/>
                  <a:pt x="274146" y="326500"/>
                </a:cubicBezTo>
                <a:cubicBezTo>
                  <a:pt x="276527" y="324912"/>
                  <a:pt x="279151" y="323638"/>
                  <a:pt x="281290" y="321737"/>
                </a:cubicBezTo>
                <a:cubicBezTo>
                  <a:pt x="286677" y="316949"/>
                  <a:pt x="294616" y="306289"/>
                  <a:pt x="302721" y="302687"/>
                </a:cubicBezTo>
                <a:cubicBezTo>
                  <a:pt x="307308" y="300648"/>
                  <a:pt x="317008" y="297925"/>
                  <a:pt x="317008" y="297925"/>
                </a:cubicBezTo>
                <a:cubicBezTo>
                  <a:pt x="321771" y="293162"/>
                  <a:pt x="332131" y="290320"/>
                  <a:pt x="331296" y="283637"/>
                </a:cubicBezTo>
                <a:cubicBezTo>
                  <a:pt x="330502" y="277287"/>
                  <a:pt x="330060" y="270883"/>
                  <a:pt x="328915" y="264587"/>
                </a:cubicBezTo>
                <a:cubicBezTo>
                  <a:pt x="328466" y="262118"/>
                  <a:pt x="328101" y="259404"/>
                  <a:pt x="326533" y="257444"/>
                </a:cubicBezTo>
                <a:cubicBezTo>
                  <a:pt x="324745" y="255209"/>
                  <a:pt x="321529" y="254582"/>
                  <a:pt x="319390" y="252681"/>
                </a:cubicBezTo>
                <a:cubicBezTo>
                  <a:pt x="294927" y="230936"/>
                  <a:pt x="314170" y="244440"/>
                  <a:pt x="297958" y="233631"/>
                </a:cubicBezTo>
                <a:cubicBezTo>
                  <a:pt x="298752" y="229662"/>
                  <a:pt x="298332" y="225239"/>
                  <a:pt x="300340" y="221725"/>
                </a:cubicBezTo>
                <a:cubicBezTo>
                  <a:pt x="301760" y="219240"/>
                  <a:pt x="305695" y="219197"/>
                  <a:pt x="307483" y="216962"/>
                </a:cubicBezTo>
                <a:cubicBezTo>
                  <a:pt x="309051" y="215002"/>
                  <a:pt x="309071" y="212200"/>
                  <a:pt x="309865" y="209819"/>
                </a:cubicBezTo>
                <a:cubicBezTo>
                  <a:pt x="310659" y="203469"/>
                  <a:pt x="311273" y="197094"/>
                  <a:pt x="312246" y="190769"/>
                </a:cubicBezTo>
                <a:cubicBezTo>
                  <a:pt x="312861" y="186768"/>
                  <a:pt x="312382" y="182230"/>
                  <a:pt x="314627" y="178862"/>
                </a:cubicBezTo>
                <a:cubicBezTo>
                  <a:pt x="316019" y="176773"/>
                  <a:pt x="319577" y="177700"/>
                  <a:pt x="321771" y="176481"/>
                </a:cubicBezTo>
                <a:cubicBezTo>
                  <a:pt x="326774" y="173701"/>
                  <a:pt x="336058" y="166956"/>
                  <a:pt x="336058" y="166956"/>
                </a:cubicBezTo>
                <a:cubicBezTo>
                  <a:pt x="337646" y="164575"/>
                  <a:pt x="338586" y="161600"/>
                  <a:pt x="340821" y="159812"/>
                </a:cubicBezTo>
                <a:cubicBezTo>
                  <a:pt x="347118" y="154775"/>
                  <a:pt x="359279" y="159047"/>
                  <a:pt x="364633" y="159812"/>
                </a:cubicBezTo>
                <a:cubicBezTo>
                  <a:pt x="365151" y="166025"/>
                  <a:pt x="362343" y="187984"/>
                  <a:pt x="371777" y="195531"/>
                </a:cubicBezTo>
                <a:cubicBezTo>
                  <a:pt x="373737" y="197099"/>
                  <a:pt x="376540" y="197118"/>
                  <a:pt x="378921" y="197912"/>
                </a:cubicBezTo>
                <a:cubicBezTo>
                  <a:pt x="383683" y="201087"/>
                  <a:pt x="387778" y="205627"/>
                  <a:pt x="393208" y="207437"/>
                </a:cubicBezTo>
                <a:lnTo>
                  <a:pt x="414640" y="214581"/>
                </a:lnTo>
                <a:lnTo>
                  <a:pt x="421783" y="216962"/>
                </a:lnTo>
                <a:cubicBezTo>
                  <a:pt x="424164" y="217756"/>
                  <a:pt x="426424" y="219151"/>
                  <a:pt x="428927" y="219344"/>
                </a:cubicBezTo>
                <a:lnTo>
                  <a:pt x="459883" y="221725"/>
                </a:lnTo>
                <a:cubicBezTo>
                  <a:pt x="470202" y="220931"/>
                  <a:pt x="480617" y="220958"/>
                  <a:pt x="490840" y="219344"/>
                </a:cubicBezTo>
                <a:cubicBezTo>
                  <a:pt x="495799" y="218561"/>
                  <a:pt x="500365" y="216169"/>
                  <a:pt x="505127" y="214581"/>
                </a:cubicBezTo>
                <a:lnTo>
                  <a:pt x="526558" y="207437"/>
                </a:lnTo>
                <a:cubicBezTo>
                  <a:pt x="528939" y="206643"/>
                  <a:pt x="531613" y="206448"/>
                  <a:pt x="533702" y="205056"/>
                </a:cubicBezTo>
                <a:lnTo>
                  <a:pt x="540846" y="200294"/>
                </a:lnTo>
                <a:cubicBezTo>
                  <a:pt x="540052" y="197913"/>
                  <a:pt x="540425" y="194718"/>
                  <a:pt x="538465" y="193150"/>
                </a:cubicBezTo>
                <a:cubicBezTo>
                  <a:pt x="535909" y="191106"/>
                  <a:pt x="532004" y="191918"/>
                  <a:pt x="528940" y="190769"/>
                </a:cubicBezTo>
                <a:cubicBezTo>
                  <a:pt x="525616" y="189523"/>
                  <a:pt x="522678" y="187404"/>
                  <a:pt x="519415" y="186006"/>
                </a:cubicBezTo>
                <a:cubicBezTo>
                  <a:pt x="517108" y="185017"/>
                  <a:pt x="514652" y="184419"/>
                  <a:pt x="512271" y="183625"/>
                </a:cubicBezTo>
                <a:cubicBezTo>
                  <a:pt x="507508" y="180450"/>
                  <a:pt x="501158" y="178863"/>
                  <a:pt x="497983" y="174100"/>
                </a:cubicBezTo>
                <a:lnTo>
                  <a:pt x="488458" y="159812"/>
                </a:lnTo>
                <a:cubicBezTo>
                  <a:pt x="482751" y="142692"/>
                  <a:pt x="489673" y="164065"/>
                  <a:pt x="483696" y="143144"/>
                </a:cubicBezTo>
                <a:cubicBezTo>
                  <a:pt x="483006" y="140730"/>
                  <a:pt x="482005" y="138414"/>
                  <a:pt x="481315" y="136000"/>
                </a:cubicBezTo>
                <a:cubicBezTo>
                  <a:pt x="480591" y="133467"/>
                  <a:pt x="478229" y="122349"/>
                  <a:pt x="476552" y="119331"/>
                </a:cubicBezTo>
                <a:cubicBezTo>
                  <a:pt x="469432" y="106515"/>
                  <a:pt x="468560" y="106577"/>
                  <a:pt x="459883" y="97900"/>
                </a:cubicBezTo>
                <a:cubicBezTo>
                  <a:pt x="455330" y="84238"/>
                  <a:pt x="460763" y="96989"/>
                  <a:pt x="450358" y="83612"/>
                </a:cubicBezTo>
                <a:cubicBezTo>
                  <a:pt x="446844" y="79094"/>
                  <a:pt x="444008" y="74087"/>
                  <a:pt x="440833" y="69325"/>
                </a:cubicBezTo>
                <a:cubicBezTo>
                  <a:pt x="439246" y="66944"/>
                  <a:pt x="436976" y="64896"/>
                  <a:pt x="436071" y="62181"/>
                </a:cubicBezTo>
                <a:cubicBezTo>
                  <a:pt x="434617" y="57819"/>
                  <a:pt x="431690" y="44865"/>
                  <a:pt x="426546" y="40750"/>
                </a:cubicBezTo>
                <a:cubicBezTo>
                  <a:pt x="424586" y="39182"/>
                  <a:pt x="421783" y="39163"/>
                  <a:pt x="419402" y="38369"/>
                </a:cubicBezTo>
                <a:cubicBezTo>
                  <a:pt x="406709" y="19327"/>
                  <a:pt x="423365" y="42330"/>
                  <a:pt x="407496" y="26462"/>
                </a:cubicBezTo>
                <a:cubicBezTo>
                  <a:pt x="391617" y="10585"/>
                  <a:pt x="414642" y="27260"/>
                  <a:pt x="395590" y="14556"/>
                </a:cubicBezTo>
                <a:cubicBezTo>
                  <a:pt x="393701" y="11723"/>
                  <a:pt x="387271" y="1066"/>
                  <a:pt x="383683" y="269"/>
                </a:cubicBezTo>
                <a:cubicBezTo>
                  <a:pt x="378970" y="-778"/>
                  <a:pt x="374080" y="1479"/>
                  <a:pt x="369396" y="2650"/>
                </a:cubicBezTo>
                <a:cubicBezTo>
                  <a:pt x="333682" y="11577"/>
                  <a:pt x="384042" y="5186"/>
                  <a:pt x="324152" y="9794"/>
                </a:cubicBezTo>
                <a:cubicBezTo>
                  <a:pt x="296806" y="16630"/>
                  <a:pt x="329598" y="6163"/>
                  <a:pt x="309865" y="19319"/>
                </a:cubicBezTo>
                <a:cubicBezTo>
                  <a:pt x="307142" y="21134"/>
                  <a:pt x="303515" y="20906"/>
                  <a:pt x="300340" y="21700"/>
                </a:cubicBezTo>
                <a:lnTo>
                  <a:pt x="286052" y="31225"/>
                </a:lnTo>
                <a:cubicBezTo>
                  <a:pt x="283671" y="32812"/>
                  <a:pt x="281623" y="35082"/>
                  <a:pt x="278908" y="35987"/>
                </a:cubicBezTo>
                <a:cubicBezTo>
                  <a:pt x="272504" y="38123"/>
                  <a:pt x="266842" y="40339"/>
                  <a:pt x="259858" y="40750"/>
                </a:cubicBezTo>
                <a:cubicBezTo>
                  <a:pt x="236865" y="42102"/>
                  <a:pt x="213821" y="42337"/>
                  <a:pt x="190802" y="43131"/>
                </a:cubicBezTo>
                <a:lnTo>
                  <a:pt x="176515" y="47894"/>
                </a:lnTo>
                <a:cubicBezTo>
                  <a:pt x="159557" y="53547"/>
                  <a:pt x="171857" y="50084"/>
                  <a:pt x="138415" y="52656"/>
                </a:cubicBezTo>
                <a:cubicBezTo>
                  <a:pt x="136034" y="54244"/>
                  <a:pt x="131892" y="54625"/>
                  <a:pt x="131271" y="57419"/>
                </a:cubicBezTo>
                <a:cubicBezTo>
                  <a:pt x="129812" y="63985"/>
                  <a:pt x="133754" y="74392"/>
                  <a:pt x="136033" y="81231"/>
                </a:cubicBezTo>
                <a:cubicBezTo>
                  <a:pt x="135239" y="85200"/>
                  <a:pt x="135897" y="89769"/>
                  <a:pt x="133652" y="93137"/>
                </a:cubicBezTo>
                <a:cubicBezTo>
                  <a:pt x="132260" y="95226"/>
                  <a:pt x="129018" y="95519"/>
                  <a:pt x="126508" y="95519"/>
                </a:cubicBezTo>
                <a:cubicBezTo>
                  <a:pt x="119320" y="95519"/>
                  <a:pt x="112221" y="93931"/>
                  <a:pt x="105077" y="93137"/>
                </a:cubicBezTo>
                <a:cubicBezTo>
                  <a:pt x="102696" y="92343"/>
                  <a:pt x="100443" y="90756"/>
                  <a:pt x="97933" y="90756"/>
                </a:cubicBezTo>
                <a:cubicBezTo>
                  <a:pt x="81979" y="90756"/>
                  <a:pt x="80536" y="91792"/>
                  <a:pt x="69358" y="95519"/>
                </a:cubicBezTo>
                <a:cubicBezTo>
                  <a:pt x="66183" y="97900"/>
                  <a:pt x="63279" y="100693"/>
                  <a:pt x="59833" y="102662"/>
                </a:cubicBezTo>
                <a:cubicBezTo>
                  <a:pt x="57654" y="103907"/>
                  <a:pt x="54465" y="103269"/>
                  <a:pt x="52690" y="105044"/>
                </a:cubicBezTo>
                <a:cubicBezTo>
                  <a:pt x="50915" y="106819"/>
                  <a:pt x="51431" y="109942"/>
                  <a:pt x="50308" y="112187"/>
                </a:cubicBezTo>
                <a:cubicBezTo>
                  <a:pt x="49028" y="114747"/>
                  <a:pt x="46708" y="116716"/>
                  <a:pt x="45546" y="119331"/>
                </a:cubicBezTo>
                <a:cubicBezTo>
                  <a:pt x="43507" y="123919"/>
                  <a:pt x="42371" y="128856"/>
                  <a:pt x="40783" y="133619"/>
                </a:cubicBezTo>
                <a:cubicBezTo>
                  <a:pt x="39989" y="136000"/>
                  <a:pt x="39011" y="138327"/>
                  <a:pt x="38402" y="140762"/>
                </a:cubicBezTo>
                <a:cubicBezTo>
                  <a:pt x="37608" y="143937"/>
                  <a:pt x="36961" y="147152"/>
                  <a:pt x="36021" y="150287"/>
                </a:cubicBezTo>
                <a:cubicBezTo>
                  <a:pt x="34578" y="155096"/>
                  <a:pt x="32846" y="159812"/>
                  <a:pt x="31258" y="164575"/>
                </a:cubicBezTo>
                <a:cubicBezTo>
                  <a:pt x="29321" y="170386"/>
                  <a:pt x="28732" y="174245"/>
                  <a:pt x="24115" y="178862"/>
                </a:cubicBezTo>
                <a:cubicBezTo>
                  <a:pt x="22091" y="180886"/>
                  <a:pt x="19531" y="182345"/>
                  <a:pt x="16971" y="183625"/>
                </a:cubicBezTo>
                <a:cubicBezTo>
                  <a:pt x="14726" y="184748"/>
                  <a:pt x="24909" y="169734"/>
                  <a:pt x="26496" y="166956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402416" y="3874811"/>
            <a:ext cx="215929" cy="227347"/>
          </a:xfrm>
          <a:custGeom>
            <a:avLst/>
            <a:gdLst>
              <a:gd name="connsiteX0" fmla="*/ 0 w 219501"/>
              <a:gd name="connsiteY0" fmla="*/ 130969 h 240842"/>
              <a:gd name="connsiteX1" fmla="*/ 0 w 219501"/>
              <a:gd name="connsiteY1" fmla="*/ 130969 h 240842"/>
              <a:gd name="connsiteX2" fmla="*/ 14288 w 219501"/>
              <a:gd name="connsiteY2" fmla="*/ 114300 h 240842"/>
              <a:gd name="connsiteX3" fmla="*/ 16669 w 219501"/>
              <a:gd name="connsiteY3" fmla="*/ 107156 h 240842"/>
              <a:gd name="connsiteX4" fmla="*/ 19050 w 219501"/>
              <a:gd name="connsiteY4" fmla="*/ 71437 h 240842"/>
              <a:gd name="connsiteX5" fmla="*/ 23813 w 219501"/>
              <a:gd name="connsiteY5" fmla="*/ 57150 h 240842"/>
              <a:gd name="connsiteX6" fmla="*/ 21432 w 219501"/>
              <a:gd name="connsiteY6" fmla="*/ 35719 h 240842"/>
              <a:gd name="connsiteX7" fmla="*/ 19050 w 219501"/>
              <a:gd name="connsiteY7" fmla="*/ 28575 h 240842"/>
              <a:gd name="connsiteX8" fmla="*/ 26194 w 219501"/>
              <a:gd name="connsiteY8" fmla="*/ 9525 h 240842"/>
              <a:gd name="connsiteX9" fmla="*/ 47625 w 219501"/>
              <a:gd name="connsiteY9" fmla="*/ 2381 h 240842"/>
              <a:gd name="connsiteX10" fmla="*/ 54769 w 219501"/>
              <a:gd name="connsiteY10" fmla="*/ 0 h 240842"/>
              <a:gd name="connsiteX11" fmla="*/ 64294 w 219501"/>
              <a:gd name="connsiteY11" fmla="*/ 2381 h 240842"/>
              <a:gd name="connsiteX12" fmla="*/ 73819 w 219501"/>
              <a:gd name="connsiteY12" fmla="*/ 16669 h 240842"/>
              <a:gd name="connsiteX13" fmla="*/ 80963 w 219501"/>
              <a:gd name="connsiteY13" fmla="*/ 21431 h 240842"/>
              <a:gd name="connsiteX14" fmla="*/ 85725 w 219501"/>
              <a:gd name="connsiteY14" fmla="*/ 28575 h 240842"/>
              <a:gd name="connsiteX15" fmla="*/ 90488 w 219501"/>
              <a:gd name="connsiteY15" fmla="*/ 21431 h 240842"/>
              <a:gd name="connsiteX16" fmla="*/ 97632 w 219501"/>
              <a:gd name="connsiteY16" fmla="*/ 14287 h 240842"/>
              <a:gd name="connsiteX17" fmla="*/ 104775 w 219501"/>
              <a:gd name="connsiteY17" fmla="*/ 19050 h 240842"/>
              <a:gd name="connsiteX18" fmla="*/ 111919 w 219501"/>
              <a:gd name="connsiteY18" fmla="*/ 40481 h 240842"/>
              <a:gd name="connsiteX19" fmla="*/ 114300 w 219501"/>
              <a:gd name="connsiteY19" fmla="*/ 47625 h 240842"/>
              <a:gd name="connsiteX20" fmla="*/ 128588 w 219501"/>
              <a:gd name="connsiteY20" fmla="*/ 69056 h 240842"/>
              <a:gd name="connsiteX21" fmla="*/ 133350 w 219501"/>
              <a:gd name="connsiteY21" fmla="*/ 76200 h 240842"/>
              <a:gd name="connsiteX22" fmla="*/ 140494 w 219501"/>
              <a:gd name="connsiteY22" fmla="*/ 80962 h 240842"/>
              <a:gd name="connsiteX23" fmla="*/ 150019 w 219501"/>
              <a:gd name="connsiteY23" fmla="*/ 78581 h 240842"/>
              <a:gd name="connsiteX24" fmla="*/ 154782 w 219501"/>
              <a:gd name="connsiteY24" fmla="*/ 71437 h 240842"/>
              <a:gd name="connsiteX25" fmla="*/ 161925 w 219501"/>
              <a:gd name="connsiteY25" fmla="*/ 66675 h 240842"/>
              <a:gd name="connsiteX26" fmla="*/ 169069 w 219501"/>
              <a:gd name="connsiteY26" fmla="*/ 69056 h 240842"/>
              <a:gd name="connsiteX27" fmla="*/ 178594 w 219501"/>
              <a:gd name="connsiteY27" fmla="*/ 83344 h 240842"/>
              <a:gd name="connsiteX28" fmla="*/ 183357 w 219501"/>
              <a:gd name="connsiteY28" fmla="*/ 90487 h 240842"/>
              <a:gd name="connsiteX29" fmla="*/ 197644 w 219501"/>
              <a:gd name="connsiteY29" fmla="*/ 102394 h 240842"/>
              <a:gd name="connsiteX30" fmla="*/ 211932 w 219501"/>
              <a:gd name="connsiteY30" fmla="*/ 111919 h 240842"/>
              <a:gd name="connsiteX31" fmla="*/ 202407 w 219501"/>
              <a:gd name="connsiteY31" fmla="*/ 116681 h 240842"/>
              <a:gd name="connsiteX32" fmla="*/ 202407 w 219501"/>
              <a:gd name="connsiteY32" fmla="*/ 140494 h 240842"/>
              <a:gd name="connsiteX33" fmla="*/ 204788 w 219501"/>
              <a:gd name="connsiteY33" fmla="*/ 185737 h 240842"/>
              <a:gd name="connsiteX34" fmla="*/ 207169 w 219501"/>
              <a:gd name="connsiteY34" fmla="*/ 192881 h 240842"/>
              <a:gd name="connsiteX35" fmla="*/ 214313 w 219501"/>
              <a:gd name="connsiteY35" fmla="*/ 197644 h 240842"/>
              <a:gd name="connsiteX36" fmla="*/ 216694 w 219501"/>
              <a:gd name="connsiteY36" fmla="*/ 223837 h 240842"/>
              <a:gd name="connsiteX37" fmla="*/ 195263 w 219501"/>
              <a:gd name="connsiteY37" fmla="*/ 230981 h 240842"/>
              <a:gd name="connsiteX38" fmla="*/ 188119 w 219501"/>
              <a:gd name="connsiteY38" fmla="*/ 233362 h 240842"/>
              <a:gd name="connsiteX39" fmla="*/ 183357 w 219501"/>
              <a:gd name="connsiteY39" fmla="*/ 240506 h 240842"/>
              <a:gd name="connsiteX40" fmla="*/ 164307 w 219501"/>
              <a:gd name="connsiteY40" fmla="*/ 238125 h 240842"/>
              <a:gd name="connsiteX41" fmla="*/ 147638 w 219501"/>
              <a:gd name="connsiteY41" fmla="*/ 233362 h 240842"/>
              <a:gd name="connsiteX42" fmla="*/ 135732 w 219501"/>
              <a:gd name="connsiteY42" fmla="*/ 230981 h 240842"/>
              <a:gd name="connsiteX43" fmla="*/ 126207 w 219501"/>
              <a:gd name="connsiteY43" fmla="*/ 228600 h 240842"/>
              <a:gd name="connsiteX44" fmla="*/ 97632 w 219501"/>
              <a:gd name="connsiteY44" fmla="*/ 226219 h 240842"/>
              <a:gd name="connsiteX45" fmla="*/ 80963 w 219501"/>
              <a:gd name="connsiteY45" fmla="*/ 219075 h 240842"/>
              <a:gd name="connsiteX46" fmla="*/ 78582 w 219501"/>
              <a:gd name="connsiteY46" fmla="*/ 211931 h 240842"/>
              <a:gd name="connsiteX47" fmla="*/ 73819 w 219501"/>
              <a:gd name="connsiteY47" fmla="*/ 204787 h 240842"/>
              <a:gd name="connsiteX48" fmla="*/ 64294 w 219501"/>
              <a:gd name="connsiteY48" fmla="*/ 190500 h 240842"/>
              <a:gd name="connsiteX49" fmla="*/ 47625 w 219501"/>
              <a:gd name="connsiteY49" fmla="*/ 171450 h 240842"/>
              <a:gd name="connsiteX50" fmla="*/ 38100 w 219501"/>
              <a:gd name="connsiteY50" fmla="*/ 161925 h 240842"/>
              <a:gd name="connsiteX51" fmla="*/ 33338 w 219501"/>
              <a:gd name="connsiteY51" fmla="*/ 154781 h 240842"/>
              <a:gd name="connsiteX52" fmla="*/ 11907 w 219501"/>
              <a:gd name="connsiteY52" fmla="*/ 142875 h 240842"/>
              <a:gd name="connsiteX53" fmla="*/ 0 w 219501"/>
              <a:gd name="connsiteY53" fmla="*/ 130969 h 24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9501" h="240842">
                <a:moveTo>
                  <a:pt x="0" y="130969"/>
                </a:moveTo>
                <a:lnTo>
                  <a:pt x="0" y="130969"/>
                </a:lnTo>
                <a:cubicBezTo>
                  <a:pt x="4763" y="125413"/>
                  <a:pt x="10091" y="120295"/>
                  <a:pt x="14288" y="114300"/>
                </a:cubicBezTo>
                <a:cubicBezTo>
                  <a:pt x="15727" y="112244"/>
                  <a:pt x="16392" y="109651"/>
                  <a:pt x="16669" y="107156"/>
                </a:cubicBezTo>
                <a:cubicBezTo>
                  <a:pt x="17987" y="95296"/>
                  <a:pt x="17362" y="83250"/>
                  <a:pt x="19050" y="71437"/>
                </a:cubicBezTo>
                <a:cubicBezTo>
                  <a:pt x="19760" y="66467"/>
                  <a:pt x="23813" y="57150"/>
                  <a:pt x="23813" y="57150"/>
                </a:cubicBezTo>
                <a:cubicBezTo>
                  <a:pt x="23019" y="50006"/>
                  <a:pt x="22614" y="42809"/>
                  <a:pt x="21432" y="35719"/>
                </a:cubicBezTo>
                <a:cubicBezTo>
                  <a:pt x="21019" y="33243"/>
                  <a:pt x="19050" y="31085"/>
                  <a:pt x="19050" y="28575"/>
                </a:cubicBezTo>
                <a:cubicBezTo>
                  <a:pt x="19050" y="24375"/>
                  <a:pt x="21269" y="12604"/>
                  <a:pt x="26194" y="9525"/>
                </a:cubicBezTo>
                <a:cubicBezTo>
                  <a:pt x="26195" y="9525"/>
                  <a:pt x="44052" y="3572"/>
                  <a:pt x="47625" y="2381"/>
                </a:cubicBezTo>
                <a:lnTo>
                  <a:pt x="54769" y="0"/>
                </a:lnTo>
                <a:cubicBezTo>
                  <a:pt x="57944" y="794"/>
                  <a:pt x="61452" y="757"/>
                  <a:pt x="64294" y="2381"/>
                </a:cubicBezTo>
                <a:cubicBezTo>
                  <a:pt x="79506" y="11073"/>
                  <a:pt x="65683" y="6499"/>
                  <a:pt x="73819" y="16669"/>
                </a:cubicBezTo>
                <a:cubicBezTo>
                  <a:pt x="75607" y="18904"/>
                  <a:pt x="78582" y="19844"/>
                  <a:pt x="80963" y="21431"/>
                </a:cubicBezTo>
                <a:cubicBezTo>
                  <a:pt x="82550" y="23812"/>
                  <a:pt x="82863" y="28575"/>
                  <a:pt x="85725" y="28575"/>
                </a:cubicBezTo>
                <a:cubicBezTo>
                  <a:pt x="88587" y="28575"/>
                  <a:pt x="88656" y="23630"/>
                  <a:pt x="90488" y="21431"/>
                </a:cubicBezTo>
                <a:cubicBezTo>
                  <a:pt x="92644" y="18844"/>
                  <a:pt x="95251" y="16668"/>
                  <a:pt x="97632" y="14287"/>
                </a:cubicBezTo>
                <a:cubicBezTo>
                  <a:pt x="100013" y="15875"/>
                  <a:pt x="103258" y="16623"/>
                  <a:pt x="104775" y="19050"/>
                </a:cubicBezTo>
                <a:cubicBezTo>
                  <a:pt x="104778" y="19055"/>
                  <a:pt x="110728" y="36906"/>
                  <a:pt x="111919" y="40481"/>
                </a:cubicBezTo>
                <a:cubicBezTo>
                  <a:pt x="112713" y="42862"/>
                  <a:pt x="112908" y="45536"/>
                  <a:pt x="114300" y="47625"/>
                </a:cubicBezTo>
                <a:lnTo>
                  <a:pt x="128588" y="69056"/>
                </a:lnTo>
                <a:cubicBezTo>
                  <a:pt x="130175" y="71437"/>
                  <a:pt x="130969" y="74613"/>
                  <a:pt x="133350" y="76200"/>
                </a:cubicBezTo>
                <a:lnTo>
                  <a:pt x="140494" y="80962"/>
                </a:lnTo>
                <a:cubicBezTo>
                  <a:pt x="143669" y="80168"/>
                  <a:pt x="147296" y="80396"/>
                  <a:pt x="150019" y="78581"/>
                </a:cubicBezTo>
                <a:cubicBezTo>
                  <a:pt x="152400" y="76993"/>
                  <a:pt x="152758" y="73461"/>
                  <a:pt x="154782" y="71437"/>
                </a:cubicBezTo>
                <a:cubicBezTo>
                  <a:pt x="156805" y="69414"/>
                  <a:pt x="159544" y="68262"/>
                  <a:pt x="161925" y="66675"/>
                </a:cubicBezTo>
                <a:cubicBezTo>
                  <a:pt x="164306" y="67469"/>
                  <a:pt x="167294" y="67281"/>
                  <a:pt x="169069" y="69056"/>
                </a:cubicBezTo>
                <a:cubicBezTo>
                  <a:pt x="173116" y="73103"/>
                  <a:pt x="175419" y="78581"/>
                  <a:pt x="178594" y="83344"/>
                </a:cubicBezTo>
                <a:cubicBezTo>
                  <a:pt x="180181" y="85725"/>
                  <a:pt x="181334" y="88463"/>
                  <a:pt x="183357" y="90487"/>
                </a:cubicBezTo>
                <a:cubicBezTo>
                  <a:pt x="204206" y="111339"/>
                  <a:pt x="177769" y="85832"/>
                  <a:pt x="197644" y="102394"/>
                </a:cubicBezTo>
                <a:cubicBezTo>
                  <a:pt x="209535" y="112303"/>
                  <a:pt x="199378" y="107733"/>
                  <a:pt x="211932" y="111919"/>
                </a:cubicBezTo>
                <a:cubicBezTo>
                  <a:pt x="208757" y="113506"/>
                  <a:pt x="204917" y="114171"/>
                  <a:pt x="202407" y="116681"/>
                </a:cubicBezTo>
                <a:cubicBezTo>
                  <a:pt x="197210" y="121877"/>
                  <a:pt x="201994" y="137601"/>
                  <a:pt x="202407" y="140494"/>
                </a:cubicBezTo>
                <a:cubicBezTo>
                  <a:pt x="203201" y="155575"/>
                  <a:pt x="203421" y="170697"/>
                  <a:pt x="204788" y="185737"/>
                </a:cubicBezTo>
                <a:cubicBezTo>
                  <a:pt x="205015" y="188237"/>
                  <a:pt x="205601" y="190921"/>
                  <a:pt x="207169" y="192881"/>
                </a:cubicBezTo>
                <a:cubicBezTo>
                  <a:pt x="208957" y="195116"/>
                  <a:pt x="211932" y="196056"/>
                  <a:pt x="214313" y="197644"/>
                </a:cubicBezTo>
                <a:cubicBezTo>
                  <a:pt x="216180" y="203247"/>
                  <a:pt x="223425" y="217106"/>
                  <a:pt x="216694" y="223837"/>
                </a:cubicBezTo>
                <a:cubicBezTo>
                  <a:pt x="216692" y="223839"/>
                  <a:pt x="198836" y="229790"/>
                  <a:pt x="195263" y="230981"/>
                </a:cubicBezTo>
                <a:lnTo>
                  <a:pt x="188119" y="233362"/>
                </a:lnTo>
                <a:cubicBezTo>
                  <a:pt x="186532" y="235743"/>
                  <a:pt x="186163" y="239945"/>
                  <a:pt x="183357" y="240506"/>
                </a:cubicBezTo>
                <a:cubicBezTo>
                  <a:pt x="177082" y="241761"/>
                  <a:pt x="170619" y="239177"/>
                  <a:pt x="164307" y="238125"/>
                </a:cubicBezTo>
                <a:cubicBezTo>
                  <a:pt x="150934" y="235896"/>
                  <a:pt x="158970" y="236195"/>
                  <a:pt x="147638" y="233362"/>
                </a:cubicBezTo>
                <a:cubicBezTo>
                  <a:pt x="143712" y="232380"/>
                  <a:pt x="139683" y="231859"/>
                  <a:pt x="135732" y="230981"/>
                </a:cubicBezTo>
                <a:cubicBezTo>
                  <a:pt x="132537" y="230271"/>
                  <a:pt x="129454" y="229006"/>
                  <a:pt x="126207" y="228600"/>
                </a:cubicBezTo>
                <a:cubicBezTo>
                  <a:pt x="116723" y="227415"/>
                  <a:pt x="107157" y="227013"/>
                  <a:pt x="97632" y="226219"/>
                </a:cubicBezTo>
                <a:cubicBezTo>
                  <a:pt x="91914" y="224789"/>
                  <a:pt x="85073" y="224212"/>
                  <a:pt x="80963" y="219075"/>
                </a:cubicBezTo>
                <a:cubicBezTo>
                  <a:pt x="79395" y="217115"/>
                  <a:pt x="79705" y="214176"/>
                  <a:pt x="78582" y="211931"/>
                </a:cubicBezTo>
                <a:cubicBezTo>
                  <a:pt x="77302" y="209371"/>
                  <a:pt x="75407" y="207168"/>
                  <a:pt x="73819" y="204787"/>
                </a:cubicBezTo>
                <a:cubicBezTo>
                  <a:pt x="69265" y="191125"/>
                  <a:pt x="74699" y="203879"/>
                  <a:pt x="64294" y="190500"/>
                </a:cubicBezTo>
                <a:cubicBezTo>
                  <a:pt x="49335" y="171267"/>
                  <a:pt x="61455" y="180669"/>
                  <a:pt x="47625" y="171450"/>
                </a:cubicBezTo>
                <a:cubicBezTo>
                  <a:pt x="42430" y="155863"/>
                  <a:pt x="49646" y="171162"/>
                  <a:pt x="38100" y="161925"/>
                </a:cubicBezTo>
                <a:cubicBezTo>
                  <a:pt x="35865" y="160137"/>
                  <a:pt x="35492" y="156666"/>
                  <a:pt x="33338" y="154781"/>
                </a:cubicBezTo>
                <a:cubicBezTo>
                  <a:pt x="23261" y="145964"/>
                  <a:pt x="21718" y="146145"/>
                  <a:pt x="11907" y="142875"/>
                </a:cubicBezTo>
                <a:cubicBezTo>
                  <a:pt x="-3315" y="132727"/>
                  <a:pt x="1985" y="132953"/>
                  <a:pt x="0" y="13096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14" name="Freeform 13"/>
          <p:cNvSpPr/>
          <p:nvPr/>
        </p:nvSpPr>
        <p:spPr bwMode="auto">
          <a:xfrm>
            <a:off x="3730366" y="3800633"/>
            <a:ext cx="215510" cy="138859"/>
          </a:xfrm>
          <a:custGeom>
            <a:avLst/>
            <a:gdLst>
              <a:gd name="connsiteX0" fmla="*/ 97632 w 219075"/>
              <a:gd name="connsiteY0" fmla="*/ 2381 h 147102"/>
              <a:gd name="connsiteX1" fmla="*/ 97632 w 219075"/>
              <a:gd name="connsiteY1" fmla="*/ 2381 h 147102"/>
              <a:gd name="connsiteX2" fmla="*/ 78582 w 219075"/>
              <a:gd name="connsiteY2" fmla="*/ 11906 h 147102"/>
              <a:gd name="connsiteX3" fmla="*/ 69057 w 219075"/>
              <a:gd name="connsiteY3" fmla="*/ 2381 h 147102"/>
              <a:gd name="connsiteX4" fmla="*/ 61913 w 219075"/>
              <a:gd name="connsiteY4" fmla="*/ 0 h 147102"/>
              <a:gd name="connsiteX5" fmla="*/ 38100 w 219075"/>
              <a:gd name="connsiteY5" fmla="*/ 2381 h 147102"/>
              <a:gd name="connsiteX6" fmla="*/ 26194 w 219075"/>
              <a:gd name="connsiteY6" fmla="*/ 4762 h 147102"/>
              <a:gd name="connsiteX7" fmla="*/ 2382 w 219075"/>
              <a:gd name="connsiteY7" fmla="*/ 7143 h 147102"/>
              <a:gd name="connsiteX8" fmla="*/ 4763 w 219075"/>
              <a:gd name="connsiteY8" fmla="*/ 14287 h 147102"/>
              <a:gd name="connsiteX9" fmla="*/ 0 w 219075"/>
              <a:gd name="connsiteY9" fmla="*/ 42862 h 147102"/>
              <a:gd name="connsiteX10" fmla="*/ 2382 w 219075"/>
              <a:gd name="connsiteY10" fmla="*/ 54768 h 147102"/>
              <a:gd name="connsiteX11" fmla="*/ 16669 w 219075"/>
              <a:gd name="connsiteY11" fmla="*/ 59531 h 147102"/>
              <a:gd name="connsiteX12" fmla="*/ 38100 w 219075"/>
              <a:gd name="connsiteY12" fmla="*/ 66675 h 147102"/>
              <a:gd name="connsiteX13" fmla="*/ 52388 w 219075"/>
              <a:gd name="connsiteY13" fmla="*/ 71437 h 147102"/>
              <a:gd name="connsiteX14" fmla="*/ 59532 w 219075"/>
              <a:gd name="connsiteY14" fmla="*/ 73818 h 147102"/>
              <a:gd name="connsiteX15" fmla="*/ 66675 w 219075"/>
              <a:gd name="connsiteY15" fmla="*/ 78581 h 147102"/>
              <a:gd name="connsiteX16" fmla="*/ 71438 w 219075"/>
              <a:gd name="connsiteY16" fmla="*/ 92868 h 147102"/>
              <a:gd name="connsiteX17" fmla="*/ 78582 w 219075"/>
              <a:gd name="connsiteY17" fmla="*/ 107156 h 147102"/>
              <a:gd name="connsiteX18" fmla="*/ 80963 w 219075"/>
              <a:gd name="connsiteY18" fmla="*/ 145256 h 147102"/>
              <a:gd name="connsiteX19" fmla="*/ 97632 w 219075"/>
              <a:gd name="connsiteY19" fmla="*/ 142875 h 147102"/>
              <a:gd name="connsiteX20" fmla="*/ 121444 w 219075"/>
              <a:gd name="connsiteY20" fmla="*/ 138112 h 147102"/>
              <a:gd name="connsiteX21" fmla="*/ 161925 w 219075"/>
              <a:gd name="connsiteY21" fmla="*/ 135731 h 147102"/>
              <a:gd name="connsiteX22" fmla="*/ 176213 w 219075"/>
              <a:gd name="connsiteY22" fmla="*/ 140493 h 147102"/>
              <a:gd name="connsiteX23" fmla="*/ 200025 w 219075"/>
              <a:gd name="connsiteY23" fmla="*/ 128587 h 147102"/>
              <a:gd name="connsiteX24" fmla="*/ 207169 w 219075"/>
              <a:gd name="connsiteY24" fmla="*/ 123825 h 147102"/>
              <a:gd name="connsiteX25" fmla="*/ 219075 w 219075"/>
              <a:gd name="connsiteY25" fmla="*/ 121443 h 147102"/>
              <a:gd name="connsiteX26" fmla="*/ 216694 w 219075"/>
              <a:gd name="connsiteY26" fmla="*/ 111918 h 147102"/>
              <a:gd name="connsiteX27" fmla="*/ 211932 w 219075"/>
              <a:gd name="connsiteY27" fmla="*/ 104775 h 147102"/>
              <a:gd name="connsiteX28" fmla="*/ 214313 w 219075"/>
              <a:gd name="connsiteY28" fmla="*/ 90487 h 147102"/>
              <a:gd name="connsiteX29" fmla="*/ 207169 w 219075"/>
              <a:gd name="connsiteY29" fmla="*/ 76200 h 147102"/>
              <a:gd name="connsiteX30" fmla="*/ 204788 w 219075"/>
              <a:gd name="connsiteY30" fmla="*/ 69056 h 147102"/>
              <a:gd name="connsiteX31" fmla="*/ 200025 w 219075"/>
              <a:gd name="connsiteY31" fmla="*/ 42862 h 147102"/>
              <a:gd name="connsiteX32" fmla="*/ 190500 w 219075"/>
              <a:gd name="connsiteY32" fmla="*/ 45243 h 147102"/>
              <a:gd name="connsiteX33" fmla="*/ 183357 w 219075"/>
              <a:gd name="connsiteY33" fmla="*/ 47625 h 147102"/>
              <a:gd name="connsiteX34" fmla="*/ 169069 w 219075"/>
              <a:gd name="connsiteY34" fmla="*/ 42862 h 147102"/>
              <a:gd name="connsiteX35" fmla="*/ 161925 w 219075"/>
              <a:gd name="connsiteY35" fmla="*/ 38100 h 147102"/>
              <a:gd name="connsiteX36" fmla="*/ 142875 w 219075"/>
              <a:gd name="connsiteY36" fmla="*/ 35718 h 147102"/>
              <a:gd name="connsiteX37" fmla="*/ 133350 w 219075"/>
              <a:gd name="connsiteY37" fmla="*/ 30956 h 147102"/>
              <a:gd name="connsiteX38" fmla="*/ 126207 w 219075"/>
              <a:gd name="connsiteY38" fmla="*/ 28575 h 147102"/>
              <a:gd name="connsiteX39" fmla="*/ 119063 w 219075"/>
              <a:gd name="connsiteY39" fmla="*/ 23812 h 147102"/>
              <a:gd name="connsiteX40" fmla="*/ 107157 w 219075"/>
              <a:gd name="connsiteY40" fmla="*/ 21431 h 147102"/>
              <a:gd name="connsiteX41" fmla="*/ 92869 w 219075"/>
              <a:gd name="connsiteY41" fmla="*/ 11906 h 147102"/>
              <a:gd name="connsiteX42" fmla="*/ 97632 w 219075"/>
              <a:gd name="connsiteY42" fmla="*/ 2381 h 1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19075" h="147102">
                <a:moveTo>
                  <a:pt x="97632" y="2381"/>
                </a:moveTo>
                <a:lnTo>
                  <a:pt x="97632" y="2381"/>
                </a:lnTo>
                <a:cubicBezTo>
                  <a:pt x="91282" y="5556"/>
                  <a:pt x="85431" y="10038"/>
                  <a:pt x="78582" y="11906"/>
                </a:cubicBezTo>
                <a:cubicBezTo>
                  <a:pt x="68602" y="14628"/>
                  <a:pt x="72686" y="6010"/>
                  <a:pt x="69057" y="2381"/>
                </a:cubicBezTo>
                <a:cubicBezTo>
                  <a:pt x="67282" y="606"/>
                  <a:pt x="64294" y="794"/>
                  <a:pt x="61913" y="0"/>
                </a:cubicBezTo>
                <a:cubicBezTo>
                  <a:pt x="53975" y="794"/>
                  <a:pt x="46007" y="1327"/>
                  <a:pt x="38100" y="2381"/>
                </a:cubicBezTo>
                <a:cubicBezTo>
                  <a:pt x="34088" y="2916"/>
                  <a:pt x="30206" y="4227"/>
                  <a:pt x="26194" y="4762"/>
                </a:cubicBezTo>
                <a:cubicBezTo>
                  <a:pt x="18287" y="5816"/>
                  <a:pt x="10319" y="6349"/>
                  <a:pt x="2382" y="7143"/>
                </a:cubicBezTo>
                <a:cubicBezTo>
                  <a:pt x="3176" y="9524"/>
                  <a:pt x="4763" y="11777"/>
                  <a:pt x="4763" y="14287"/>
                </a:cubicBezTo>
                <a:cubicBezTo>
                  <a:pt x="4763" y="20201"/>
                  <a:pt x="1353" y="36097"/>
                  <a:pt x="0" y="42862"/>
                </a:cubicBezTo>
                <a:cubicBezTo>
                  <a:pt x="794" y="46831"/>
                  <a:pt x="-480" y="51906"/>
                  <a:pt x="2382" y="54768"/>
                </a:cubicBezTo>
                <a:cubicBezTo>
                  <a:pt x="5932" y="58318"/>
                  <a:pt x="11907" y="57943"/>
                  <a:pt x="16669" y="59531"/>
                </a:cubicBezTo>
                <a:lnTo>
                  <a:pt x="38100" y="66675"/>
                </a:lnTo>
                <a:lnTo>
                  <a:pt x="52388" y="71437"/>
                </a:lnTo>
                <a:lnTo>
                  <a:pt x="59532" y="73818"/>
                </a:lnTo>
                <a:cubicBezTo>
                  <a:pt x="61913" y="75406"/>
                  <a:pt x="65158" y="76154"/>
                  <a:pt x="66675" y="78581"/>
                </a:cubicBezTo>
                <a:cubicBezTo>
                  <a:pt x="69336" y="82838"/>
                  <a:pt x="68654" y="88691"/>
                  <a:pt x="71438" y="92868"/>
                </a:cubicBezTo>
                <a:cubicBezTo>
                  <a:pt x="77592" y="102101"/>
                  <a:pt x="75295" y="97297"/>
                  <a:pt x="78582" y="107156"/>
                </a:cubicBezTo>
                <a:cubicBezTo>
                  <a:pt x="79376" y="119856"/>
                  <a:pt x="74975" y="134028"/>
                  <a:pt x="80963" y="145256"/>
                </a:cubicBezTo>
                <a:cubicBezTo>
                  <a:pt x="83604" y="150208"/>
                  <a:pt x="92085" y="143729"/>
                  <a:pt x="97632" y="142875"/>
                </a:cubicBezTo>
                <a:cubicBezTo>
                  <a:pt x="112803" y="140541"/>
                  <a:pt x="108824" y="141267"/>
                  <a:pt x="121444" y="138112"/>
                </a:cubicBezTo>
                <a:cubicBezTo>
                  <a:pt x="136963" y="127767"/>
                  <a:pt x="129215" y="130825"/>
                  <a:pt x="161925" y="135731"/>
                </a:cubicBezTo>
                <a:cubicBezTo>
                  <a:pt x="166890" y="136476"/>
                  <a:pt x="176213" y="140493"/>
                  <a:pt x="176213" y="140493"/>
                </a:cubicBezTo>
                <a:cubicBezTo>
                  <a:pt x="191292" y="136724"/>
                  <a:pt x="183013" y="139928"/>
                  <a:pt x="200025" y="128587"/>
                </a:cubicBezTo>
                <a:cubicBezTo>
                  <a:pt x="202406" y="127000"/>
                  <a:pt x="204363" y="124386"/>
                  <a:pt x="207169" y="123825"/>
                </a:cubicBezTo>
                <a:lnTo>
                  <a:pt x="219075" y="121443"/>
                </a:lnTo>
                <a:cubicBezTo>
                  <a:pt x="218281" y="118268"/>
                  <a:pt x="217983" y="114926"/>
                  <a:pt x="216694" y="111918"/>
                </a:cubicBezTo>
                <a:cubicBezTo>
                  <a:pt x="215567" y="109288"/>
                  <a:pt x="212248" y="107619"/>
                  <a:pt x="211932" y="104775"/>
                </a:cubicBezTo>
                <a:cubicBezTo>
                  <a:pt x="211399" y="99976"/>
                  <a:pt x="213519" y="95250"/>
                  <a:pt x="214313" y="90487"/>
                </a:cubicBezTo>
                <a:cubicBezTo>
                  <a:pt x="208328" y="72530"/>
                  <a:pt x="216402" y="94664"/>
                  <a:pt x="207169" y="76200"/>
                </a:cubicBezTo>
                <a:cubicBezTo>
                  <a:pt x="206046" y="73955"/>
                  <a:pt x="205314" y="71510"/>
                  <a:pt x="204788" y="69056"/>
                </a:cubicBezTo>
                <a:cubicBezTo>
                  <a:pt x="202928" y="60378"/>
                  <a:pt x="201613" y="51593"/>
                  <a:pt x="200025" y="42862"/>
                </a:cubicBezTo>
                <a:cubicBezTo>
                  <a:pt x="196850" y="43656"/>
                  <a:pt x="193647" y="44344"/>
                  <a:pt x="190500" y="45243"/>
                </a:cubicBezTo>
                <a:cubicBezTo>
                  <a:pt x="188087" y="45933"/>
                  <a:pt x="185852" y="47902"/>
                  <a:pt x="183357" y="47625"/>
                </a:cubicBezTo>
                <a:cubicBezTo>
                  <a:pt x="178367" y="47071"/>
                  <a:pt x="173246" y="45647"/>
                  <a:pt x="169069" y="42862"/>
                </a:cubicBezTo>
                <a:cubicBezTo>
                  <a:pt x="166688" y="41275"/>
                  <a:pt x="164686" y="38853"/>
                  <a:pt x="161925" y="38100"/>
                </a:cubicBezTo>
                <a:cubicBezTo>
                  <a:pt x="155751" y="36416"/>
                  <a:pt x="149225" y="36512"/>
                  <a:pt x="142875" y="35718"/>
                </a:cubicBezTo>
                <a:cubicBezTo>
                  <a:pt x="139700" y="34131"/>
                  <a:pt x="136613" y="32354"/>
                  <a:pt x="133350" y="30956"/>
                </a:cubicBezTo>
                <a:cubicBezTo>
                  <a:pt x="131043" y="29967"/>
                  <a:pt x="128452" y="29697"/>
                  <a:pt x="126207" y="28575"/>
                </a:cubicBezTo>
                <a:cubicBezTo>
                  <a:pt x="123647" y="27295"/>
                  <a:pt x="121743" y="24817"/>
                  <a:pt x="119063" y="23812"/>
                </a:cubicBezTo>
                <a:cubicBezTo>
                  <a:pt x="115273" y="22391"/>
                  <a:pt x="111126" y="22225"/>
                  <a:pt x="107157" y="21431"/>
                </a:cubicBezTo>
                <a:cubicBezTo>
                  <a:pt x="102394" y="18256"/>
                  <a:pt x="98422" y="10518"/>
                  <a:pt x="92869" y="11906"/>
                </a:cubicBezTo>
                <a:lnTo>
                  <a:pt x="97632" y="2381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79" name="Oval 78"/>
          <p:cNvSpPr/>
          <p:nvPr/>
        </p:nvSpPr>
        <p:spPr bwMode="auto">
          <a:xfrm>
            <a:off x="4567575" y="4123936"/>
            <a:ext cx="44975" cy="4315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365" name="Oval 364"/>
          <p:cNvSpPr/>
          <p:nvPr/>
        </p:nvSpPr>
        <p:spPr bwMode="auto">
          <a:xfrm>
            <a:off x="3638963" y="3929848"/>
            <a:ext cx="44975" cy="4315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366" name="Oval 365"/>
          <p:cNvSpPr/>
          <p:nvPr/>
        </p:nvSpPr>
        <p:spPr bwMode="auto">
          <a:xfrm>
            <a:off x="3092733" y="4347786"/>
            <a:ext cx="44975" cy="4315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367" name="Oval 366"/>
          <p:cNvSpPr/>
          <p:nvPr/>
        </p:nvSpPr>
        <p:spPr bwMode="auto">
          <a:xfrm>
            <a:off x="3240980" y="3741206"/>
            <a:ext cx="44975" cy="4315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368" name="Oval 367"/>
          <p:cNvSpPr/>
          <p:nvPr/>
        </p:nvSpPr>
        <p:spPr bwMode="auto">
          <a:xfrm>
            <a:off x="3370238" y="3550737"/>
            <a:ext cx="44975" cy="4315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370" name="Oval 369"/>
          <p:cNvSpPr/>
          <p:nvPr/>
        </p:nvSpPr>
        <p:spPr bwMode="auto">
          <a:xfrm>
            <a:off x="5669917" y="4592138"/>
            <a:ext cx="44975" cy="4315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7211318" y="4598076"/>
            <a:ext cx="859794" cy="577689"/>
          </a:xfrm>
          <a:custGeom>
            <a:avLst/>
            <a:gdLst>
              <a:gd name="connsiteX0" fmla="*/ 557212 w 874018"/>
              <a:gd name="connsiteY0" fmla="*/ 0 h 611981"/>
              <a:gd name="connsiteX1" fmla="*/ 557212 w 874018"/>
              <a:gd name="connsiteY1" fmla="*/ 0 h 611981"/>
              <a:gd name="connsiteX2" fmla="*/ 535781 w 874018"/>
              <a:gd name="connsiteY2" fmla="*/ 4763 h 611981"/>
              <a:gd name="connsiteX3" fmla="*/ 519112 w 874018"/>
              <a:gd name="connsiteY3" fmla="*/ 23813 h 611981"/>
              <a:gd name="connsiteX4" fmla="*/ 511969 w 874018"/>
              <a:gd name="connsiteY4" fmla="*/ 28575 h 611981"/>
              <a:gd name="connsiteX5" fmla="*/ 500062 w 874018"/>
              <a:gd name="connsiteY5" fmla="*/ 42863 h 611981"/>
              <a:gd name="connsiteX6" fmla="*/ 490537 w 874018"/>
              <a:gd name="connsiteY6" fmla="*/ 54769 h 611981"/>
              <a:gd name="connsiteX7" fmla="*/ 476250 w 874018"/>
              <a:gd name="connsiteY7" fmla="*/ 45244 h 611981"/>
              <a:gd name="connsiteX8" fmla="*/ 452437 w 874018"/>
              <a:gd name="connsiteY8" fmla="*/ 47625 h 611981"/>
              <a:gd name="connsiteX9" fmla="*/ 431006 w 874018"/>
              <a:gd name="connsiteY9" fmla="*/ 50006 h 611981"/>
              <a:gd name="connsiteX10" fmla="*/ 428625 w 874018"/>
              <a:gd name="connsiteY10" fmla="*/ 59531 h 611981"/>
              <a:gd name="connsiteX11" fmla="*/ 414337 w 874018"/>
              <a:gd name="connsiteY11" fmla="*/ 66675 h 611981"/>
              <a:gd name="connsiteX12" fmla="*/ 400050 w 874018"/>
              <a:gd name="connsiteY12" fmla="*/ 64294 h 611981"/>
              <a:gd name="connsiteX13" fmla="*/ 392906 w 874018"/>
              <a:gd name="connsiteY13" fmla="*/ 61913 h 611981"/>
              <a:gd name="connsiteX14" fmla="*/ 383381 w 874018"/>
              <a:gd name="connsiteY14" fmla="*/ 64294 h 611981"/>
              <a:gd name="connsiteX15" fmla="*/ 376237 w 874018"/>
              <a:gd name="connsiteY15" fmla="*/ 69056 h 611981"/>
              <a:gd name="connsiteX16" fmla="*/ 371475 w 874018"/>
              <a:gd name="connsiteY16" fmla="*/ 76200 h 611981"/>
              <a:gd name="connsiteX17" fmla="*/ 350044 w 874018"/>
              <a:gd name="connsiteY17" fmla="*/ 88106 h 611981"/>
              <a:gd name="connsiteX18" fmla="*/ 338137 w 874018"/>
              <a:gd name="connsiteY18" fmla="*/ 78581 h 611981"/>
              <a:gd name="connsiteX19" fmla="*/ 328612 w 874018"/>
              <a:gd name="connsiteY19" fmla="*/ 76200 h 611981"/>
              <a:gd name="connsiteX20" fmla="*/ 314325 w 874018"/>
              <a:gd name="connsiteY20" fmla="*/ 78581 h 611981"/>
              <a:gd name="connsiteX21" fmla="*/ 300037 w 874018"/>
              <a:gd name="connsiteY21" fmla="*/ 83344 h 611981"/>
              <a:gd name="connsiteX22" fmla="*/ 292894 w 874018"/>
              <a:gd name="connsiteY22" fmla="*/ 88106 h 611981"/>
              <a:gd name="connsiteX23" fmla="*/ 276225 w 874018"/>
              <a:gd name="connsiteY23" fmla="*/ 83344 h 611981"/>
              <a:gd name="connsiteX24" fmla="*/ 269081 w 874018"/>
              <a:gd name="connsiteY24" fmla="*/ 78581 h 611981"/>
              <a:gd name="connsiteX25" fmla="*/ 261937 w 874018"/>
              <a:gd name="connsiteY25" fmla="*/ 71438 h 611981"/>
              <a:gd name="connsiteX26" fmla="*/ 254794 w 874018"/>
              <a:gd name="connsiteY26" fmla="*/ 69056 h 611981"/>
              <a:gd name="connsiteX27" fmla="*/ 240506 w 874018"/>
              <a:gd name="connsiteY27" fmla="*/ 59531 h 611981"/>
              <a:gd name="connsiteX28" fmla="*/ 233362 w 874018"/>
              <a:gd name="connsiteY28" fmla="*/ 52388 h 611981"/>
              <a:gd name="connsiteX29" fmla="*/ 223837 w 874018"/>
              <a:gd name="connsiteY29" fmla="*/ 50006 h 611981"/>
              <a:gd name="connsiteX30" fmla="*/ 164306 w 874018"/>
              <a:gd name="connsiteY30" fmla="*/ 45244 h 611981"/>
              <a:gd name="connsiteX31" fmla="*/ 147637 w 874018"/>
              <a:gd name="connsiteY31" fmla="*/ 40481 h 611981"/>
              <a:gd name="connsiteX32" fmla="*/ 140494 w 874018"/>
              <a:gd name="connsiteY32" fmla="*/ 35719 h 611981"/>
              <a:gd name="connsiteX33" fmla="*/ 135731 w 874018"/>
              <a:gd name="connsiteY33" fmla="*/ 28575 h 611981"/>
              <a:gd name="connsiteX34" fmla="*/ 76200 w 874018"/>
              <a:gd name="connsiteY34" fmla="*/ 21431 h 611981"/>
              <a:gd name="connsiteX35" fmla="*/ 73819 w 874018"/>
              <a:gd name="connsiteY35" fmla="*/ 14288 h 611981"/>
              <a:gd name="connsiteX36" fmla="*/ 64294 w 874018"/>
              <a:gd name="connsiteY36" fmla="*/ 11906 h 611981"/>
              <a:gd name="connsiteX37" fmla="*/ 30956 w 874018"/>
              <a:gd name="connsiteY37" fmla="*/ 14288 h 611981"/>
              <a:gd name="connsiteX38" fmla="*/ 16669 w 874018"/>
              <a:gd name="connsiteY38" fmla="*/ 21431 h 611981"/>
              <a:gd name="connsiteX39" fmla="*/ 2381 w 874018"/>
              <a:gd name="connsiteY39" fmla="*/ 28575 h 611981"/>
              <a:gd name="connsiteX40" fmla="*/ 0 w 874018"/>
              <a:gd name="connsiteY40" fmla="*/ 35719 h 611981"/>
              <a:gd name="connsiteX41" fmla="*/ 7144 w 874018"/>
              <a:gd name="connsiteY41" fmla="*/ 64294 h 611981"/>
              <a:gd name="connsiteX42" fmla="*/ 16669 w 874018"/>
              <a:gd name="connsiteY42" fmla="*/ 92869 h 611981"/>
              <a:gd name="connsiteX43" fmla="*/ 21431 w 874018"/>
              <a:gd name="connsiteY43" fmla="*/ 107156 h 611981"/>
              <a:gd name="connsiteX44" fmla="*/ 23812 w 874018"/>
              <a:gd name="connsiteY44" fmla="*/ 114300 h 611981"/>
              <a:gd name="connsiteX45" fmla="*/ 26194 w 874018"/>
              <a:gd name="connsiteY45" fmla="*/ 123825 h 611981"/>
              <a:gd name="connsiteX46" fmla="*/ 47625 w 874018"/>
              <a:gd name="connsiteY46" fmla="*/ 116681 h 611981"/>
              <a:gd name="connsiteX47" fmla="*/ 54769 w 874018"/>
              <a:gd name="connsiteY47" fmla="*/ 114300 h 611981"/>
              <a:gd name="connsiteX48" fmla="*/ 61912 w 874018"/>
              <a:gd name="connsiteY48" fmla="*/ 111919 h 611981"/>
              <a:gd name="connsiteX49" fmla="*/ 95250 w 874018"/>
              <a:gd name="connsiteY49" fmla="*/ 114300 h 611981"/>
              <a:gd name="connsiteX50" fmla="*/ 97631 w 874018"/>
              <a:gd name="connsiteY50" fmla="*/ 121444 h 611981"/>
              <a:gd name="connsiteX51" fmla="*/ 107156 w 874018"/>
              <a:gd name="connsiteY51" fmla="*/ 135731 h 611981"/>
              <a:gd name="connsiteX52" fmla="*/ 121444 w 874018"/>
              <a:gd name="connsiteY52" fmla="*/ 142875 h 611981"/>
              <a:gd name="connsiteX53" fmla="*/ 123825 w 874018"/>
              <a:gd name="connsiteY53" fmla="*/ 150019 h 611981"/>
              <a:gd name="connsiteX54" fmla="*/ 128587 w 874018"/>
              <a:gd name="connsiteY54" fmla="*/ 157163 h 611981"/>
              <a:gd name="connsiteX55" fmla="*/ 133350 w 874018"/>
              <a:gd name="connsiteY55" fmla="*/ 171450 h 611981"/>
              <a:gd name="connsiteX56" fmla="*/ 135731 w 874018"/>
              <a:gd name="connsiteY56" fmla="*/ 202406 h 611981"/>
              <a:gd name="connsiteX57" fmla="*/ 138112 w 874018"/>
              <a:gd name="connsiteY57" fmla="*/ 209550 h 611981"/>
              <a:gd name="connsiteX58" fmla="*/ 145256 w 874018"/>
              <a:gd name="connsiteY58" fmla="*/ 211931 h 611981"/>
              <a:gd name="connsiteX59" fmla="*/ 150019 w 874018"/>
              <a:gd name="connsiteY59" fmla="*/ 233363 h 611981"/>
              <a:gd name="connsiteX60" fmla="*/ 147637 w 874018"/>
              <a:gd name="connsiteY60" fmla="*/ 250031 h 611981"/>
              <a:gd name="connsiteX61" fmla="*/ 150019 w 874018"/>
              <a:gd name="connsiteY61" fmla="*/ 278606 h 611981"/>
              <a:gd name="connsiteX62" fmla="*/ 166687 w 874018"/>
              <a:gd name="connsiteY62" fmla="*/ 297656 h 611981"/>
              <a:gd name="connsiteX63" fmla="*/ 169069 w 874018"/>
              <a:gd name="connsiteY63" fmla="*/ 307181 h 611981"/>
              <a:gd name="connsiteX64" fmla="*/ 171450 w 874018"/>
              <a:gd name="connsiteY64" fmla="*/ 319088 h 611981"/>
              <a:gd name="connsiteX65" fmla="*/ 173831 w 874018"/>
              <a:gd name="connsiteY65" fmla="*/ 326231 h 611981"/>
              <a:gd name="connsiteX66" fmla="*/ 180975 w 874018"/>
              <a:gd name="connsiteY66" fmla="*/ 328613 h 611981"/>
              <a:gd name="connsiteX67" fmla="*/ 197644 w 874018"/>
              <a:gd name="connsiteY67" fmla="*/ 326231 h 611981"/>
              <a:gd name="connsiteX68" fmla="*/ 211931 w 874018"/>
              <a:gd name="connsiteY68" fmla="*/ 321469 h 611981"/>
              <a:gd name="connsiteX69" fmla="*/ 219075 w 874018"/>
              <a:gd name="connsiteY69" fmla="*/ 319088 h 611981"/>
              <a:gd name="connsiteX70" fmla="*/ 233362 w 874018"/>
              <a:gd name="connsiteY70" fmla="*/ 314325 h 611981"/>
              <a:gd name="connsiteX71" fmla="*/ 240506 w 874018"/>
              <a:gd name="connsiteY71" fmla="*/ 311944 h 611981"/>
              <a:gd name="connsiteX72" fmla="*/ 266700 w 874018"/>
              <a:gd name="connsiteY72" fmla="*/ 314325 h 611981"/>
              <a:gd name="connsiteX73" fmla="*/ 280987 w 874018"/>
              <a:gd name="connsiteY73" fmla="*/ 321469 h 611981"/>
              <a:gd name="connsiteX74" fmla="*/ 311944 w 874018"/>
              <a:gd name="connsiteY74" fmla="*/ 323850 h 611981"/>
              <a:gd name="connsiteX75" fmla="*/ 369094 w 874018"/>
              <a:gd name="connsiteY75" fmla="*/ 328613 h 611981"/>
              <a:gd name="connsiteX76" fmla="*/ 376237 w 874018"/>
              <a:gd name="connsiteY76" fmla="*/ 333375 h 611981"/>
              <a:gd name="connsiteX77" fmla="*/ 383381 w 874018"/>
              <a:gd name="connsiteY77" fmla="*/ 335756 h 611981"/>
              <a:gd name="connsiteX78" fmla="*/ 395287 w 874018"/>
              <a:gd name="connsiteY78" fmla="*/ 347663 h 611981"/>
              <a:gd name="connsiteX79" fmla="*/ 402431 w 874018"/>
              <a:gd name="connsiteY79" fmla="*/ 352425 h 611981"/>
              <a:gd name="connsiteX80" fmla="*/ 409575 w 874018"/>
              <a:gd name="connsiteY80" fmla="*/ 359569 h 611981"/>
              <a:gd name="connsiteX81" fmla="*/ 419100 w 874018"/>
              <a:gd name="connsiteY81" fmla="*/ 369094 h 611981"/>
              <a:gd name="connsiteX82" fmla="*/ 421481 w 874018"/>
              <a:gd name="connsiteY82" fmla="*/ 376238 h 611981"/>
              <a:gd name="connsiteX83" fmla="*/ 431006 w 874018"/>
              <a:gd name="connsiteY83" fmla="*/ 390525 h 611981"/>
              <a:gd name="connsiteX84" fmla="*/ 435769 w 874018"/>
              <a:gd name="connsiteY84" fmla="*/ 397669 h 611981"/>
              <a:gd name="connsiteX85" fmla="*/ 438150 w 874018"/>
              <a:gd name="connsiteY85" fmla="*/ 404813 h 611981"/>
              <a:gd name="connsiteX86" fmla="*/ 447675 w 874018"/>
              <a:gd name="connsiteY86" fmla="*/ 419100 h 611981"/>
              <a:gd name="connsiteX87" fmla="*/ 459581 w 874018"/>
              <a:gd name="connsiteY87" fmla="*/ 440531 h 611981"/>
              <a:gd name="connsiteX88" fmla="*/ 466725 w 874018"/>
              <a:gd name="connsiteY88" fmla="*/ 445294 h 611981"/>
              <a:gd name="connsiteX89" fmla="*/ 476250 w 874018"/>
              <a:gd name="connsiteY89" fmla="*/ 459581 h 611981"/>
              <a:gd name="connsiteX90" fmla="*/ 483394 w 874018"/>
              <a:gd name="connsiteY90" fmla="*/ 473869 h 611981"/>
              <a:gd name="connsiteX91" fmla="*/ 485775 w 874018"/>
              <a:gd name="connsiteY91" fmla="*/ 481013 h 611981"/>
              <a:gd name="connsiteX92" fmla="*/ 495300 w 874018"/>
              <a:gd name="connsiteY92" fmla="*/ 495300 h 611981"/>
              <a:gd name="connsiteX93" fmla="*/ 500062 w 874018"/>
              <a:gd name="connsiteY93" fmla="*/ 502444 h 611981"/>
              <a:gd name="connsiteX94" fmla="*/ 509587 w 874018"/>
              <a:gd name="connsiteY94" fmla="*/ 516731 h 611981"/>
              <a:gd name="connsiteX95" fmla="*/ 516731 w 874018"/>
              <a:gd name="connsiteY95" fmla="*/ 531019 h 611981"/>
              <a:gd name="connsiteX96" fmla="*/ 519112 w 874018"/>
              <a:gd name="connsiteY96" fmla="*/ 538163 h 611981"/>
              <a:gd name="connsiteX97" fmla="*/ 526256 w 874018"/>
              <a:gd name="connsiteY97" fmla="*/ 542925 h 611981"/>
              <a:gd name="connsiteX98" fmla="*/ 538162 w 874018"/>
              <a:gd name="connsiteY98" fmla="*/ 564356 h 611981"/>
              <a:gd name="connsiteX99" fmla="*/ 552450 w 874018"/>
              <a:gd name="connsiteY99" fmla="*/ 585788 h 611981"/>
              <a:gd name="connsiteX100" fmla="*/ 557212 w 874018"/>
              <a:gd name="connsiteY100" fmla="*/ 592931 h 611981"/>
              <a:gd name="connsiteX101" fmla="*/ 559594 w 874018"/>
              <a:gd name="connsiteY101" fmla="*/ 600075 h 611981"/>
              <a:gd name="connsiteX102" fmla="*/ 566737 w 874018"/>
              <a:gd name="connsiteY102" fmla="*/ 602456 h 611981"/>
              <a:gd name="connsiteX103" fmla="*/ 590550 w 874018"/>
              <a:gd name="connsiteY103" fmla="*/ 597694 h 611981"/>
              <a:gd name="connsiteX104" fmla="*/ 604837 w 874018"/>
              <a:gd name="connsiteY104" fmla="*/ 590550 h 611981"/>
              <a:gd name="connsiteX105" fmla="*/ 631031 w 874018"/>
              <a:gd name="connsiteY105" fmla="*/ 592931 h 611981"/>
              <a:gd name="connsiteX106" fmla="*/ 645319 w 874018"/>
              <a:gd name="connsiteY106" fmla="*/ 597694 h 611981"/>
              <a:gd name="connsiteX107" fmla="*/ 652462 w 874018"/>
              <a:gd name="connsiteY107" fmla="*/ 600075 h 611981"/>
              <a:gd name="connsiteX108" fmla="*/ 666750 w 874018"/>
              <a:gd name="connsiteY108" fmla="*/ 592931 h 611981"/>
              <a:gd name="connsiteX109" fmla="*/ 673894 w 874018"/>
              <a:gd name="connsiteY109" fmla="*/ 590550 h 611981"/>
              <a:gd name="connsiteX110" fmla="*/ 695325 w 874018"/>
              <a:gd name="connsiteY110" fmla="*/ 595313 h 611981"/>
              <a:gd name="connsiteX111" fmla="*/ 702469 w 874018"/>
              <a:gd name="connsiteY111" fmla="*/ 600075 h 611981"/>
              <a:gd name="connsiteX112" fmla="*/ 716756 w 874018"/>
              <a:gd name="connsiteY112" fmla="*/ 604838 h 611981"/>
              <a:gd name="connsiteX113" fmla="*/ 723900 w 874018"/>
              <a:gd name="connsiteY113" fmla="*/ 607219 h 611981"/>
              <a:gd name="connsiteX114" fmla="*/ 731044 w 874018"/>
              <a:gd name="connsiteY114" fmla="*/ 609600 h 611981"/>
              <a:gd name="connsiteX115" fmla="*/ 745331 w 874018"/>
              <a:gd name="connsiteY115" fmla="*/ 611981 h 611981"/>
              <a:gd name="connsiteX116" fmla="*/ 766762 w 874018"/>
              <a:gd name="connsiteY116" fmla="*/ 604838 h 611981"/>
              <a:gd name="connsiteX117" fmla="*/ 769144 w 874018"/>
              <a:gd name="connsiteY117" fmla="*/ 597694 h 611981"/>
              <a:gd name="connsiteX118" fmla="*/ 771525 w 874018"/>
              <a:gd name="connsiteY118" fmla="*/ 578644 h 611981"/>
              <a:gd name="connsiteX119" fmla="*/ 776287 w 874018"/>
              <a:gd name="connsiteY119" fmla="*/ 561975 h 611981"/>
              <a:gd name="connsiteX120" fmla="*/ 773906 w 874018"/>
              <a:gd name="connsiteY120" fmla="*/ 538163 h 611981"/>
              <a:gd name="connsiteX121" fmla="*/ 771525 w 874018"/>
              <a:gd name="connsiteY121" fmla="*/ 531019 h 611981"/>
              <a:gd name="connsiteX122" fmla="*/ 769144 w 874018"/>
              <a:gd name="connsiteY122" fmla="*/ 521494 h 611981"/>
              <a:gd name="connsiteX123" fmla="*/ 764381 w 874018"/>
              <a:gd name="connsiteY123" fmla="*/ 507206 h 611981"/>
              <a:gd name="connsiteX124" fmla="*/ 759619 w 874018"/>
              <a:gd name="connsiteY124" fmla="*/ 500063 h 611981"/>
              <a:gd name="connsiteX125" fmla="*/ 750094 w 874018"/>
              <a:gd name="connsiteY125" fmla="*/ 488156 h 611981"/>
              <a:gd name="connsiteX126" fmla="*/ 735806 w 874018"/>
              <a:gd name="connsiteY126" fmla="*/ 466725 h 611981"/>
              <a:gd name="connsiteX127" fmla="*/ 731044 w 874018"/>
              <a:gd name="connsiteY127" fmla="*/ 459581 h 611981"/>
              <a:gd name="connsiteX128" fmla="*/ 726281 w 874018"/>
              <a:gd name="connsiteY128" fmla="*/ 452438 h 611981"/>
              <a:gd name="connsiteX129" fmla="*/ 719137 w 874018"/>
              <a:gd name="connsiteY129" fmla="*/ 438150 h 611981"/>
              <a:gd name="connsiteX130" fmla="*/ 714375 w 874018"/>
              <a:gd name="connsiteY130" fmla="*/ 423863 h 611981"/>
              <a:gd name="connsiteX131" fmla="*/ 709612 w 874018"/>
              <a:gd name="connsiteY131" fmla="*/ 402431 h 611981"/>
              <a:gd name="connsiteX132" fmla="*/ 716756 w 874018"/>
              <a:gd name="connsiteY132" fmla="*/ 371475 h 611981"/>
              <a:gd name="connsiteX133" fmla="*/ 721519 w 874018"/>
              <a:gd name="connsiteY133" fmla="*/ 364331 h 611981"/>
              <a:gd name="connsiteX134" fmla="*/ 733425 w 874018"/>
              <a:gd name="connsiteY134" fmla="*/ 342900 h 611981"/>
              <a:gd name="connsiteX135" fmla="*/ 738187 w 874018"/>
              <a:gd name="connsiteY135" fmla="*/ 335756 h 611981"/>
              <a:gd name="connsiteX136" fmla="*/ 745331 w 874018"/>
              <a:gd name="connsiteY136" fmla="*/ 330994 h 611981"/>
              <a:gd name="connsiteX137" fmla="*/ 757237 w 874018"/>
              <a:gd name="connsiteY137" fmla="*/ 311944 h 611981"/>
              <a:gd name="connsiteX138" fmla="*/ 773906 w 874018"/>
              <a:gd name="connsiteY138" fmla="*/ 295275 h 611981"/>
              <a:gd name="connsiteX139" fmla="*/ 778669 w 874018"/>
              <a:gd name="connsiteY139" fmla="*/ 288131 h 611981"/>
              <a:gd name="connsiteX140" fmla="*/ 785812 w 874018"/>
              <a:gd name="connsiteY140" fmla="*/ 264319 h 611981"/>
              <a:gd name="connsiteX141" fmla="*/ 788194 w 874018"/>
              <a:gd name="connsiteY141" fmla="*/ 257175 h 611981"/>
              <a:gd name="connsiteX142" fmla="*/ 795337 w 874018"/>
              <a:gd name="connsiteY142" fmla="*/ 240506 h 611981"/>
              <a:gd name="connsiteX143" fmla="*/ 833437 w 874018"/>
              <a:gd name="connsiteY143" fmla="*/ 233363 h 611981"/>
              <a:gd name="connsiteX144" fmla="*/ 850106 w 874018"/>
              <a:gd name="connsiteY144" fmla="*/ 228600 h 611981"/>
              <a:gd name="connsiteX145" fmla="*/ 869156 w 874018"/>
              <a:gd name="connsiteY145" fmla="*/ 223838 h 611981"/>
              <a:gd name="connsiteX146" fmla="*/ 871537 w 874018"/>
              <a:gd name="connsiteY146" fmla="*/ 209550 h 611981"/>
              <a:gd name="connsiteX147" fmla="*/ 862012 w 874018"/>
              <a:gd name="connsiteY147" fmla="*/ 195263 h 611981"/>
              <a:gd name="connsiteX148" fmla="*/ 859631 w 874018"/>
              <a:gd name="connsiteY148" fmla="*/ 185738 h 611981"/>
              <a:gd name="connsiteX149" fmla="*/ 857250 w 874018"/>
              <a:gd name="connsiteY149" fmla="*/ 173831 h 611981"/>
              <a:gd name="connsiteX150" fmla="*/ 854869 w 874018"/>
              <a:gd name="connsiteY150" fmla="*/ 166688 h 611981"/>
              <a:gd name="connsiteX151" fmla="*/ 847725 w 874018"/>
              <a:gd name="connsiteY151" fmla="*/ 161925 h 611981"/>
              <a:gd name="connsiteX152" fmla="*/ 831056 w 874018"/>
              <a:gd name="connsiteY152" fmla="*/ 157163 h 611981"/>
              <a:gd name="connsiteX153" fmla="*/ 809625 w 874018"/>
              <a:gd name="connsiteY153" fmla="*/ 161925 h 611981"/>
              <a:gd name="connsiteX154" fmla="*/ 802481 w 874018"/>
              <a:gd name="connsiteY154" fmla="*/ 166688 h 611981"/>
              <a:gd name="connsiteX155" fmla="*/ 778669 w 874018"/>
              <a:gd name="connsiteY155" fmla="*/ 173831 h 611981"/>
              <a:gd name="connsiteX156" fmla="*/ 771525 w 874018"/>
              <a:gd name="connsiteY156" fmla="*/ 176213 h 611981"/>
              <a:gd name="connsiteX157" fmla="*/ 747712 w 874018"/>
              <a:gd name="connsiteY157" fmla="*/ 183356 h 611981"/>
              <a:gd name="connsiteX158" fmla="*/ 740569 w 874018"/>
              <a:gd name="connsiteY158" fmla="*/ 185738 h 611981"/>
              <a:gd name="connsiteX159" fmla="*/ 733425 w 874018"/>
              <a:gd name="connsiteY159" fmla="*/ 188119 h 611981"/>
              <a:gd name="connsiteX160" fmla="*/ 719137 w 874018"/>
              <a:gd name="connsiteY160" fmla="*/ 195263 h 611981"/>
              <a:gd name="connsiteX161" fmla="*/ 711994 w 874018"/>
              <a:gd name="connsiteY161" fmla="*/ 200025 h 611981"/>
              <a:gd name="connsiteX162" fmla="*/ 702469 w 874018"/>
              <a:gd name="connsiteY162" fmla="*/ 202406 h 611981"/>
              <a:gd name="connsiteX163" fmla="*/ 688181 w 874018"/>
              <a:gd name="connsiteY163" fmla="*/ 207169 h 611981"/>
              <a:gd name="connsiteX164" fmla="*/ 671512 w 874018"/>
              <a:gd name="connsiteY164" fmla="*/ 211931 h 611981"/>
              <a:gd name="connsiteX165" fmla="*/ 661987 w 874018"/>
              <a:gd name="connsiteY165" fmla="*/ 209550 h 611981"/>
              <a:gd name="connsiteX166" fmla="*/ 647700 w 874018"/>
              <a:gd name="connsiteY166" fmla="*/ 200025 h 611981"/>
              <a:gd name="connsiteX167" fmla="*/ 640556 w 874018"/>
              <a:gd name="connsiteY167" fmla="*/ 195263 h 611981"/>
              <a:gd name="connsiteX168" fmla="*/ 631031 w 874018"/>
              <a:gd name="connsiteY168" fmla="*/ 190500 h 611981"/>
              <a:gd name="connsiteX169" fmla="*/ 616744 w 874018"/>
              <a:gd name="connsiteY169" fmla="*/ 185738 h 611981"/>
              <a:gd name="connsiteX170" fmla="*/ 607219 w 874018"/>
              <a:gd name="connsiteY170" fmla="*/ 171450 h 611981"/>
              <a:gd name="connsiteX171" fmla="*/ 609600 w 874018"/>
              <a:gd name="connsiteY171" fmla="*/ 150019 h 611981"/>
              <a:gd name="connsiteX172" fmla="*/ 614362 w 874018"/>
              <a:gd name="connsiteY172" fmla="*/ 135731 h 611981"/>
              <a:gd name="connsiteX173" fmla="*/ 619125 w 874018"/>
              <a:gd name="connsiteY173" fmla="*/ 121444 h 611981"/>
              <a:gd name="connsiteX174" fmla="*/ 621506 w 874018"/>
              <a:gd name="connsiteY174" fmla="*/ 114300 h 611981"/>
              <a:gd name="connsiteX175" fmla="*/ 626269 w 874018"/>
              <a:gd name="connsiteY175" fmla="*/ 107156 h 611981"/>
              <a:gd name="connsiteX176" fmla="*/ 635794 w 874018"/>
              <a:gd name="connsiteY176" fmla="*/ 85725 h 611981"/>
              <a:gd name="connsiteX177" fmla="*/ 645319 w 874018"/>
              <a:gd name="connsiteY177" fmla="*/ 73819 h 611981"/>
              <a:gd name="connsiteX178" fmla="*/ 654844 w 874018"/>
              <a:gd name="connsiteY178" fmla="*/ 61913 h 611981"/>
              <a:gd name="connsiteX179" fmla="*/ 659606 w 874018"/>
              <a:gd name="connsiteY179" fmla="*/ 54769 h 611981"/>
              <a:gd name="connsiteX180" fmla="*/ 661987 w 874018"/>
              <a:gd name="connsiteY180" fmla="*/ 47625 h 611981"/>
              <a:gd name="connsiteX181" fmla="*/ 669131 w 874018"/>
              <a:gd name="connsiteY181" fmla="*/ 42863 h 611981"/>
              <a:gd name="connsiteX182" fmla="*/ 671512 w 874018"/>
              <a:gd name="connsiteY182" fmla="*/ 35719 h 611981"/>
              <a:gd name="connsiteX183" fmla="*/ 676275 w 874018"/>
              <a:gd name="connsiteY183" fmla="*/ 28575 h 611981"/>
              <a:gd name="connsiteX184" fmla="*/ 681037 w 874018"/>
              <a:gd name="connsiteY184" fmla="*/ 14288 h 611981"/>
              <a:gd name="connsiteX185" fmla="*/ 666750 w 874018"/>
              <a:gd name="connsiteY185" fmla="*/ 9525 h 611981"/>
              <a:gd name="connsiteX186" fmla="*/ 659606 w 874018"/>
              <a:gd name="connsiteY186" fmla="*/ 7144 h 611981"/>
              <a:gd name="connsiteX187" fmla="*/ 635794 w 874018"/>
              <a:gd name="connsiteY187" fmla="*/ 11906 h 611981"/>
              <a:gd name="connsiteX188" fmla="*/ 621506 w 874018"/>
              <a:gd name="connsiteY188" fmla="*/ 16669 h 611981"/>
              <a:gd name="connsiteX189" fmla="*/ 614362 w 874018"/>
              <a:gd name="connsiteY189" fmla="*/ 19050 h 611981"/>
              <a:gd name="connsiteX190" fmla="*/ 581025 w 874018"/>
              <a:gd name="connsiteY190" fmla="*/ 16669 h 611981"/>
              <a:gd name="connsiteX191" fmla="*/ 571500 w 874018"/>
              <a:gd name="connsiteY191" fmla="*/ 14288 h 611981"/>
              <a:gd name="connsiteX192" fmla="*/ 552450 w 874018"/>
              <a:gd name="connsiteY192" fmla="*/ 9525 h 611981"/>
              <a:gd name="connsiteX193" fmla="*/ 557212 w 874018"/>
              <a:gd name="connsiteY193" fmla="*/ 0 h 61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874018" h="611981">
                <a:moveTo>
                  <a:pt x="557212" y="0"/>
                </a:moveTo>
                <a:lnTo>
                  <a:pt x="557212" y="0"/>
                </a:lnTo>
                <a:cubicBezTo>
                  <a:pt x="550068" y="1588"/>
                  <a:pt x="542723" y="2449"/>
                  <a:pt x="535781" y="4763"/>
                </a:cubicBezTo>
                <a:cubicBezTo>
                  <a:pt x="521887" y="9394"/>
                  <a:pt x="534200" y="13755"/>
                  <a:pt x="519112" y="23813"/>
                </a:cubicBezTo>
                <a:cubicBezTo>
                  <a:pt x="516731" y="25400"/>
                  <a:pt x="514167" y="26743"/>
                  <a:pt x="511969" y="28575"/>
                </a:cubicBezTo>
                <a:cubicBezTo>
                  <a:pt x="505093" y="34305"/>
                  <a:pt x="504745" y="35839"/>
                  <a:pt x="500062" y="42863"/>
                </a:cubicBezTo>
                <a:cubicBezTo>
                  <a:pt x="499009" y="46021"/>
                  <a:pt x="497222" y="56254"/>
                  <a:pt x="490537" y="54769"/>
                </a:cubicBezTo>
                <a:cubicBezTo>
                  <a:pt x="484950" y="53527"/>
                  <a:pt x="476250" y="45244"/>
                  <a:pt x="476250" y="45244"/>
                </a:cubicBezTo>
                <a:lnTo>
                  <a:pt x="452437" y="47625"/>
                </a:lnTo>
                <a:cubicBezTo>
                  <a:pt x="445289" y="48377"/>
                  <a:pt x="437435" y="46792"/>
                  <a:pt x="431006" y="50006"/>
                </a:cubicBezTo>
                <a:cubicBezTo>
                  <a:pt x="428079" y="51470"/>
                  <a:pt x="430440" y="56808"/>
                  <a:pt x="428625" y="59531"/>
                </a:cubicBezTo>
                <a:cubicBezTo>
                  <a:pt x="425987" y="63489"/>
                  <a:pt x="418413" y="65317"/>
                  <a:pt x="414337" y="66675"/>
                </a:cubicBezTo>
                <a:cubicBezTo>
                  <a:pt x="409575" y="65881"/>
                  <a:pt x="404763" y="65341"/>
                  <a:pt x="400050" y="64294"/>
                </a:cubicBezTo>
                <a:cubicBezTo>
                  <a:pt x="397600" y="63750"/>
                  <a:pt x="395416" y="61913"/>
                  <a:pt x="392906" y="61913"/>
                </a:cubicBezTo>
                <a:cubicBezTo>
                  <a:pt x="389633" y="61913"/>
                  <a:pt x="386556" y="63500"/>
                  <a:pt x="383381" y="64294"/>
                </a:cubicBezTo>
                <a:cubicBezTo>
                  <a:pt x="381000" y="65881"/>
                  <a:pt x="378261" y="67032"/>
                  <a:pt x="376237" y="69056"/>
                </a:cubicBezTo>
                <a:cubicBezTo>
                  <a:pt x="374213" y="71080"/>
                  <a:pt x="373629" y="74315"/>
                  <a:pt x="371475" y="76200"/>
                </a:cubicBezTo>
                <a:cubicBezTo>
                  <a:pt x="361398" y="85017"/>
                  <a:pt x="359855" y="84836"/>
                  <a:pt x="350044" y="88106"/>
                </a:cubicBezTo>
                <a:cubicBezTo>
                  <a:pt x="326691" y="80323"/>
                  <a:pt x="359678" y="92941"/>
                  <a:pt x="338137" y="78581"/>
                </a:cubicBezTo>
                <a:cubicBezTo>
                  <a:pt x="335414" y="76766"/>
                  <a:pt x="331787" y="76994"/>
                  <a:pt x="328612" y="76200"/>
                </a:cubicBezTo>
                <a:cubicBezTo>
                  <a:pt x="323850" y="76994"/>
                  <a:pt x="319009" y="77410"/>
                  <a:pt x="314325" y="78581"/>
                </a:cubicBezTo>
                <a:cubicBezTo>
                  <a:pt x="309455" y="79799"/>
                  <a:pt x="300037" y="83344"/>
                  <a:pt x="300037" y="83344"/>
                </a:cubicBezTo>
                <a:cubicBezTo>
                  <a:pt x="297656" y="84931"/>
                  <a:pt x="295727" y="87701"/>
                  <a:pt x="292894" y="88106"/>
                </a:cubicBezTo>
                <a:cubicBezTo>
                  <a:pt x="290801" y="88405"/>
                  <a:pt x="278906" y="84237"/>
                  <a:pt x="276225" y="83344"/>
                </a:cubicBezTo>
                <a:cubicBezTo>
                  <a:pt x="273844" y="81756"/>
                  <a:pt x="271280" y="80413"/>
                  <a:pt x="269081" y="78581"/>
                </a:cubicBezTo>
                <a:cubicBezTo>
                  <a:pt x="266494" y="76425"/>
                  <a:pt x="264739" y="73306"/>
                  <a:pt x="261937" y="71438"/>
                </a:cubicBezTo>
                <a:cubicBezTo>
                  <a:pt x="259849" y="70046"/>
                  <a:pt x="257175" y="69850"/>
                  <a:pt x="254794" y="69056"/>
                </a:cubicBezTo>
                <a:cubicBezTo>
                  <a:pt x="232006" y="46271"/>
                  <a:pt x="261183" y="73315"/>
                  <a:pt x="240506" y="59531"/>
                </a:cubicBezTo>
                <a:cubicBezTo>
                  <a:pt x="237704" y="57663"/>
                  <a:pt x="236286" y="54059"/>
                  <a:pt x="233362" y="52388"/>
                </a:cubicBezTo>
                <a:cubicBezTo>
                  <a:pt x="230520" y="50764"/>
                  <a:pt x="227072" y="50504"/>
                  <a:pt x="223837" y="50006"/>
                </a:cubicBezTo>
                <a:cubicBezTo>
                  <a:pt x="205708" y="47217"/>
                  <a:pt x="181344" y="46309"/>
                  <a:pt x="164306" y="45244"/>
                </a:cubicBezTo>
                <a:cubicBezTo>
                  <a:pt x="161248" y="44480"/>
                  <a:pt x="151057" y="42191"/>
                  <a:pt x="147637" y="40481"/>
                </a:cubicBezTo>
                <a:cubicBezTo>
                  <a:pt x="145078" y="39201"/>
                  <a:pt x="142875" y="37306"/>
                  <a:pt x="140494" y="35719"/>
                </a:cubicBezTo>
                <a:cubicBezTo>
                  <a:pt x="138906" y="33338"/>
                  <a:pt x="138554" y="29046"/>
                  <a:pt x="135731" y="28575"/>
                </a:cubicBezTo>
                <a:cubicBezTo>
                  <a:pt x="67093" y="17135"/>
                  <a:pt x="100081" y="37353"/>
                  <a:pt x="76200" y="21431"/>
                </a:cubicBezTo>
                <a:cubicBezTo>
                  <a:pt x="75406" y="19050"/>
                  <a:pt x="75779" y="15856"/>
                  <a:pt x="73819" y="14288"/>
                </a:cubicBezTo>
                <a:cubicBezTo>
                  <a:pt x="71263" y="12243"/>
                  <a:pt x="67567" y="11906"/>
                  <a:pt x="64294" y="11906"/>
                </a:cubicBezTo>
                <a:cubicBezTo>
                  <a:pt x="53153" y="11906"/>
                  <a:pt x="42069" y="13494"/>
                  <a:pt x="30956" y="14288"/>
                </a:cubicBezTo>
                <a:cubicBezTo>
                  <a:pt x="13005" y="20271"/>
                  <a:pt x="35126" y="12202"/>
                  <a:pt x="16669" y="21431"/>
                </a:cubicBezTo>
                <a:cubicBezTo>
                  <a:pt x="-3053" y="31293"/>
                  <a:pt x="22859" y="14925"/>
                  <a:pt x="2381" y="28575"/>
                </a:cubicBezTo>
                <a:cubicBezTo>
                  <a:pt x="1587" y="30956"/>
                  <a:pt x="0" y="33209"/>
                  <a:pt x="0" y="35719"/>
                </a:cubicBezTo>
                <a:cubicBezTo>
                  <a:pt x="0" y="45340"/>
                  <a:pt x="4188" y="55426"/>
                  <a:pt x="7144" y="64294"/>
                </a:cubicBezTo>
                <a:lnTo>
                  <a:pt x="16669" y="92869"/>
                </a:lnTo>
                <a:lnTo>
                  <a:pt x="21431" y="107156"/>
                </a:lnTo>
                <a:cubicBezTo>
                  <a:pt x="22225" y="109537"/>
                  <a:pt x="23203" y="111865"/>
                  <a:pt x="23812" y="114300"/>
                </a:cubicBezTo>
                <a:lnTo>
                  <a:pt x="26194" y="123825"/>
                </a:lnTo>
                <a:lnTo>
                  <a:pt x="47625" y="116681"/>
                </a:lnTo>
                <a:lnTo>
                  <a:pt x="54769" y="114300"/>
                </a:lnTo>
                <a:lnTo>
                  <a:pt x="61912" y="111919"/>
                </a:lnTo>
                <a:cubicBezTo>
                  <a:pt x="73025" y="112713"/>
                  <a:pt x="84485" y="111429"/>
                  <a:pt x="95250" y="114300"/>
                </a:cubicBezTo>
                <a:cubicBezTo>
                  <a:pt x="97675" y="114947"/>
                  <a:pt x="96412" y="119250"/>
                  <a:pt x="97631" y="121444"/>
                </a:cubicBezTo>
                <a:cubicBezTo>
                  <a:pt x="100411" y="126447"/>
                  <a:pt x="101726" y="133921"/>
                  <a:pt x="107156" y="135731"/>
                </a:cubicBezTo>
                <a:cubicBezTo>
                  <a:pt x="117015" y="139018"/>
                  <a:pt x="112211" y="136721"/>
                  <a:pt x="121444" y="142875"/>
                </a:cubicBezTo>
                <a:cubicBezTo>
                  <a:pt x="122238" y="145256"/>
                  <a:pt x="122703" y="147774"/>
                  <a:pt x="123825" y="150019"/>
                </a:cubicBezTo>
                <a:cubicBezTo>
                  <a:pt x="125105" y="152579"/>
                  <a:pt x="127425" y="154548"/>
                  <a:pt x="128587" y="157163"/>
                </a:cubicBezTo>
                <a:cubicBezTo>
                  <a:pt x="130626" y="161750"/>
                  <a:pt x="133350" y="171450"/>
                  <a:pt x="133350" y="171450"/>
                </a:cubicBezTo>
                <a:cubicBezTo>
                  <a:pt x="134144" y="181769"/>
                  <a:pt x="134447" y="192137"/>
                  <a:pt x="135731" y="202406"/>
                </a:cubicBezTo>
                <a:cubicBezTo>
                  <a:pt x="136042" y="204897"/>
                  <a:pt x="136337" y="207775"/>
                  <a:pt x="138112" y="209550"/>
                </a:cubicBezTo>
                <a:cubicBezTo>
                  <a:pt x="139887" y="211325"/>
                  <a:pt x="142875" y="211137"/>
                  <a:pt x="145256" y="211931"/>
                </a:cubicBezTo>
                <a:cubicBezTo>
                  <a:pt x="147711" y="219296"/>
                  <a:pt x="150019" y="224985"/>
                  <a:pt x="150019" y="233363"/>
                </a:cubicBezTo>
                <a:cubicBezTo>
                  <a:pt x="150019" y="238975"/>
                  <a:pt x="148431" y="244475"/>
                  <a:pt x="147637" y="250031"/>
                </a:cubicBezTo>
                <a:cubicBezTo>
                  <a:pt x="148431" y="259556"/>
                  <a:pt x="147461" y="269397"/>
                  <a:pt x="150019" y="278606"/>
                </a:cubicBezTo>
                <a:cubicBezTo>
                  <a:pt x="153176" y="289972"/>
                  <a:pt x="158758" y="292370"/>
                  <a:pt x="166687" y="297656"/>
                </a:cubicBezTo>
                <a:cubicBezTo>
                  <a:pt x="167481" y="300831"/>
                  <a:pt x="168359" y="303986"/>
                  <a:pt x="169069" y="307181"/>
                </a:cubicBezTo>
                <a:cubicBezTo>
                  <a:pt x="169947" y="311132"/>
                  <a:pt x="170468" y="315161"/>
                  <a:pt x="171450" y="319088"/>
                </a:cubicBezTo>
                <a:cubicBezTo>
                  <a:pt x="172059" y="321523"/>
                  <a:pt x="172056" y="324456"/>
                  <a:pt x="173831" y="326231"/>
                </a:cubicBezTo>
                <a:cubicBezTo>
                  <a:pt x="175606" y="328006"/>
                  <a:pt x="178594" y="327819"/>
                  <a:pt x="180975" y="328613"/>
                </a:cubicBezTo>
                <a:cubicBezTo>
                  <a:pt x="186531" y="327819"/>
                  <a:pt x="192175" y="327493"/>
                  <a:pt x="197644" y="326231"/>
                </a:cubicBezTo>
                <a:cubicBezTo>
                  <a:pt x="202535" y="325102"/>
                  <a:pt x="207169" y="323056"/>
                  <a:pt x="211931" y="321469"/>
                </a:cubicBezTo>
                <a:lnTo>
                  <a:pt x="219075" y="319088"/>
                </a:lnTo>
                <a:lnTo>
                  <a:pt x="233362" y="314325"/>
                </a:lnTo>
                <a:lnTo>
                  <a:pt x="240506" y="311944"/>
                </a:lnTo>
                <a:cubicBezTo>
                  <a:pt x="249237" y="312738"/>
                  <a:pt x="258127" y="312488"/>
                  <a:pt x="266700" y="314325"/>
                </a:cubicBezTo>
                <a:cubicBezTo>
                  <a:pt x="296477" y="320706"/>
                  <a:pt x="253113" y="317985"/>
                  <a:pt x="280987" y="321469"/>
                </a:cubicBezTo>
                <a:cubicBezTo>
                  <a:pt x="291257" y="322753"/>
                  <a:pt x="301625" y="323056"/>
                  <a:pt x="311944" y="323850"/>
                </a:cubicBezTo>
                <a:cubicBezTo>
                  <a:pt x="337852" y="332486"/>
                  <a:pt x="297077" y="319611"/>
                  <a:pt x="369094" y="328613"/>
                </a:cubicBezTo>
                <a:cubicBezTo>
                  <a:pt x="371934" y="328968"/>
                  <a:pt x="373677" y="332095"/>
                  <a:pt x="376237" y="333375"/>
                </a:cubicBezTo>
                <a:cubicBezTo>
                  <a:pt x="378482" y="334497"/>
                  <a:pt x="381000" y="334962"/>
                  <a:pt x="383381" y="335756"/>
                </a:cubicBezTo>
                <a:cubicBezTo>
                  <a:pt x="402436" y="348460"/>
                  <a:pt x="379408" y="331784"/>
                  <a:pt x="395287" y="347663"/>
                </a:cubicBezTo>
                <a:cubicBezTo>
                  <a:pt x="397311" y="349687"/>
                  <a:pt x="400232" y="350593"/>
                  <a:pt x="402431" y="352425"/>
                </a:cubicBezTo>
                <a:cubicBezTo>
                  <a:pt x="405018" y="354581"/>
                  <a:pt x="407194" y="357188"/>
                  <a:pt x="409575" y="359569"/>
                </a:cubicBezTo>
                <a:cubicBezTo>
                  <a:pt x="415924" y="378620"/>
                  <a:pt x="406400" y="356394"/>
                  <a:pt x="419100" y="369094"/>
                </a:cubicBezTo>
                <a:cubicBezTo>
                  <a:pt x="420875" y="370869"/>
                  <a:pt x="420262" y="374044"/>
                  <a:pt x="421481" y="376238"/>
                </a:cubicBezTo>
                <a:cubicBezTo>
                  <a:pt x="424261" y="381241"/>
                  <a:pt x="427831" y="385763"/>
                  <a:pt x="431006" y="390525"/>
                </a:cubicBezTo>
                <a:lnTo>
                  <a:pt x="435769" y="397669"/>
                </a:lnTo>
                <a:cubicBezTo>
                  <a:pt x="436563" y="400050"/>
                  <a:pt x="436931" y="402619"/>
                  <a:pt x="438150" y="404813"/>
                </a:cubicBezTo>
                <a:cubicBezTo>
                  <a:pt x="440930" y="409816"/>
                  <a:pt x="447675" y="419100"/>
                  <a:pt x="447675" y="419100"/>
                </a:cubicBezTo>
                <a:cubicBezTo>
                  <a:pt x="450156" y="426545"/>
                  <a:pt x="452562" y="435851"/>
                  <a:pt x="459581" y="440531"/>
                </a:cubicBezTo>
                <a:lnTo>
                  <a:pt x="466725" y="445294"/>
                </a:lnTo>
                <a:cubicBezTo>
                  <a:pt x="469900" y="450056"/>
                  <a:pt x="474440" y="454151"/>
                  <a:pt x="476250" y="459581"/>
                </a:cubicBezTo>
                <a:cubicBezTo>
                  <a:pt x="479536" y="469440"/>
                  <a:pt x="477239" y="464637"/>
                  <a:pt x="483394" y="473869"/>
                </a:cubicBezTo>
                <a:cubicBezTo>
                  <a:pt x="484188" y="476250"/>
                  <a:pt x="484556" y="478819"/>
                  <a:pt x="485775" y="481013"/>
                </a:cubicBezTo>
                <a:cubicBezTo>
                  <a:pt x="488555" y="486016"/>
                  <a:pt x="492125" y="490538"/>
                  <a:pt x="495300" y="495300"/>
                </a:cubicBezTo>
                <a:lnTo>
                  <a:pt x="500062" y="502444"/>
                </a:lnTo>
                <a:lnTo>
                  <a:pt x="509587" y="516731"/>
                </a:lnTo>
                <a:cubicBezTo>
                  <a:pt x="515577" y="534695"/>
                  <a:pt x="507496" y="512546"/>
                  <a:pt x="516731" y="531019"/>
                </a:cubicBezTo>
                <a:cubicBezTo>
                  <a:pt x="517853" y="533264"/>
                  <a:pt x="517544" y="536203"/>
                  <a:pt x="519112" y="538163"/>
                </a:cubicBezTo>
                <a:cubicBezTo>
                  <a:pt x="520900" y="540398"/>
                  <a:pt x="523875" y="541338"/>
                  <a:pt x="526256" y="542925"/>
                </a:cubicBezTo>
                <a:cubicBezTo>
                  <a:pt x="530447" y="555499"/>
                  <a:pt x="527245" y="547981"/>
                  <a:pt x="538162" y="564356"/>
                </a:cubicBezTo>
                <a:lnTo>
                  <a:pt x="552450" y="585788"/>
                </a:lnTo>
                <a:cubicBezTo>
                  <a:pt x="554037" y="588169"/>
                  <a:pt x="556307" y="590216"/>
                  <a:pt x="557212" y="592931"/>
                </a:cubicBezTo>
                <a:cubicBezTo>
                  <a:pt x="558006" y="595312"/>
                  <a:pt x="557819" y="598300"/>
                  <a:pt x="559594" y="600075"/>
                </a:cubicBezTo>
                <a:cubicBezTo>
                  <a:pt x="561369" y="601850"/>
                  <a:pt x="564356" y="601662"/>
                  <a:pt x="566737" y="602456"/>
                </a:cubicBezTo>
                <a:cubicBezTo>
                  <a:pt x="572877" y="601579"/>
                  <a:pt x="583901" y="601018"/>
                  <a:pt x="590550" y="597694"/>
                </a:cubicBezTo>
                <a:cubicBezTo>
                  <a:pt x="609017" y="588460"/>
                  <a:pt x="586881" y="596535"/>
                  <a:pt x="604837" y="590550"/>
                </a:cubicBezTo>
                <a:cubicBezTo>
                  <a:pt x="613568" y="591344"/>
                  <a:pt x="622397" y="591407"/>
                  <a:pt x="631031" y="592931"/>
                </a:cubicBezTo>
                <a:cubicBezTo>
                  <a:pt x="635975" y="593803"/>
                  <a:pt x="640556" y="596106"/>
                  <a:pt x="645319" y="597694"/>
                </a:cubicBezTo>
                <a:lnTo>
                  <a:pt x="652462" y="600075"/>
                </a:lnTo>
                <a:cubicBezTo>
                  <a:pt x="670418" y="594090"/>
                  <a:pt x="648285" y="602163"/>
                  <a:pt x="666750" y="592931"/>
                </a:cubicBezTo>
                <a:cubicBezTo>
                  <a:pt x="668995" y="591808"/>
                  <a:pt x="671513" y="591344"/>
                  <a:pt x="673894" y="590550"/>
                </a:cubicBezTo>
                <a:cubicBezTo>
                  <a:pt x="679389" y="591466"/>
                  <a:pt x="689459" y="592380"/>
                  <a:pt x="695325" y="595313"/>
                </a:cubicBezTo>
                <a:cubicBezTo>
                  <a:pt x="697885" y="596593"/>
                  <a:pt x="699854" y="598913"/>
                  <a:pt x="702469" y="600075"/>
                </a:cubicBezTo>
                <a:cubicBezTo>
                  <a:pt x="707056" y="602114"/>
                  <a:pt x="711994" y="603250"/>
                  <a:pt x="716756" y="604838"/>
                </a:cubicBezTo>
                <a:lnTo>
                  <a:pt x="723900" y="607219"/>
                </a:lnTo>
                <a:cubicBezTo>
                  <a:pt x="726281" y="608013"/>
                  <a:pt x="728568" y="609187"/>
                  <a:pt x="731044" y="609600"/>
                </a:cubicBezTo>
                <a:lnTo>
                  <a:pt x="745331" y="611981"/>
                </a:lnTo>
                <a:cubicBezTo>
                  <a:pt x="752302" y="610819"/>
                  <a:pt x="761611" y="611277"/>
                  <a:pt x="766762" y="604838"/>
                </a:cubicBezTo>
                <a:cubicBezTo>
                  <a:pt x="768330" y="602878"/>
                  <a:pt x="768350" y="600075"/>
                  <a:pt x="769144" y="597694"/>
                </a:cubicBezTo>
                <a:cubicBezTo>
                  <a:pt x="769938" y="591344"/>
                  <a:pt x="770473" y="584956"/>
                  <a:pt x="771525" y="578644"/>
                </a:cubicBezTo>
                <a:cubicBezTo>
                  <a:pt x="772522" y="572664"/>
                  <a:pt x="774400" y="567637"/>
                  <a:pt x="776287" y="561975"/>
                </a:cubicBezTo>
                <a:cubicBezTo>
                  <a:pt x="775493" y="554038"/>
                  <a:pt x="775119" y="546047"/>
                  <a:pt x="773906" y="538163"/>
                </a:cubicBezTo>
                <a:cubicBezTo>
                  <a:pt x="773524" y="535682"/>
                  <a:pt x="772215" y="533433"/>
                  <a:pt x="771525" y="531019"/>
                </a:cubicBezTo>
                <a:cubicBezTo>
                  <a:pt x="770626" y="527872"/>
                  <a:pt x="770084" y="524629"/>
                  <a:pt x="769144" y="521494"/>
                </a:cubicBezTo>
                <a:cubicBezTo>
                  <a:pt x="767701" y="516685"/>
                  <a:pt x="767166" y="511383"/>
                  <a:pt x="764381" y="507206"/>
                </a:cubicBezTo>
                <a:cubicBezTo>
                  <a:pt x="762794" y="504825"/>
                  <a:pt x="760899" y="502622"/>
                  <a:pt x="759619" y="500063"/>
                </a:cubicBezTo>
                <a:cubicBezTo>
                  <a:pt x="753868" y="488561"/>
                  <a:pt x="762135" y="496185"/>
                  <a:pt x="750094" y="488156"/>
                </a:cubicBezTo>
                <a:lnTo>
                  <a:pt x="735806" y="466725"/>
                </a:lnTo>
                <a:lnTo>
                  <a:pt x="731044" y="459581"/>
                </a:lnTo>
                <a:lnTo>
                  <a:pt x="726281" y="452438"/>
                </a:lnTo>
                <a:cubicBezTo>
                  <a:pt x="717599" y="426389"/>
                  <a:pt x="731445" y="465842"/>
                  <a:pt x="719137" y="438150"/>
                </a:cubicBezTo>
                <a:cubicBezTo>
                  <a:pt x="717098" y="433563"/>
                  <a:pt x="715962" y="428625"/>
                  <a:pt x="714375" y="423863"/>
                </a:cubicBezTo>
                <a:cubicBezTo>
                  <a:pt x="710468" y="412139"/>
                  <a:pt x="712406" y="419193"/>
                  <a:pt x="709612" y="402431"/>
                </a:cubicBezTo>
                <a:cubicBezTo>
                  <a:pt x="710710" y="394750"/>
                  <a:pt x="712004" y="378603"/>
                  <a:pt x="716756" y="371475"/>
                </a:cubicBezTo>
                <a:lnTo>
                  <a:pt x="721519" y="364331"/>
                </a:lnTo>
                <a:cubicBezTo>
                  <a:pt x="725710" y="351757"/>
                  <a:pt x="722507" y="359277"/>
                  <a:pt x="733425" y="342900"/>
                </a:cubicBezTo>
                <a:cubicBezTo>
                  <a:pt x="735012" y="340519"/>
                  <a:pt x="735806" y="337343"/>
                  <a:pt x="738187" y="335756"/>
                </a:cubicBezTo>
                <a:lnTo>
                  <a:pt x="745331" y="330994"/>
                </a:lnTo>
                <a:cubicBezTo>
                  <a:pt x="750999" y="313991"/>
                  <a:pt x="745917" y="319491"/>
                  <a:pt x="757237" y="311944"/>
                </a:cubicBezTo>
                <a:cubicBezTo>
                  <a:pt x="768154" y="295567"/>
                  <a:pt x="761332" y="299466"/>
                  <a:pt x="773906" y="295275"/>
                </a:cubicBezTo>
                <a:cubicBezTo>
                  <a:pt x="775494" y="292894"/>
                  <a:pt x="777507" y="290746"/>
                  <a:pt x="778669" y="288131"/>
                </a:cubicBezTo>
                <a:cubicBezTo>
                  <a:pt x="783197" y="277942"/>
                  <a:pt x="783041" y="274018"/>
                  <a:pt x="785812" y="264319"/>
                </a:cubicBezTo>
                <a:cubicBezTo>
                  <a:pt x="786502" y="261905"/>
                  <a:pt x="787504" y="259589"/>
                  <a:pt x="788194" y="257175"/>
                </a:cubicBezTo>
                <a:cubicBezTo>
                  <a:pt x="789515" y="252553"/>
                  <a:pt x="790294" y="243658"/>
                  <a:pt x="795337" y="240506"/>
                </a:cubicBezTo>
                <a:cubicBezTo>
                  <a:pt x="805049" y="234436"/>
                  <a:pt x="823925" y="234314"/>
                  <a:pt x="833437" y="233363"/>
                </a:cubicBezTo>
                <a:cubicBezTo>
                  <a:pt x="841395" y="230710"/>
                  <a:pt x="841132" y="230594"/>
                  <a:pt x="850106" y="228600"/>
                </a:cubicBezTo>
                <a:cubicBezTo>
                  <a:pt x="867347" y="224769"/>
                  <a:pt x="856390" y="228093"/>
                  <a:pt x="869156" y="223838"/>
                </a:cubicBezTo>
                <a:cubicBezTo>
                  <a:pt x="873949" y="216649"/>
                  <a:pt x="876019" y="217617"/>
                  <a:pt x="871537" y="209550"/>
                </a:cubicBezTo>
                <a:cubicBezTo>
                  <a:pt x="868757" y="204547"/>
                  <a:pt x="862012" y="195263"/>
                  <a:pt x="862012" y="195263"/>
                </a:cubicBezTo>
                <a:cubicBezTo>
                  <a:pt x="861218" y="192088"/>
                  <a:pt x="860341" y="188933"/>
                  <a:pt x="859631" y="185738"/>
                </a:cubicBezTo>
                <a:cubicBezTo>
                  <a:pt x="858753" y="181787"/>
                  <a:pt x="858232" y="177758"/>
                  <a:pt x="857250" y="173831"/>
                </a:cubicBezTo>
                <a:cubicBezTo>
                  <a:pt x="856641" y="171396"/>
                  <a:pt x="856437" y="168648"/>
                  <a:pt x="854869" y="166688"/>
                </a:cubicBezTo>
                <a:cubicBezTo>
                  <a:pt x="853081" y="164453"/>
                  <a:pt x="850285" y="163205"/>
                  <a:pt x="847725" y="161925"/>
                </a:cubicBezTo>
                <a:cubicBezTo>
                  <a:pt x="844310" y="160217"/>
                  <a:pt x="834106" y="157926"/>
                  <a:pt x="831056" y="157163"/>
                </a:cubicBezTo>
                <a:cubicBezTo>
                  <a:pt x="828938" y="157587"/>
                  <a:pt x="812567" y="160664"/>
                  <a:pt x="809625" y="161925"/>
                </a:cubicBezTo>
                <a:cubicBezTo>
                  <a:pt x="806994" y="163052"/>
                  <a:pt x="805096" y="165526"/>
                  <a:pt x="802481" y="166688"/>
                </a:cubicBezTo>
                <a:cubicBezTo>
                  <a:pt x="792292" y="171216"/>
                  <a:pt x="788368" y="171060"/>
                  <a:pt x="778669" y="173831"/>
                </a:cubicBezTo>
                <a:cubicBezTo>
                  <a:pt x="776255" y="174521"/>
                  <a:pt x="773939" y="175523"/>
                  <a:pt x="771525" y="176213"/>
                </a:cubicBezTo>
                <a:cubicBezTo>
                  <a:pt x="746330" y="183412"/>
                  <a:pt x="781671" y="172036"/>
                  <a:pt x="747712" y="183356"/>
                </a:cubicBezTo>
                <a:lnTo>
                  <a:pt x="740569" y="185738"/>
                </a:lnTo>
                <a:cubicBezTo>
                  <a:pt x="738188" y="186532"/>
                  <a:pt x="735514" y="186727"/>
                  <a:pt x="733425" y="188119"/>
                </a:cubicBezTo>
                <a:cubicBezTo>
                  <a:pt x="712947" y="201769"/>
                  <a:pt x="738859" y="185401"/>
                  <a:pt x="719137" y="195263"/>
                </a:cubicBezTo>
                <a:cubicBezTo>
                  <a:pt x="716578" y="196543"/>
                  <a:pt x="714624" y="198898"/>
                  <a:pt x="711994" y="200025"/>
                </a:cubicBezTo>
                <a:cubicBezTo>
                  <a:pt x="708986" y="201314"/>
                  <a:pt x="705604" y="201466"/>
                  <a:pt x="702469" y="202406"/>
                </a:cubicBezTo>
                <a:cubicBezTo>
                  <a:pt x="697660" y="203849"/>
                  <a:pt x="693051" y="205952"/>
                  <a:pt x="688181" y="207169"/>
                </a:cubicBezTo>
                <a:cubicBezTo>
                  <a:pt x="676221" y="210159"/>
                  <a:pt x="681761" y="208515"/>
                  <a:pt x="671512" y="211931"/>
                </a:cubicBezTo>
                <a:cubicBezTo>
                  <a:pt x="668337" y="211137"/>
                  <a:pt x="664914" y="211014"/>
                  <a:pt x="661987" y="209550"/>
                </a:cubicBezTo>
                <a:cubicBezTo>
                  <a:pt x="656868" y="206990"/>
                  <a:pt x="652462" y="203200"/>
                  <a:pt x="647700" y="200025"/>
                </a:cubicBezTo>
                <a:cubicBezTo>
                  <a:pt x="645319" y="198438"/>
                  <a:pt x="643116" y="196543"/>
                  <a:pt x="640556" y="195263"/>
                </a:cubicBezTo>
                <a:cubicBezTo>
                  <a:pt x="637381" y="193675"/>
                  <a:pt x="634327" y="191818"/>
                  <a:pt x="631031" y="190500"/>
                </a:cubicBezTo>
                <a:cubicBezTo>
                  <a:pt x="626370" y="188636"/>
                  <a:pt x="616744" y="185738"/>
                  <a:pt x="616744" y="185738"/>
                </a:cubicBezTo>
                <a:cubicBezTo>
                  <a:pt x="613569" y="180975"/>
                  <a:pt x="606587" y="177139"/>
                  <a:pt x="607219" y="171450"/>
                </a:cubicBezTo>
                <a:cubicBezTo>
                  <a:pt x="608013" y="164306"/>
                  <a:pt x="608191" y="157067"/>
                  <a:pt x="609600" y="150019"/>
                </a:cubicBezTo>
                <a:cubicBezTo>
                  <a:pt x="610584" y="145096"/>
                  <a:pt x="612774" y="140494"/>
                  <a:pt x="614362" y="135731"/>
                </a:cubicBezTo>
                <a:lnTo>
                  <a:pt x="619125" y="121444"/>
                </a:lnTo>
                <a:cubicBezTo>
                  <a:pt x="619919" y="119063"/>
                  <a:pt x="620114" y="116388"/>
                  <a:pt x="621506" y="114300"/>
                </a:cubicBezTo>
                <a:lnTo>
                  <a:pt x="626269" y="107156"/>
                </a:lnTo>
                <a:cubicBezTo>
                  <a:pt x="631936" y="90154"/>
                  <a:pt x="628246" y="97046"/>
                  <a:pt x="635794" y="85725"/>
                </a:cubicBezTo>
                <a:cubicBezTo>
                  <a:pt x="641779" y="67768"/>
                  <a:pt x="633009" y="89206"/>
                  <a:pt x="645319" y="73819"/>
                </a:cubicBezTo>
                <a:cubicBezTo>
                  <a:pt x="658464" y="57388"/>
                  <a:pt x="634371" y="75560"/>
                  <a:pt x="654844" y="61913"/>
                </a:cubicBezTo>
                <a:cubicBezTo>
                  <a:pt x="656431" y="59532"/>
                  <a:pt x="658326" y="57329"/>
                  <a:pt x="659606" y="54769"/>
                </a:cubicBezTo>
                <a:cubicBezTo>
                  <a:pt x="660728" y="52524"/>
                  <a:pt x="660419" y="49585"/>
                  <a:pt x="661987" y="47625"/>
                </a:cubicBezTo>
                <a:cubicBezTo>
                  <a:pt x="663775" y="45390"/>
                  <a:pt x="666750" y="44450"/>
                  <a:pt x="669131" y="42863"/>
                </a:cubicBezTo>
                <a:cubicBezTo>
                  <a:pt x="669925" y="40482"/>
                  <a:pt x="670389" y="37964"/>
                  <a:pt x="671512" y="35719"/>
                </a:cubicBezTo>
                <a:cubicBezTo>
                  <a:pt x="672792" y="33159"/>
                  <a:pt x="675113" y="31190"/>
                  <a:pt x="676275" y="28575"/>
                </a:cubicBezTo>
                <a:cubicBezTo>
                  <a:pt x="678314" y="23988"/>
                  <a:pt x="681037" y="14288"/>
                  <a:pt x="681037" y="14288"/>
                </a:cubicBezTo>
                <a:lnTo>
                  <a:pt x="666750" y="9525"/>
                </a:lnTo>
                <a:lnTo>
                  <a:pt x="659606" y="7144"/>
                </a:lnTo>
                <a:cubicBezTo>
                  <a:pt x="651669" y="8731"/>
                  <a:pt x="643473" y="9346"/>
                  <a:pt x="635794" y="11906"/>
                </a:cubicBezTo>
                <a:lnTo>
                  <a:pt x="621506" y="16669"/>
                </a:lnTo>
                <a:lnTo>
                  <a:pt x="614362" y="19050"/>
                </a:lnTo>
                <a:cubicBezTo>
                  <a:pt x="603250" y="18256"/>
                  <a:pt x="592098" y="17899"/>
                  <a:pt x="581025" y="16669"/>
                </a:cubicBezTo>
                <a:cubicBezTo>
                  <a:pt x="577772" y="16308"/>
                  <a:pt x="574695" y="14998"/>
                  <a:pt x="571500" y="14288"/>
                </a:cubicBezTo>
                <a:cubicBezTo>
                  <a:pt x="554263" y="10457"/>
                  <a:pt x="565214" y="13779"/>
                  <a:pt x="552450" y="9525"/>
                </a:cubicBezTo>
                <a:cubicBezTo>
                  <a:pt x="544184" y="1259"/>
                  <a:pt x="556418" y="1588"/>
                  <a:pt x="557212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6144484" y="4678998"/>
            <a:ext cx="956737" cy="617401"/>
          </a:xfrm>
          <a:custGeom>
            <a:avLst/>
            <a:gdLst>
              <a:gd name="connsiteX0" fmla="*/ 324864 w 972564"/>
              <a:gd name="connsiteY0" fmla="*/ 501650 h 654050"/>
              <a:gd name="connsiteX1" fmla="*/ 324864 w 972564"/>
              <a:gd name="connsiteY1" fmla="*/ 501650 h 654050"/>
              <a:gd name="connsiteX2" fmla="*/ 296289 w 972564"/>
              <a:gd name="connsiteY2" fmla="*/ 498475 h 654050"/>
              <a:gd name="connsiteX3" fmla="*/ 293114 w 972564"/>
              <a:gd name="connsiteY3" fmla="*/ 508000 h 654050"/>
              <a:gd name="connsiteX4" fmla="*/ 280414 w 972564"/>
              <a:gd name="connsiteY4" fmla="*/ 546100 h 654050"/>
              <a:gd name="connsiteX5" fmla="*/ 264539 w 972564"/>
              <a:gd name="connsiteY5" fmla="*/ 542925 h 654050"/>
              <a:gd name="connsiteX6" fmla="*/ 258189 w 972564"/>
              <a:gd name="connsiteY6" fmla="*/ 523875 h 654050"/>
              <a:gd name="connsiteX7" fmla="*/ 255014 w 972564"/>
              <a:gd name="connsiteY7" fmla="*/ 514350 h 654050"/>
              <a:gd name="connsiteX8" fmla="*/ 239139 w 972564"/>
              <a:gd name="connsiteY8" fmla="*/ 495300 h 654050"/>
              <a:gd name="connsiteX9" fmla="*/ 229614 w 972564"/>
              <a:gd name="connsiteY9" fmla="*/ 476250 h 654050"/>
              <a:gd name="connsiteX10" fmla="*/ 220089 w 972564"/>
              <a:gd name="connsiteY10" fmla="*/ 469900 h 654050"/>
              <a:gd name="connsiteX11" fmla="*/ 201039 w 972564"/>
              <a:gd name="connsiteY11" fmla="*/ 454025 h 654050"/>
              <a:gd name="connsiteX12" fmla="*/ 188339 w 972564"/>
              <a:gd name="connsiteY12" fmla="*/ 450850 h 654050"/>
              <a:gd name="connsiteX13" fmla="*/ 169289 w 972564"/>
              <a:gd name="connsiteY13" fmla="*/ 444500 h 654050"/>
              <a:gd name="connsiteX14" fmla="*/ 156589 w 972564"/>
              <a:gd name="connsiteY14" fmla="*/ 425450 h 654050"/>
              <a:gd name="connsiteX15" fmla="*/ 147064 w 972564"/>
              <a:gd name="connsiteY15" fmla="*/ 406400 h 654050"/>
              <a:gd name="connsiteX16" fmla="*/ 137539 w 972564"/>
              <a:gd name="connsiteY16" fmla="*/ 400050 h 654050"/>
              <a:gd name="connsiteX17" fmla="*/ 124839 w 972564"/>
              <a:gd name="connsiteY17" fmla="*/ 387350 h 654050"/>
              <a:gd name="connsiteX18" fmla="*/ 115314 w 972564"/>
              <a:gd name="connsiteY18" fmla="*/ 368300 h 654050"/>
              <a:gd name="connsiteX19" fmla="*/ 105789 w 972564"/>
              <a:gd name="connsiteY19" fmla="*/ 358775 h 654050"/>
              <a:gd name="connsiteX20" fmla="*/ 99439 w 972564"/>
              <a:gd name="connsiteY20" fmla="*/ 349250 h 654050"/>
              <a:gd name="connsiteX21" fmla="*/ 58164 w 972564"/>
              <a:gd name="connsiteY21" fmla="*/ 352425 h 654050"/>
              <a:gd name="connsiteX22" fmla="*/ 48639 w 972564"/>
              <a:gd name="connsiteY22" fmla="*/ 355600 h 654050"/>
              <a:gd name="connsiteX23" fmla="*/ 45464 w 972564"/>
              <a:gd name="connsiteY23" fmla="*/ 368300 h 654050"/>
              <a:gd name="connsiteX24" fmla="*/ 7364 w 972564"/>
              <a:gd name="connsiteY24" fmla="*/ 377825 h 654050"/>
              <a:gd name="connsiteX25" fmla="*/ 4189 w 972564"/>
              <a:gd name="connsiteY25" fmla="*/ 415925 h 654050"/>
              <a:gd name="connsiteX26" fmla="*/ 10539 w 972564"/>
              <a:gd name="connsiteY26" fmla="*/ 450850 h 654050"/>
              <a:gd name="connsiteX27" fmla="*/ 26414 w 972564"/>
              <a:gd name="connsiteY27" fmla="*/ 463550 h 654050"/>
              <a:gd name="connsiteX28" fmla="*/ 35939 w 972564"/>
              <a:gd name="connsiteY28" fmla="*/ 469900 h 654050"/>
              <a:gd name="connsiteX29" fmla="*/ 64514 w 972564"/>
              <a:gd name="connsiteY29" fmla="*/ 476250 h 654050"/>
              <a:gd name="connsiteX30" fmla="*/ 89914 w 972564"/>
              <a:gd name="connsiteY30" fmla="*/ 482600 h 654050"/>
              <a:gd name="connsiteX31" fmla="*/ 99439 w 972564"/>
              <a:gd name="connsiteY31" fmla="*/ 492125 h 654050"/>
              <a:gd name="connsiteX32" fmla="*/ 118489 w 972564"/>
              <a:gd name="connsiteY32" fmla="*/ 498475 h 654050"/>
              <a:gd name="connsiteX33" fmla="*/ 128014 w 972564"/>
              <a:gd name="connsiteY33" fmla="*/ 504825 h 654050"/>
              <a:gd name="connsiteX34" fmla="*/ 134364 w 972564"/>
              <a:gd name="connsiteY34" fmla="*/ 514350 h 654050"/>
              <a:gd name="connsiteX35" fmla="*/ 143889 w 972564"/>
              <a:gd name="connsiteY35" fmla="*/ 517525 h 654050"/>
              <a:gd name="connsiteX36" fmla="*/ 153414 w 972564"/>
              <a:gd name="connsiteY36" fmla="*/ 523875 h 654050"/>
              <a:gd name="connsiteX37" fmla="*/ 156589 w 972564"/>
              <a:gd name="connsiteY37" fmla="*/ 533400 h 654050"/>
              <a:gd name="connsiteX38" fmla="*/ 178814 w 972564"/>
              <a:gd name="connsiteY38" fmla="*/ 558800 h 654050"/>
              <a:gd name="connsiteX39" fmla="*/ 194689 w 972564"/>
              <a:gd name="connsiteY39" fmla="*/ 584200 h 654050"/>
              <a:gd name="connsiteX40" fmla="*/ 201039 w 972564"/>
              <a:gd name="connsiteY40" fmla="*/ 593725 h 654050"/>
              <a:gd name="connsiteX41" fmla="*/ 204214 w 972564"/>
              <a:gd name="connsiteY41" fmla="*/ 603250 h 654050"/>
              <a:gd name="connsiteX42" fmla="*/ 229614 w 972564"/>
              <a:gd name="connsiteY42" fmla="*/ 625475 h 654050"/>
              <a:gd name="connsiteX43" fmla="*/ 258189 w 972564"/>
              <a:gd name="connsiteY43" fmla="*/ 635000 h 654050"/>
              <a:gd name="connsiteX44" fmla="*/ 267714 w 972564"/>
              <a:gd name="connsiteY44" fmla="*/ 638175 h 654050"/>
              <a:gd name="connsiteX45" fmla="*/ 334389 w 972564"/>
              <a:gd name="connsiteY45" fmla="*/ 631825 h 654050"/>
              <a:gd name="connsiteX46" fmla="*/ 353439 w 972564"/>
              <a:gd name="connsiteY46" fmla="*/ 625475 h 654050"/>
              <a:gd name="connsiteX47" fmla="*/ 362964 w 972564"/>
              <a:gd name="connsiteY47" fmla="*/ 622300 h 654050"/>
              <a:gd name="connsiteX48" fmla="*/ 394714 w 972564"/>
              <a:gd name="connsiteY48" fmla="*/ 625475 h 654050"/>
              <a:gd name="connsiteX49" fmla="*/ 426464 w 972564"/>
              <a:gd name="connsiteY49" fmla="*/ 635000 h 654050"/>
              <a:gd name="connsiteX50" fmla="*/ 445514 w 972564"/>
              <a:gd name="connsiteY50" fmla="*/ 641350 h 654050"/>
              <a:gd name="connsiteX51" fmla="*/ 474089 w 972564"/>
              <a:gd name="connsiteY51" fmla="*/ 650875 h 654050"/>
              <a:gd name="connsiteX52" fmla="*/ 483614 w 972564"/>
              <a:gd name="connsiteY52" fmla="*/ 654050 h 654050"/>
              <a:gd name="connsiteX53" fmla="*/ 509014 w 972564"/>
              <a:gd name="connsiteY53" fmla="*/ 650875 h 654050"/>
              <a:gd name="connsiteX54" fmla="*/ 524889 w 972564"/>
              <a:gd name="connsiteY54" fmla="*/ 622300 h 654050"/>
              <a:gd name="connsiteX55" fmla="*/ 537589 w 972564"/>
              <a:gd name="connsiteY55" fmla="*/ 593725 h 654050"/>
              <a:gd name="connsiteX56" fmla="*/ 540764 w 972564"/>
              <a:gd name="connsiteY56" fmla="*/ 584200 h 654050"/>
              <a:gd name="connsiteX57" fmla="*/ 543939 w 972564"/>
              <a:gd name="connsiteY57" fmla="*/ 574675 h 654050"/>
              <a:gd name="connsiteX58" fmla="*/ 550289 w 972564"/>
              <a:gd name="connsiteY58" fmla="*/ 565150 h 654050"/>
              <a:gd name="connsiteX59" fmla="*/ 556639 w 972564"/>
              <a:gd name="connsiteY59" fmla="*/ 546100 h 654050"/>
              <a:gd name="connsiteX60" fmla="*/ 626489 w 972564"/>
              <a:gd name="connsiteY60" fmla="*/ 530225 h 654050"/>
              <a:gd name="connsiteX61" fmla="*/ 674114 w 972564"/>
              <a:gd name="connsiteY61" fmla="*/ 514350 h 654050"/>
              <a:gd name="connsiteX62" fmla="*/ 693164 w 972564"/>
              <a:gd name="connsiteY62" fmla="*/ 508000 h 654050"/>
              <a:gd name="connsiteX63" fmla="*/ 702689 w 972564"/>
              <a:gd name="connsiteY63" fmla="*/ 504825 h 654050"/>
              <a:gd name="connsiteX64" fmla="*/ 712214 w 972564"/>
              <a:gd name="connsiteY64" fmla="*/ 498475 h 654050"/>
              <a:gd name="connsiteX65" fmla="*/ 715389 w 972564"/>
              <a:gd name="connsiteY65" fmla="*/ 488950 h 654050"/>
              <a:gd name="connsiteX66" fmla="*/ 724914 w 972564"/>
              <a:gd name="connsiteY66" fmla="*/ 482600 h 654050"/>
              <a:gd name="connsiteX67" fmla="*/ 734439 w 972564"/>
              <a:gd name="connsiteY67" fmla="*/ 473075 h 654050"/>
              <a:gd name="connsiteX68" fmla="*/ 756664 w 972564"/>
              <a:gd name="connsiteY68" fmla="*/ 444500 h 654050"/>
              <a:gd name="connsiteX69" fmla="*/ 778889 w 972564"/>
              <a:gd name="connsiteY69" fmla="*/ 422275 h 654050"/>
              <a:gd name="connsiteX70" fmla="*/ 788414 w 972564"/>
              <a:gd name="connsiteY70" fmla="*/ 415925 h 654050"/>
              <a:gd name="connsiteX71" fmla="*/ 807464 w 972564"/>
              <a:gd name="connsiteY71" fmla="*/ 409575 h 654050"/>
              <a:gd name="connsiteX72" fmla="*/ 816989 w 972564"/>
              <a:gd name="connsiteY72" fmla="*/ 406400 h 654050"/>
              <a:gd name="connsiteX73" fmla="*/ 832864 w 972564"/>
              <a:gd name="connsiteY73" fmla="*/ 390525 h 654050"/>
              <a:gd name="connsiteX74" fmla="*/ 842389 w 972564"/>
              <a:gd name="connsiteY74" fmla="*/ 371475 h 654050"/>
              <a:gd name="connsiteX75" fmla="*/ 848739 w 972564"/>
              <a:gd name="connsiteY75" fmla="*/ 307975 h 654050"/>
              <a:gd name="connsiteX76" fmla="*/ 851914 w 972564"/>
              <a:gd name="connsiteY76" fmla="*/ 298450 h 654050"/>
              <a:gd name="connsiteX77" fmla="*/ 867789 w 972564"/>
              <a:gd name="connsiteY77" fmla="*/ 282575 h 654050"/>
              <a:gd name="connsiteX78" fmla="*/ 877314 w 972564"/>
              <a:gd name="connsiteY78" fmla="*/ 273050 h 654050"/>
              <a:gd name="connsiteX79" fmla="*/ 896364 w 972564"/>
              <a:gd name="connsiteY79" fmla="*/ 260350 h 654050"/>
              <a:gd name="connsiteX80" fmla="*/ 905889 w 972564"/>
              <a:gd name="connsiteY80" fmla="*/ 254000 h 654050"/>
              <a:gd name="connsiteX81" fmla="*/ 915414 w 972564"/>
              <a:gd name="connsiteY81" fmla="*/ 247650 h 654050"/>
              <a:gd name="connsiteX82" fmla="*/ 924939 w 972564"/>
              <a:gd name="connsiteY82" fmla="*/ 241300 h 654050"/>
              <a:gd name="connsiteX83" fmla="*/ 943989 w 972564"/>
              <a:gd name="connsiteY83" fmla="*/ 234950 h 654050"/>
              <a:gd name="connsiteX84" fmla="*/ 953514 w 972564"/>
              <a:gd name="connsiteY84" fmla="*/ 231775 h 654050"/>
              <a:gd name="connsiteX85" fmla="*/ 963039 w 972564"/>
              <a:gd name="connsiteY85" fmla="*/ 225425 h 654050"/>
              <a:gd name="connsiteX86" fmla="*/ 969389 w 972564"/>
              <a:gd name="connsiteY86" fmla="*/ 215900 h 654050"/>
              <a:gd name="connsiteX87" fmla="*/ 972564 w 972564"/>
              <a:gd name="connsiteY87" fmla="*/ 190500 h 654050"/>
              <a:gd name="connsiteX88" fmla="*/ 966214 w 972564"/>
              <a:gd name="connsiteY88" fmla="*/ 158750 h 654050"/>
              <a:gd name="connsiteX89" fmla="*/ 959864 w 972564"/>
              <a:gd name="connsiteY89" fmla="*/ 139700 h 654050"/>
              <a:gd name="connsiteX90" fmla="*/ 956689 w 972564"/>
              <a:gd name="connsiteY90" fmla="*/ 130175 h 654050"/>
              <a:gd name="connsiteX91" fmla="*/ 928114 w 972564"/>
              <a:gd name="connsiteY91" fmla="*/ 104775 h 654050"/>
              <a:gd name="connsiteX92" fmla="*/ 918589 w 972564"/>
              <a:gd name="connsiteY92" fmla="*/ 95250 h 654050"/>
              <a:gd name="connsiteX93" fmla="*/ 909064 w 972564"/>
              <a:gd name="connsiteY93" fmla="*/ 76200 h 654050"/>
              <a:gd name="connsiteX94" fmla="*/ 905889 w 972564"/>
              <a:gd name="connsiteY94" fmla="*/ 66675 h 654050"/>
              <a:gd name="connsiteX95" fmla="*/ 899539 w 972564"/>
              <a:gd name="connsiteY95" fmla="*/ 57150 h 654050"/>
              <a:gd name="connsiteX96" fmla="*/ 896364 w 972564"/>
              <a:gd name="connsiteY96" fmla="*/ 47625 h 654050"/>
              <a:gd name="connsiteX97" fmla="*/ 890014 w 972564"/>
              <a:gd name="connsiteY97" fmla="*/ 38100 h 654050"/>
              <a:gd name="connsiteX98" fmla="*/ 883664 w 972564"/>
              <a:gd name="connsiteY98" fmla="*/ 19050 h 654050"/>
              <a:gd name="connsiteX99" fmla="*/ 855089 w 972564"/>
              <a:gd name="connsiteY99" fmla="*/ 3175 h 654050"/>
              <a:gd name="connsiteX100" fmla="*/ 842389 w 972564"/>
              <a:gd name="connsiteY100" fmla="*/ 6350 h 654050"/>
              <a:gd name="connsiteX101" fmla="*/ 832864 w 972564"/>
              <a:gd name="connsiteY101" fmla="*/ 9525 h 654050"/>
              <a:gd name="connsiteX102" fmla="*/ 813814 w 972564"/>
              <a:gd name="connsiteY102" fmla="*/ 12700 h 654050"/>
              <a:gd name="connsiteX103" fmla="*/ 804289 w 972564"/>
              <a:gd name="connsiteY103" fmla="*/ 15875 h 654050"/>
              <a:gd name="connsiteX104" fmla="*/ 778889 w 972564"/>
              <a:gd name="connsiteY104" fmla="*/ 19050 h 654050"/>
              <a:gd name="connsiteX105" fmla="*/ 731264 w 972564"/>
              <a:gd name="connsiteY105" fmla="*/ 15875 h 654050"/>
              <a:gd name="connsiteX106" fmla="*/ 712214 w 972564"/>
              <a:gd name="connsiteY106" fmla="*/ 9525 h 654050"/>
              <a:gd name="connsiteX107" fmla="*/ 702689 w 972564"/>
              <a:gd name="connsiteY107" fmla="*/ 6350 h 654050"/>
              <a:gd name="connsiteX108" fmla="*/ 693164 w 972564"/>
              <a:gd name="connsiteY108" fmla="*/ 3175 h 654050"/>
              <a:gd name="connsiteX109" fmla="*/ 677289 w 972564"/>
              <a:gd name="connsiteY109" fmla="*/ 0 h 654050"/>
              <a:gd name="connsiteX110" fmla="*/ 639189 w 972564"/>
              <a:gd name="connsiteY110" fmla="*/ 3175 h 654050"/>
              <a:gd name="connsiteX111" fmla="*/ 616964 w 972564"/>
              <a:gd name="connsiteY111" fmla="*/ 9525 h 654050"/>
              <a:gd name="connsiteX112" fmla="*/ 562989 w 972564"/>
              <a:gd name="connsiteY112" fmla="*/ 12700 h 654050"/>
              <a:gd name="connsiteX113" fmla="*/ 553464 w 972564"/>
              <a:gd name="connsiteY113" fmla="*/ 15875 h 654050"/>
              <a:gd name="connsiteX114" fmla="*/ 531239 w 972564"/>
              <a:gd name="connsiteY114" fmla="*/ 28575 h 654050"/>
              <a:gd name="connsiteX115" fmla="*/ 531239 w 972564"/>
              <a:gd name="connsiteY115" fmla="*/ 88900 h 654050"/>
              <a:gd name="connsiteX116" fmla="*/ 534414 w 972564"/>
              <a:gd name="connsiteY116" fmla="*/ 168275 h 654050"/>
              <a:gd name="connsiteX117" fmla="*/ 540764 w 972564"/>
              <a:gd name="connsiteY117" fmla="*/ 187325 h 654050"/>
              <a:gd name="connsiteX118" fmla="*/ 550289 w 972564"/>
              <a:gd name="connsiteY118" fmla="*/ 190500 h 654050"/>
              <a:gd name="connsiteX119" fmla="*/ 556639 w 972564"/>
              <a:gd name="connsiteY119" fmla="*/ 171450 h 654050"/>
              <a:gd name="connsiteX120" fmla="*/ 559814 w 972564"/>
              <a:gd name="connsiteY120" fmla="*/ 161925 h 654050"/>
              <a:gd name="connsiteX121" fmla="*/ 566164 w 972564"/>
              <a:gd name="connsiteY121" fmla="*/ 152400 h 654050"/>
              <a:gd name="connsiteX122" fmla="*/ 569339 w 972564"/>
              <a:gd name="connsiteY122" fmla="*/ 142875 h 654050"/>
              <a:gd name="connsiteX123" fmla="*/ 578864 w 972564"/>
              <a:gd name="connsiteY123" fmla="*/ 139700 h 654050"/>
              <a:gd name="connsiteX124" fmla="*/ 591564 w 972564"/>
              <a:gd name="connsiteY124" fmla="*/ 158750 h 654050"/>
              <a:gd name="connsiteX125" fmla="*/ 588389 w 972564"/>
              <a:gd name="connsiteY125" fmla="*/ 238125 h 654050"/>
              <a:gd name="connsiteX126" fmla="*/ 578864 w 972564"/>
              <a:gd name="connsiteY126" fmla="*/ 273050 h 654050"/>
              <a:gd name="connsiteX127" fmla="*/ 575689 w 972564"/>
              <a:gd name="connsiteY127" fmla="*/ 285750 h 654050"/>
              <a:gd name="connsiteX128" fmla="*/ 572514 w 972564"/>
              <a:gd name="connsiteY128" fmla="*/ 301625 h 654050"/>
              <a:gd name="connsiteX129" fmla="*/ 562989 w 972564"/>
              <a:gd name="connsiteY129" fmla="*/ 304800 h 654050"/>
              <a:gd name="connsiteX130" fmla="*/ 553464 w 972564"/>
              <a:gd name="connsiteY130" fmla="*/ 323850 h 654050"/>
              <a:gd name="connsiteX131" fmla="*/ 550289 w 972564"/>
              <a:gd name="connsiteY131" fmla="*/ 349250 h 654050"/>
              <a:gd name="connsiteX132" fmla="*/ 540764 w 972564"/>
              <a:gd name="connsiteY132" fmla="*/ 352425 h 654050"/>
              <a:gd name="connsiteX133" fmla="*/ 531239 w 972564"/>
              <a:gd name="connsiteY133" fmla="*/ 358775 h 654050"/>
              <a:gd name="connsiteX134" fmla="*/ 518539 w 972564"/>
              <a:gd name="connsiteY134" fmla="*/ 377825 h 654050"/>
              <a:gd name="connsiteX135" fmla="*/ 499489 w 972564"/>
              <a:gd name="connsiteY135" fmla="*/ 390525 h 654050"/>
              <a:gd name="connsiteX136" fmla="*/ 483614 w 972564"/>
              <a:gd name="connsiteY136" fmla="*/ 403225 h 654050"/>
              <a:gd name="connsiteX137" fmla="*/ 461389 w 972564"/>
              <a:gd name="connsiteY137" fmla="*/ 419100 h 654050"/>
              <a:gd name="connsiteX138" fmla="*/ 442339 w 972564"/>
              <a:gd name="connsiteY138" fmla="*/ 425450 h 654050"/>
              <a:gd name="connsiteX139" fmla="*/ 432814 w 972564"/>
              <a:gd name="connsiteY139" fmla="*/ 434975 h 654050"/>
              <a:gd name="connsiteX140" fmla="*/ 413764 w 972564"/>
              <a:gd name="connsiteY140" fmla="*/ 450850 h 654050"/>
              <a:gd name="connsiteX141" fmla="*/ 401064 w 972564"/>
              <a:gd name="connsiteY141" fmla="*/ 469900 h 654050"/>
              <a:gd name="connsiteX142" fmla="*/ 394714 w 972564"/>
              <a:gd name="connsiteY142" fmla="*/ 479425 h 654050"/>
              <a:gd name="connsiteX143" fmla="*/ 375664 w 972564"/>
              <a:gd name="connsiteY143" fmla="*/ 488950 h 654050"/>
              <a:gd name="connsiteX144" fmla="*/ 366139 w 972564"/>
              <a:gd name="connsiteY144" fmla="*/ 498475 h 654050"/>
              <a:gd name="connsiteX145" fmla="*/ 343914 w 972564"/>
              <a:gd name="connsiteY145" fmla="*/ 504825 h 654050"/>
              <a:gd name="connsiteX146" fmla="*/ 321689 w 972564"/>
              <a:gd name="connsiteY146" fmla="*/ 501650 h 654050"/>
              <a:gd name="connsiteX147" fmla="*/ 308989 w 972564"/>
              <a:gd name="connsiteY147" fmla="*/ 498475 h 654050"/>
              <a:gd name="connsiteX148" fmla="*/ 324864 w 972564"/>
              <a:gd name="connsiteY148" fmla="*/ 501650 h 65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972564" h="654050">
                <a:moveTo>
                  <a:pt x="324864" y="501650"/>
                </a:moveTo>
                <a:lnTo>
                  <a:pt x="324864" y="501650"/>
                </a:lnTo>
                <a:cubicBezTo>
                  <a:pt x="315339" y="500592"/>
                  <a:pt x="305687" y="496595"/>
                  <a:pt x="296289" y="498475"/>
                </a:cubicBezTo>
                <a:cubicBezTo>
                  <a:pt x="293007" y="499131"/>
                  <a:pt x="293587" y="504687"/>
                  <a:pt x="293114" y="508000"/>
                </a:cubicBezTo>
                <a:cubicBezTo>
                  <a:pt x="287549" y="546954"/>
                  <a:pt x="301626" y="539029"/>
                  <a:pt x="280414" y="546100"/>
                </a:cubicBezTo>
                <a:cubicBezTo>
                  <a:pt x="275122" y="545042"/>
                  <a:pt x="268355" y="546741"/>
                  <a:pt x="264539" y="542925"/>
                </a:cubicBezTo>
                <a:cubicBezTo>
                  <a:pt x="259806" y="538192"/>
                  <a:pt x="260306" y="530225"/>
                  <a:pt x="258189" y="523875"/>
                </a:cubicBezTo>
                <a:cubicBezTo>
                  <a:pt x="257131" y="520700"/>
                  <a:pt x="257381" y="516717"/>
                  <a:pt x="255014" y="514350"/>
                </a:cubicBezTo>
                <a:cubicBezTo>
                  <a:pt x="247992" y="507328"/>
                  <a:pt x="243559" y="504141"/>
                  <a:pt x="239139" y="495300"/>
                </a:cubicBezTo>
                <a:cubicBezTo>
                  <a:pt x="233974" y="484971"/>
                  <a:pt x="238713" y="485349"/>
                  <a:pt x="229614" y="476250"/>
                </a:cubicBezTo>
                <a:cubicBezTo>
                  <a:pt x="226916" y="473552"/>
                  <a:pt x="223020" y="472343"/>
                  <a:pt x="220089" y="469900"/>
                </a:cubicBezTo>
                <a:cubicBezTo>
                  <a:pt x="212012" y="463169"/>
                  <a:pt x="210777" y="458198"/>
                  <a:pt x="201039" y="454025"/>
                </a:cubicBezTo>
                <a:cubicBezTo>
                  <a:pt x="197028" y="452306"/>
                  <a:pt x="192519" y="452104"/>
                  <a:pt x="188339" y="450850"/>
                </a:cubicBezTo>
                <a:cubicBezTo>
                  <a:pt x="181928" y="448927"/>
                  <a:pt x="169289" y="444500"/>
                  <a:pt x="169289" y="444500"/>
                </a:cubicBezTo>
                <a:cubicBezTo>
                  <a:pt x="165056" y="438150"/>
                  <a:pt x="159002" y="432690"/>
                  <a:pt x="156589" y="425450"/>
                </a:cubicBezTo>
                <a:cubicBezTo>
                  <a:pt x="154007" y="417703"/>
                  <a:pt x="153219" y="412555"/>
                  <a:pt x="147064" y="406400"/>
                </a:cubicBezTo>
                <a:cubicBezTo>
                  <a:pt x="144366" y="403702"/>
                  <a:pt x="140714" y="402167"/>
                  <a:pt x="137539" y="400050"/>
                </a:cubicBezTo>
                <a:cubicBezTo>
                  <a:pt x="130612" y="379268"/>
                  <a:pt x="140233" y="399665"/>
                  <a:pt x="124839" y="387350"/>
                </a:cubicBezTo>
                <a:cubicBezTo>
                  <a:pt x="114134" y="378786"/>
                  <a:pt x="121887" y="378160"/>
                  <a:pt x="115314" y="368300"/>
                </a:cubicBezTo>
                <a:cubicBezTo>
                  <a:pt x="112823" y="364564"/>
                  <a:pt x="108664" y="362224"/>
                  <a:pt x="105789" y="358775"/>
                </a:cubicBezTo>
                <a:cubicBezTo>
                  <a:pt x="103346" y="355844"/>
                  <a:pt x="101556" y="352425"/>
                  <a:pt x="99439" y="349250"/>
                </a:cubicBezTo>
                <a:cubicBezTo>
                  <a:pt x="85681" y="350308"/>
                  <a:pt x="71856" y="350713"/>
                  <a:pt x="58164" y="352425"/>
                </a:cubicBezTo>
                <a:cubicBezTo>
                  <a:pt x="54843" y="352840"/>
                  <a:pt x="50730" y="352987"/>
                  <a:pt x="48639" y="355600"/>
                </a:cubicBezTo>
                <a:cubicBezTo>
                  <a:pt x="45913" y="359007"/>
                  <a:pt x="48777" y="365460"/>
                  <a:pt x="45464" y="368300"/>
                </a:cubicBezTo>
                <a:cubicBezTo>
                  <a:pt x="39392" y="373505"/>
                  <a:pt x="14661" y="376609"/>
                  <a:pt x="7364" y="377825"/>
                </a:cubicBezTo>
                <a:cubicBezTo>
                  <a:pt x="-4230" y="395217"/>
                  <a:pt x="413" y="383827"/>
                  <a:pt x="4189" y="415925"/>
                </a:cubicBezTo>
                <a:cubicBezTo>
                  <a:pt x="5199" y="424512"/>
                  <a:pt x="5678" y="441127"/>
                  <a:pt x="10539" y="450850"/>
                </a:cubicBezTo>
                <a:cubicBezTo>
                  <a:pt x="17675" y="465123"/>
                  <a:pt x="14208" y="457447"/>
                  <a:pt x="26414" y="463550"/>
                </a:cubicBezTo>
                <a:cubicBezTo>
                  <a:pt x="29827" y="465257"/>
                  <a:pt x="32526" y="468193"/>
                  <a:pt x="35939" y="469900"/>
                </a:cubicBezTo>
                <a:cubicBezTo>
                  <a:pt x="43936" y="473899"/>
                  <a:pt x="56849" y="474856"/>
                  <a:pt x="64514" y="476250"/>
                </a:cubicBezTo>
                <a:cubicBezTo>
                  <a:pt x="81372" y="479315"/>
                  <a:pt x="76695" y="478194"/>
                  <a:pt x="89914" y="482600"/>
                </a:cubicBezTo>
                <a:cubicBezTo>
                  <a:pt x="93089" y="485775"/>
                  <a:pt x="95514" y="489944"/>
                  <a:pt x="99439" y="492125"/>
                </a:cubicBezTo>
                <a:cubicBezTo>
                  <a:pt x="105290" y="495376"/>
                  <a:pt x="112920" y="494762"/>
                  <a:pt x="118489" y="498475"/>
                </a:cubicBezTo>
                <a:lnTo>
                  <a:pt x="128014" y="504825"/>
                </a:lnTo>
                <a:cubicBezTo>
                  <a:pt x="130131" y="508000"/>
                  <a:pt x="131384" y="511966"/>
                  <a:pt x="134364" y="514350"/>
                </a:cubicBezTo>
                <a:cubicBezTo>
                  <a:pt x="136977" y="516441"/>
                  <a:pt x="140896" y="516028"/>
                  <a:pt x="143889" y="517525"/>
                </a:cubicBezTo>
                <a:cubicBezTo>
                  <a:pt x="147302" y="519232"/>
                  <a:pt x="150239" y="521758"/>
                  <a:pt x="153414" y="523875"/>
                </a:cubicBezTo>
                <a:cubicBezTo>
                  <a:pt x="154472" y="527050"/>
                  <a:pt x="154498" y="530787"/>
                  <a:pt x="156589" y="533400"/>
                </a:cubicBezTo>
                <a:cubicBezTo>
                  <a:pt x="171406" y="551921"/>
                  <a:pt x="166114" y="520700"/>
                  <a:pt x="178814" y="558800"/>
                </a:cubicBezTo>
                <a:cubicBezTo>
                  <a:pt x="186371" y="581470"/>
                  <a:pt x="179595" y="574137"/>
                  <a:pt x="194689" y="584200"/>
                </a:cubicBezTo>
                <a:cubicBezTo>
                  <a:pt x="196806" y="587375"/>
                  <a:pt x="199332" y="590312"/>
                  <a:pt x="201039" y="593725"/>
                </a:cubicBezTo>
                <a:cubicBezTo>
                  <a:pt x="202536" y="596718"/>
                  <a:pt x="202717" y="600257"/>
                  <a:pt x="204214" y="603250"/>
                </a:cubicBezTo>
                <a:cubicBezTo>
                  <a:pt x="209400" y="613622"/>
                  <a:pt x="218184" y="621665"/>
                  <a:pt x="229614" y="625475"/>
                </a:cubicBezTo>
                <a:lnTo>
                  <a:pt x="258189" y="635000"/>
                </a:lnTo>
                <a:lnTo>
                  <a:pt x="267714" y="638175"/>
                </a:lnTo>
                <a:cubicBezTo>
                  <a:pt x="300199" y="636264"/>
                  <a:pt x="310462" y="639003"/>
                  <a:pt x="334389" y="631825"/>
                </a:cubicBezTo>
                <a:cubicBezTo>
                  <a:pt x="340800" y="629902"/>
                  <a:pt x="347089" y="627592"/>
                  <a:pt x="353439" y="625475"/>
                </a:cubicBezTo>
                <a:lnTo>
                  <a:pt x="362964" y="622300"/>
                </a:lnTo>
                <a:cubicBezTo>
                  <a:pt x="373547" y="623358"/>
                  <a:pt x="384185" y="623971"/>
                  <a:pt x="394714" y="625475"/>
                </a:cubicBezTo>
                <a:cubicBezTo>
                  <a:pt x="403111" y="626675"/>
                  <a:pt x="419835" y="632790"/>
                  <a:pt x="426464" y="635000"/>
                </a:cubicBezTo>
                <a:lnTo>
                  <a:pt x="445514" y="641350"/>
                </a:lnTo>
                <a:lnTo>
                  <a:pt x="474089" y="650875"/>
                </a:lnTo>
                <a:lnTo>
                  <a:pt x="483614" y="654050"/>
                </a:lnTo>
                <a:cubicBezTo>
                  <a:pt x="492081" y="652992"/>
                  <a:pt x="501644" y="655174"/>
                  <a:pt x="509014" y="650875"/>
                </a:cubicBezTo>
                <a:cubicBezTo>
                  <a:pt x="523147" y="642631"/>
                  <a:pt x="519486" y="633105"/>
                  <a:pt x="524889" y="622300"/>
                </a:cubicBezTo>
                <a:cubicBezTo>
                  <a:pt x="539983" y="592111"/>
                  <a:pt x="521207" y="642872"/>
                  <a:pt x="537589" y="593725"/>
                </a:cubicBezTo>
                <a:lnTo>
                  <a:pt x="540764" y="584200"/>
                </a:lnTo>
                <a:cubicBezTo>
                  <a:pt x="541822" y="581025"/>
                  <a:pt x="542083" y="577460"/>
                  <a:pt x="543939" y="574675"/>
                </a:cubicBezTo>
                <a:cubicBezTo>
                  <a:pt x="546056" y="571500"/>
                  <a:pt x="548739" y="568637"/>
                  <a:pt x="550289" y="565150"/>
                </a:cubicBezTo>
                <a:cubicBezTo>
                  <a:pt x="553007" y="559033"/>
                  <a:pt x="551070" y="549813"/>
                  <a:pt x="556639" y="546100"/>
                </a:cubicBezTo>
                <a:cubicBezTo>
                  <a:pt x="589806" y="523989"/>
                  <a:pt x="568072" y="533876"/>
                  <a:pt x="626489" y="530225"/>
                </a:cubicBezTo>
                <a:lnTo>
                  <a:pt x="674114" y="514350"/>
                </a:lnTo>
                <a:lnTo>
                  <a:pt x="693164" y="508000"/>
                </a:lnTo>
                <a:cubicBezTo>
                  <a:pt x="696339" y="506942"/>
                  <a:pt x="699904" y="506681"/>
                  <a:pt x="702689" y="504825"/>
                </a:cubicBezTo>
                <a:lnTo>
                  <a:pt x="712214" y="498475"/>
                </a:lnTo>
                <a:cubicBezTo>
                  <a:pt x="713272" y="495300"/>
                  <a:pt x="713298" y="491563"/>
                  <a:pt x="715389" y="488950"/>
                </a:cubicBezTo>
                <a:cubicBezTo>
                  <a:pt x="717773" y="485970"/>
                  <a:pt x="721983" y="485043"/>
                  <a:pt x="724914" y="482600"/>
                </a:cubicBezTo>
                <a:cubicBezTo>
                  <a:pt x="728363" y="479725"/>
                  <a:pt x="731682" y="476619"/>
                  <a:pt x="734439" y="473075"/>
                </a:cubicBezTo>
                <a:cubicBezTo>
                  <a:pt x="761023" y="438896"/>
                  <a:pt x="735039" y="466125"/>
                  <a:pt x="756664" y="444500"/>
                </a:cubicBezTo>
                <a:cubicBezTo>
                  <a:pt x="762252" y="427735"/>
                  <a:pt x="757054" y="436831"/>
                  <a:pt x="778889" y="422275"/>
                </a:cubicBezTo>
                <a:cubicBezTo>
                  <a:pt x="782064" y="420158"/>
                  <a:pt x="784794" y="417132"/>
                  <a:pt x="788414" y="415925"/>
                </a:cubicBezTo>
                <a:lnTo>
                  <a:pt x="807464" y="409575"/>
                </a:lnTo>
                <a:lnTo>
                  <a:pt x="816989" y="406400"/>
                </a:lnTo>
                <a:cubicBezTo>
                  <a:pt x="833922" y="381000"/>
                  <a:pt x="811697" y="411692"/>
                  <a:pt x="832864" y="390525"/>
                </a:cubicBezTo>
                <a:cubicBezTo>
                  <a:pt x="839019" y="384370"/>
                  <a:pt x="839807" y="379222"/>
                  <a:pt x="842389" y="371475"/>
                </a:cubicBezTo>
                <a:cubicBezTo>
                  <a:pt x="844702" y="334460"/>
                  <a:pt x="841741" y="332469"/>
                  <a:pt x="848739" y="307975"/>
                </a:cubicBezTo>
                <a:cubicBezTo>
                  <a:pt x="849658" y="304757"/>
                  <a:pt x="850417" y="301443"/>
                  <a:pt x="851914" y="298450"/>
                </a:cubicBezTo>
                <a:cubicBezTo>
                  <a:pt x="858566" y="285145"/>
                  <a:pt x="856903" y="291646"/>
                  <a:pt x="867789" y="282575"/>
                </a:cubicBezTo>
                <a:cubicBezTo>
                  <a:pt x="871238" y="279700"/>
                  <a:pt x="873770" y="275807"/>
                  <a:pt x="877314" y="273050"/>
                </a:cubicBezTo>
                <a:cubicBezTo>
                  <a:pt x="883338" y="268365"/>
                  <a:pt x="890014" y="264583"/>
                  <a:pt x="896364" y="260350"/>
                </a:cubicBezTo>
                <a:lnTo>
                  <a:pt x="905889" y="254000"/>
                </a:lnTo>
                <a:lnTo>
                  <a:pt x="915414" y="247650"/>
                </a:lnTo>
                <a:cubicBezTo>
                  <a:pt x="918589" y="245533"/>
                  <a:pt x="921319" y="242507"/>
                  <a:pt x="924939" y="241300"/>
                </a:cubicBezTo>
                <a:lnTo>
                  <a:pt x="943989" y="234950"/>
                </a:lnTo>
                <a:cubicBezTo>
                  <a:pt x="947164" y="233892"/>
                  <a:pt x="950729" y="233631"/>
                  <a:pt x="953514" y="231775"/>
                </a:cubicBezTo>
                <a:lnTo>
                  <a:pt x="963039" y="225425"/>
                </a:lnTo>
                <a:cubicBezTo>
                  <a:pt x="965156" y="222250"/>
                  <a:pt x="968385" y="219581"/>
                  <a:pt x="969389" y="215900"/>
                </a:cubicBezTo>
                <a:cubicBezTo>
                  <a:pt x="971634" y="207668"/>
                  <a:pt x="972564" y="199033"/>
                  <a:pt x="972564" y="190500"/>
                </a:cubicBezTo>
                <a:cubicBezTo>
                  <a:pt x="972564" y="184779"/>
                  <a:pt x="968312" y="165743"/>
                  <a:pt x="966214" y="158750"/>
                </a:cubicBezTo>
                <a:cubicBezTo>
                  <a:pt x="964291" y="152339"/>
                  <a:pt x="961981" y="146050"/>
                  <a:pt x="959864" y="139700"/>
                </a:cubicBezTo>
                <a:cubicBezTo>
                  <a:pt x="958806" y="136525"/>
                  <a:pt x="959474" y="132031"/>
                  <a:pt x="956689" y="130175"/>
                </a:cubicBezTo>
                <a:cubicBezTo>
                  <a:pt x="939692" y="118844"/>
                  <a:pt x="949862" y="126523"/>
                  <a:pt x="928114" y="104775"/>
                </a:cubicBezTo>
                <a:lnTo>
                  <a:pt x="918589" y="95250"/>
                </a:lnTo>
                <a:cubicBezTo>
                  <a:pt x="910609" y="71309"/>
                  <a:pt x="921374" y="100819"/>
                  <a:pt x="909064" y="76200"/>
                </a:cubicBezTo>
                <a:cubicBezTo>
                  <a:pt x="907567" y="73207"/>
                  <a:pt x="907386" y="69668"/>
                  <a:pt x="905889" y="66675"/>
                </a:cubicBezTo>
                <a:cubicBezTo>
                  <a:pt x="904182" y="63262"/>
                  <a:pt x="901246" y="60563"/>
                  <a:pt x="899539" y="57150"/>
                </a:cubicBezTo>
                <a:cubicBezTo>
                  <a:pt x="898042" y="54157"/>
                  <a:pt x="897861" y="50618"/>
                  <a:pt x="896364" y="47625"/>
                </a:cubicBezTo>
                <a:cubicBezTo>
                  <a:pt x="894657" y="44212"/>
                  <a:pt x="891564" y="41587"/>
                  <a:pt x="890014" y="38100"/>
                </a:cubicBezTo>
                <a:cubicBezTo>
                  <a:pt x="887296" y="31983"/>
                  <a:pt x="889233" y="22763"/>
                  <a:pt x="883664" y="19050"/>
                </a:cubicBezTo>
                <a:cubicBezTo>
                  <a:pt x="861829" y="4494"/>
                  <a:pt x="871854" y="8763"/>
                  <a:pt x="855089" y="3175"/>
                </a:cubicBezTo>
                <a:cubicBezTo>
                  <a:pt x="850856" y="4233"/>
                  <a:pt x="846585" y="5151"/>
                  <a:pt x="842389" y="6350"/>
                </a:cubicBezTo>
                <a:cubicBezTo>
                  <a:pt x="839171" y="7269"/>
                  <a:pt x="836131" y="8799"/>
                  <a:pt x="832864" y="9525"/>
                </a:cubicBezTo>
                <a:cubicBezTo>
                  <a:pt x="826580" y="10922"/>
                  <a:pt x="820098" y="11303"/>
                  <a:pt x="813814" y="12700"/>
                </a:cubicBezTo>
                <a:cubicBezTo>
                  <a:pt x="810547" y="13426"/>
                  <a:pt x="807582" y="15276"/>
                  <a:pt x="804289" y="15875"/>
                </a:cubicBezTo>
                <a:cubicBezTo>
                  <a:pt x="795894" y="17401"/>
                  <a:pt x="787356" y="17992"/>
                  <a:pt x="778889" y="19050"/>
                </a:cubicBezTo>
                <a:cubicBezTo>
                  <a:pt x="763014" y="17992"/>
                  <a:pt x="747014" y="18125"/>
                  <a:pt x="731264" y="15875"/>
                </a:cubicBezTo>
                <a:cubicBezTo>
                  <a:pt x="724638" y="14928"/>
                  <a:pt x="718564" y="11642"/>
                  <a:pt x="712214" y="9525"/>
                </a:cubicBezTo>
                <a:lnTo>
                  <a:pt x="702689" y="6350"/>
                </a:lnTo>
                <a:cubicBezTo>
                  <a:pt x="699514" y="5292"/>
                  <a:pt x="696446" y="3831"/>
                  <a:pt x="693164" y="3175"/>
                </a:cubicBezTo>
                <a:lnTo>
                  <a:pt x="677289" y="0"/>
                </a:lnTo>
                <a:cubicBezTo>
                  <a:pt x="664589" y="1058"/>
                  <a:pt x="651821" y="1491"/>
                  <a:pt x="639189" y="3175"/>
                </a:cubicBezTo>
                <a:cubicBezTo>
                  <a:pt x="603472" y="7937"/>
                  <a:pt x="661664" y="5268"/>
                  <a:pt x="616964" y="9525"/>
                </a:cubicBezTo>
                <a:cubicBezTo>
                  <a:pt x="599022" y="11234"/>
                  <a:pt x="580981" y="11642"/>
                  <a:pt x="562989" y="12700"/>
                </a:cubicBezTo>
                <a:cubicBezTo>
                  <a:pt x="559814" y="13758"/>
                  <a:pt x="556540" y="14557"/>
                  <a:pt x="553464" y="15875"/>
                </a:cubicBezTo>
                <a:cubicBezTo>
                  <a:pt x="542185" y="20709"/>
                  <a:pt x="540805" y="22198"/>
                  <a:pt x="531239" y="28575"/>
                </a:cubicBezTo>
                <a:cubicBezTo>
                  <a:pt x="522571" y="54579"/>
                  <a:pt x="528503" y="32816"/>
                  <a:pt x="531239" y="88900"/>
                </a:cubicBezTo>
                <a:cubicBezTo>
                  <a:pt x="532529" y="115348"/>
                  <a:pt x="531863" y="141919"/>
                  <a:pt x="534414" y="168275"/>
                </a:cubicBezTo>
                <a:cubicBezTo>
                  <a:pt x="535059" y="174937"/>
                  <a:pt x="534414" y="185208"/>
                  <a:pt x="540764" y="187325"/>
                </a:cubicBezTo>
                <a:lnTo>
                  <a:pt x="550289" y="190500"/>
                </a:lnTo>
                <a:lnTo>
                  <a:pt x="556639" y="171450"/>
                </a:lnTo>
                <a:cubicBezTo>
                  <a:pt x="557697" y="168275"/>
                  <a:pt x="557958" y="164710"/>
                  <a:pt x="559814" y="161925"/>
                </a:cubicBezTo>
                <a:cubicBezTo>
                  <a:pt x="561931" y="158750"/>
                  <a:pt x="564457" y="155813"/>
                  <a:pt x="566164" y="152400"/>
                </a:cubicBezTo>
                <a:cubicBezTo>
                  <a:pt x="567661" y="149407"/>
                  <a:pt x="566972" y="145242"/>
                  <a:pt x="569339" y="142875"/>
                </a:cubicBezTo>
                <a:cubicBezTo>
                  <a:pt x="571706" y="140508"/>
                  <a:pt x="575689" y="140758"/>
                  <a:pt x="578864" y="139700"/>
                </a:cubicBezTo>
                <a:cubicBezTo>
                  <a:pt x="591132" y="143789"/>
                  <a:pt x="591564" y="140870"/>
                  <a:pt x="591564" y="158750"/>
                </a:cubicBezTo>
                <a:cubicBezTo>
                  <a:pt x="591564" y="185229"/>
                  <a:pt x="590786" y="211754"/>
                  <a:pt x="588389" y="238125"/>
                </a:cubicBezTo>
                <a:cubicBezTo>
                  <a:pt x="586880" y="254726"/>
                  <a:pt x="582631" y="259865"/>
                  <a:pt x="578864" y="273050"/>
                </a:cubicBezTo>
                <a:cubicBezTo>
                  <a:pt x="577665" y="277246"/>
                  <a:pt x="576636" y="281490"/>
                  <a:pt x="575689" y="285750"/>
                </a:cubicBezTo>
                <a:cubicBezTo>
                  <a:pt x="574518" y="291018"/>
                  <a:pt x="575507" y="297135"/>
                  <a:pt x="572514" y="301625"/>
                </a:cubicBezTo>
                <a:cubicBezTo>
                  <a:pt x="570658" y="304410"/>
                  <a:pt x="566164" y="303742"/>
                  <a:pt x="562989" y="304800"/>
                </a:cubicBezTo>
                <a:cubicBezTo>
                  <a:pt x="557905" y="312426"/>
                  <a:pt x="555107" y="314813"/>
                  <a:pt x="553464" y="323850"/>
                </a:cubicBezTo>
                <a:cubicBezTo>
                  <a:pt x="551938" y="332245"/>
                  <a:pt x="553754" y="341453"/>
                  <a:pt x="550289" y="349250"/>
                </a:cubicBezTo>
                <a:cubicBezTo>
                  <a:pt x="548930" y="352308"/>
                  <a:pt x="543757" y="350928"/>
                  <a:pt x="540764" y="352425"/>
                </a:cubicBezTo>
                <a:cubicBezTo>
                  <a:pt x="537351" y="354132"/>
                  <a:pt x="534414" y="356658"/>
                  <a:pt x="531239" y="358775"/>
                </a:cubicBezTo>
                <a:cubicBezTo>
                  <a:pt x="527006" y="365125"/>
                  <a:pt x="524889" y="373592"/>
                  <a:pt x="518539" y="377825"/>
                </a:cubicBezTo>
                <a:lnTo>
                  <a:pt x="499489" y="390525"/>
                </a:lnTo>
                <a:cubicBezTo>
                  <a:pt x="485287" y="411827"/>
                  <a:pt x="502017" y="390956"/>
                  <a:pt x="483614" y="403225"/>
                </a:cubicBezTo>
                <a:cubicBezTo>
                  <a:pt x="460599" y="418568"/>
                  <a:pt x="488797" y="408137"/>
                  <a:pt x="461389" y="419100"/>
                </a:cubicBezTo>
                <a:cubicBezTo>
                  <a:pt x="455174" y="421586"/>
                  <a:pt x="442339" y="425450"/>
                  <a:pt x="442339" y="425450"/>
                </a:cubicBezTo>
                <a:cubicBezTo>
                  <a:pt x="439164" y="428625"/>
                  <a:pt x="436263" y="432100"/>
                  <a:pt x="432814" y="434975"/>
                </a:cubicBezTo>
                <a:cubicBezTo>
                  <a:pt x="421228" y="444630"/>
                  <a:pt x="424016" y="437669"/>
                  <a:pt x="413764" y="450850"/>
                </a:cubicBezTo>
                <a:cubicBezTo>
                  <a:pt x="409079" y="456874"/>
                  <a:pt x="405297" y="463550"/>
                  <a:pt x="401064" y="469900"/>
                </a:cubicBezTo>
                <a:cubicBezTo>
                  <a:pt x="398947" y="473075"/>
                  <a:pt x="398334" y="478218"/>
                  <a:pt x="394714" y="479425"/>
                </a:cubicBezTo>
                <a:cubicBezTo>
                  <a:pt x="385168" y="482607"/>
                  <a:pt x="383870" y="482111"/>
                  <a:pt x="375664" y="488950"/>
                </a:cubicBezTo>
                <a:cubicBezTo>
                  <a:pt x="372215" y="491825"/>
                  <a:pt x="369875" y="495984"/>
                  <a:pt x="366139" y="498475"/>
                </a:cubicBezTo>
                <a:cubicBezTo>
                  <a:pt x="363406" y="500297"/>
                  <a:pt x="345608" y="504402"/>
                  <a:pt x="343914" y="504825"/>
                </a:cubicBezTo>
                <a:cubicBezTo>
                  <a:pt x="336506" y="503767"/>
                  <a:pt x="329052" y="502989"/>
                  <a:pt x="321689" y="501650"/>
                </a:cubicBezTo>
                <a:cubicBezTo>
                  <a:pt x="317396" y="500869"/>
                  <a:pt x="313319" y="499016"/>
                  <a:pt x="308989" y="498475"/>
                </a:cubicBezTo>
                <a:cubicBezTo>
                  <a:pt x="304788" y="497950"/>
                  <a:pt x="322218" y="501121"/>
                  <a:pt x="324864" y="50165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28" name="Freeform 27"/>
          <p:cNvSpPr/>
          <p:nvPr/>
        </p:nvSpPr>
        <p:spPr bwMode="auto">
          <a:xfrm>
            <a:off x="5596157" y="4942684"/>
            <a:ext cx="577434" cy="347720"/>
          </a:xfrm>
          <a:custGeom>
            <a:avLst/>
            <a:gdLst>
              <a:gd name="connsiteX0" fmla="*/ 132962 w 586987"/>
              <a:gd name="connsiteY0" fmla="*/ 95311 h 368361"/>
              <a:gd name="connsiteX1" fmla="*/ 132962 w 586987"/>
              <a:gd name="connsiteY1" fmla="*/ 95311 h 368361"/>
              <a:gd name="connsiteX2" fmla="*/ 107562 w 586987"/>
              <a:gd name="connsiteY2" fmla="*/ 108011 h 368361"/>
              <a:gd name="connsiteX3" fmla="*/ 98037 w 586987"/>
              <a:gd name="connsiteY3" fmla="*/ 114361 h 368361"/>
              <a:gd name="connsiteX4" fmla="*/ 78987 w 586987"/>
              <a:gd name="connsiteY4" fmla="*/ 123886 h 368361"/>
              <a:gd name="connsiteX5" fmla="*/ 75812 w 586987"/>
              <a:gd name="connsiteY5" fmla="*/ 133411 h 368361"/>
              <a:gd name="connsiteX6" fmla="*/ 72637 w 586987"/>
              <a:gd name="connsiteY6" fmla="*/ 149286 h 368361"/>
              <a:gd name="connsiteX7" fmla="*/ 59937 w 586987"/>
              <a:gd name="connsiteY7" fmla="*/ 152461 h 368361"/>
              <a:gd name="connsiteX8" fmla="*/ 50412 w 586987"/>
              <a:gd name="connsiteY8" fmla="*/ 149286 h 368361"/>
              <a:gd name="connsiteX9" fmla="*/ 40887 w 586987"/>
              <a:gd name="connsiteY9" fmla="*/ 139761 h 368361"/>
              <a:gd name="connsiteX10" fmla="*/ 12312 w 586987"/>
              <a:gd name="connsiteY10" fmla="*/ 142936 h 368361"/>
              <a:gd name="connsiteX11" fmla="*/ 5962 w 586987"/>
              <a:gd name="connsiteY11" fmla="*/ 177861 h 368361"/>
              <a:gd name="connsiteX12" fmla="*/ 15487 w 586987"/>
              <a:gd name="connsiteY12" fmla="*/ 196911 h 368361"/>
              <a:gd name="connsiteX13" fmla="*/ 21837 w 586987"/>
              <a:gd name="connsiteY13" fmla="*/ 215961 h 368361"/>
              <a:gd name="connsiteX14" fmla="*/ 25012 w 586987"/>
              <a:gd name="connsiteY14" fmla="*/ 225486 h 368361"/>
              <a:gd name="connsiteX15" fmla="*/ 31362 w 586987"/>
              <a:gd name="connsiteY15" fmla="*/ 235011 h 368361"/>
              <a:gd name="connsiteX16" fmla="*/ 28187 w 586987"/>
              <a:gd name="connsiteY16" fmla="*/ 254061 h 368361"/>
              <a:gd name="connsiteX17" fmla="*/ 18662 w 586987"/>
              <a:gd name="connsiteY17" fmla="*/ 257236 h 368361"/>
              <a:gd name="connsiteX18" fmla="*/ 9137 w 586987"/>
              <a:gd name="connsiteY18" fmla="*/ 263586 h 368361"/>
              <a:gd name="connsiteX19" fmla="*/ 5962 w 586987"/>
              <a:gd name="connsiteY19" fmla="*/ 273111 h 368361"/>
              <a:gd name="connsiteX20" fmla="*/ 15487 w 586987"/>
              <a:gd name="connsiteY20" fmla="*/ 279461 h 368361"/>
              <a:gd name="connsiteX21" fmla="*/ 31362 w 586987"/>
              <a:gd name="connsiteY21" fmla="*/ 298511 h 368361"/>
              <a:gd name="connsiteX22" fmla="*/ 40887 w 586987"/>
              <a:gd name="connsiteY22" fmla="*/ 304861 h 368361"/>
              <a:gd name="connsiteX23" fmla="*/ 94862 w 586987"/>
              <a:gd name="connsiteY23" fmla="*/ 295336 h 368361"/>
              <a:gd name="connsiteX24" fmla="*/ 98037 w 586987"/>
              <a:gd name="connsiteY24" fmla="*/ 257236 h 368361"/>
              <a:gd name="connsiteX25" fmla="*/ 120262 w 586987"/>
              <a:gd name="connsiteY25" fmla="*/ 260411 h 368361"/>
              <a:gd name="connsiteX26" fmla="*/ 139312 w 586987"/>
              <a:gd name="connsiteY26" fmla="*/ 266761 h 368361"/>
              <a:gd name="connsiteX27" fmla="*/ 158362 w 586987"/>
              <a:gd name="connsiteY27" fmla="*/ 260411 h 368361"/>
              <a:gd name="connsiteX28" fmla="*/ 186937 w 586987"/>
              <a:gd name="connsiteY28" fmla="*/ 254061 h 368361"/>
              <a:gd name="connsiteX29" fmla="*/ 205987 w 586987"/>
              <a:gd name="connsiteY29" fmla="*/ 244536 h 368361"/>
              <a:gd name="connsiteX30" fmla="*/ 215512 w 586987"/>
              <a:gd name="connsiteY30" fmla="*/ 247711 h 368361"/>
              <a:gd name="connsiteX31" fmla="*/ 221862 w 586987"/>
              <a:gd name="connsiteY31" fmla="*/ 257236 h 368361"/>
              <a:gd name="connsiteX32" fmla="*/ 225037 w 586987"/>
              <a:gd name="connsiteY32" fmla="*/ 266761 h 368361"/>
              <a:gd name="connsiteX33" fmla="*/ 234562 w 586987"/>
              <a:gd name="connsiteY33" fmla="*/ 273111 h 368361"/>
              <a:gd name="connsiteX34" fmla="*/ 291712 w 586987"/>
              <a:gd name="connsiteY34" fmla="*/ 279461 h 368361"/>
              <a:gd name="connsiteX35" fmla="*/ 304412 w 586987"/>
              <a:gd name="connsiteY35" fmla="*/ 298511 h 368361"/>
              <a:gd name="connsiteX36" fmla="*/ 307587 w 586987"/>
              <a:gd name="connsiteY36" fmla="*/ 308036 h 368361"/>
              <a:gd name="connsiteX37" fmla="*/ 320287 w 586987"/>
              <a:gd name="connsiteY37" fmla="*/ 327086 h 368361"/>
              <a:gd name="connsiteX38" fmla="*/ 358387 w 586987"/>
              <a:gd name="connsiteY38" fmla="*/ 346136 h 368361"/>
              <a:gd name="connsiteX39" fmla="*/ 367912 w 586987"/>
              <a:gd name="connsiteY39" fmla="*/ 349311 h 368361"/>
              <a:gd name="connsiteX40" fmla="*/ 390137 w 586987"/>
              <a:gd name="connsiteY40" fmla="*/ 342961 h 368361"/>
              <a:gd name="connsiteX41" fmla="*/ 415537 w 586987"/>
              <a:gd name="connsiteY41" fmla="*/ 346136 h 368361"/>
              <a:gd name="connsiteX42" fmla="*/ 425062 w 586987"/>
              <a:gd name="connsiteY42" fmla="*/ 352486 h 368361"/>
              <a:gd name="connsiteX43" fmla="*/ 453637 w 586987"/>
              <a:gd name="connsiteY43" fmla="*/ 362011 h 368361"/>
              <a:gd name="connsiteX44" fmla="*/ 463162 w 586987"/>
              <a:gd name="connsiteY44" fmla="*/ 365186 h 368361"/>
              <a:gd name="connsiteX45" fmla="*/ 472687 w 586987"/>
              <a:gd name="connsiteY45" fmla="*/ 368361 h 368361"/>
              <a:gd name="connsiteX46" fmla="*/ 494912 w 586987"/>
              <a:gd name="connsiteY46" fmla="*/ 342961 h 368361"/>
              <a:gd name="connsiteX47" fmla="*/ 501262 w 586987"/>
              <a:gd name="connsiteY47" fmla="*/ 333436 h 368361"/>
              <a:gd name="connsiteX48" fmla="*/ 510787 w 586987"/>
              <a:gd name="connsiteY48" fmla="*/ 327086 h 368361"/>
              <a:gd name="connsiteX49" fmla="*/ 517137 w 586987"/>
              <a:gd name="connsiteY49" fmla="*/ 317561 h 368361"/>
              <a:gd name="connsiteX50" fmla="*/ 523487 w 586987"/>
              <a:gd name="connsiteY50" fmla="*/ 298511 h 368361"/>
              <a:gd name="connsiteX51" fmla="*/ 526662 w 586987"/>
              <a:gd name="connsiteY51" fmla="*/ 215961 h 368361"/>
              <a:gd name="connsiteX52" fmla="*/ 545712 w 586987"/>
              <a:gd name="connsiteY52" fmla="*/ 203261 h 368361"/>
              <a:gd name="connsiteX53" fmla="*/ 564762 w 586987"/>
              <a:gd name="connsiteY53" fmla="*/ 190561 h 368361"/>
              <a:gd name="connsiteX54" fmla="*/ 571112 w 586987"/>
              <a:gd name="connsiteY54" fmla="*/ 171511 h 368361"/>
              <a:gd name="connsiteX55" fmla="*/ 574287 w 586987"/>
              <a:gd name="connsiteY55" fmla="*/ 161986 h 368361"/>
              <a:gd name="connsiteX56" fmla="*/ 574287 w 586987"/>
              <a:gd name="connsiteY56" fmla="*/ 101661 h 368361"/>
              <a:gd name="connsiteX57" fmla="*/ 577462 w 586987"/>
              <a:gd name="connsiteY57" fmla="*/ 92136 h 368361"/>
              <a:gd name="connsiteX58" fmla="*/ 586987 w 586987"/>
              <a:gd name="connsiteY58" fmla="*/ 88961 h 368361"/>
              <a:gd name="connsiteX59" fmla="*/ 580637 w 586987"/>
              <a:gd name="connsiteY59" fmla="*/ 79436 h 368361"/>
              <a:gd name="connsiteX60" fmla="*/ 545712 w 586987"/>
              <a:gd name="connsiteY60" fmla="*/ 69911 h 368361"/>
              <a:gd name="connsiteX61" fmla="*/ 536187 w 586987"/>
              <a:gd name="connsiteY61" fmla="*/ 66736 h 368361"/>
              <a:gd name="connsiteX62" fmla="*/ 507612 w 586987"/>
              <a:gd name="connsiteY62" fmla="*/ 50861 h 368361"/>
              <a:gd name="connsiteX63" fmla="*/ 498087 w 586987"/>
              <a:gd name="connsiteY63" fmla="*/ 41336 h 368361"/>
              <a:gd name="connsiteX64" fmla="*/ 488562 w 586987"/>
              <a:gd name="connsiteY64" fmla="*/ 22286 h 368361"/>
              <a:gd name="connsiteX65" fmla="*/ 479037 w 586987"/>
              <a:gd name="connsiteY65" fmla="*/ 15936 h 368361"/>
              <a:gd name="connsiteX66" fmla="*/ 466337 w 586987"/>
              <a:gd name="connsiteY66" fmla="*/ 61 h 368361"/>
              <a:gd name="connsiteX67" fmla="*/ 456812 w 586987"/>
              <a:gd name="connsiteY67" fmla="*/ 3236 h 368361"/>
              <a:gd name="connsiteX68" fmla="*/ 418712 w 586987"/>
              <a:gd name="connsiteY68" fmla="*/ 6411 h 368361"/>
              <a:gd name="connsiteX69" fmla="*/ 396487 w 586987"/>
              <a:gd name="connsiteY69" fmla="*/ 12761 h 368361"/>
              <a:gd name="connsiteX70" fmla="*/ 377437 w 586987"/>
              <a:gd name="connsiteY70" fmla="*/ 19111 h 368361"/>
              <a:gd name="connsiteX71" fmla="*/ 367912 w 586987"/>
              <a:gd name="connsiteY71" fmla="*/ 25461 h 368361"/>
              <a:gd name="connsiteX72" fmla="*/ 339337 w 586987"/>
              <a:gd name="connsiteY72" fmla="*/ 38161 h 368361"/>
              <a:gd name="connsiteX73" fmla="*/ 332987 w 586987"/>
              <a:gd name="connsiteY73" fmla="*/ 57211 h 368361"/>
              <a:gd name="connsiteX74" fmla="*/ 326637 w 586987"/>
              <a:gd name="connsiteY74" fmla="*/ 66736 h 368361"/>
              <a:gd name="connsiteX75" fmla="*/ 317112 w 586987"/>
              <a:gd name="connsiteY75" fmla="*/ 85786 h 368361"/>
              <a:gd name="connsiteX76" fmla="*/ 307587 w 586987"/>
              <a:gd name="connsiteY76" fmla="*/ 92136 h 368361"/>
              <a:gd name="connsiteX77" fmla="*/ 304412 w 586987"/>
              <a:gd name="connsiteY77" fmla="*/ 101661 h 368361"/>
              <a:gd name="connsiteX78" fmla="*/ 294887 w 586987"/>
              <a:gd name="connsiteY78" fmla="*/ 104836 h 368361"/>
              <a:gd name="connsiteX79" fmla="*/ 275837 w 586987"/>
              <a:gd name="connsiteY79" fmla="*/ 117536 h 368361"/>
              <a:gd name="connsiteX80" fmla="*/ 266312 w 586987"/>
              <a:gd name="connsiteY80" fmla="*/ 120711 h 368361"/>
              <a:gd name="connsiteX81" fmla="*/ 247262 w 586987"/>
              <a:gd name="connsiteY81" fmla="*/ 133411 h 368361"/>
              <a:gd name="connsiteX82" fmla="*/ 228212 w 586987"/>
              <a:gd name="connsiteY82" fmla="*/ 139761 h 368361"/>
              <a:gd name="connsiteX83" fmla="*/ 205987 w 586987"/>
              <a:gd name="connsiteY83" fmla="*/ 136586 h 368361"/>
              <a:gd name="connsiteX84" fmla="*/ 196462 w 586987"/>
              <a:gd name="connsiteY84" fmla="*/ 130236 h 368361"/>
              <a:gd name="connsiteX85" fmla="*/ 177412 w 586987"/>
              <a:gd name="connsiteY85" fmla="*/ 123886 h 368361"/>
              <a:gd name="connsiteX86" fmla="*/ 158362 w 586987"/>
              <a:gd name="connsiteY86" fmla="*/ 117536 h 368361"/>
              <a:gd name="connsiteX87" fmla="*/ 148837 w 586987"/>
              <a:gd name="connsiteY87" fmla="*/ 114361 h 368361"/>
              <a:gd name="connsiteX88" fmla="*/ 132962 w 586987"/>
              <a:gd name="connsiteY88" fmla="*/ 95311 h 36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86987" h="368361">
                <a:moveTo>
                  <a:pt x="132962" y="95311"/>
                </a:moveTo>
                <a:lnTo>
                  <a:pt x="132962" y="95311"/>
                </a:lnTo>
                <a:cubicBezTo>
                  <a:pt x="124495" y="99544"/>
                  <a:pt x="115872" y="103478"/>
                  <a:pt x="107562" y="108011"/>
                </a:cubicBezTo>
                <a:cubicBezTo>
                  <a:pt x="104212" y="109838"/>
                  <a:pt x="101450" y="112654"/>
                  <a:pt x="98037" y="114361"/>
                </a:cubicBezTo>
                <a:cubicBezTo>
                  <a:pt x="71747" y="127506"/>
                  <a:pt x="106284" y="105688"/>
                  <a:pt x="78987" y="123886"/>
                </a:cubicBezTo>
                <a:cubicBezTo>
                  <a:pt x="77929" y="127061"/>
                  <a:pt x="76624" y="130164"/>
                  <a:pt x="75812" y="133411"/>
                </a:cubicBezTo>
                <a:cubicBezTo>
                  <a:pt x="74503" y="138646"/>
                  <a:pt x="76092" y="145140"/>
                  <a:pt x="72637" y="149286"/>
                </a:cubicBezTo>
                <a:cubicBezTo>
                  <a:pt x="69843" y="152638"/>
                  <a:pt x="64170" y="151403"/>
                  <a:pt x="59937" y="152461"/>
                </a:cubicBezTo>
                <a:cubicBezTo>
                  <a:pt x="56762" y="151403"/>
                  <a:pt x="53197" y="151142"/>
                  <a:pt x="50412" y="149286"/>
                </a:cubicBezTo>
                <a:cubicBezTo>
                  <a:pt x="46676" y="146795"/>
                  <a:pt x="45316" y="140499"/>
                  <a:pt x="40887" y="139761"/>
                </a:cubicBezTo>
                <a:cubicBezTo>
                  <a:pt x="31434" y="138185"/>
                  <a:pt x="21837" y="141878"/>
                  <a:pt x="12312" y="142936"/>
                </a:cubicBezTo>
                <a:cubicBezTo>
                  <a:pt x="-6738" y="149286"/>
                  <a:pt x="657" y="143380"/>
                  <a:pt x="5962" y="177861"/>
                </a:cubicBezTo>
                <a:cubicBezTo>
                  <a:pt x="8005" y="191143"/>
                  <a:pt x="9947" y="184445"/>
                  <a:pt x="15487" y="196911"/>
                </a:cubicBezTo>
                <a:cubicBezTo>
                  <a:pt x="18205" y="203028"/>
                  <a:pt x="19720" y="209611"/>
                  <a:pt x="21837" y="215961"/>
                </a:cubicBezTo>
                <a:cubicBezTo>
                  <a:pt x="22895" y="219136"/>
                  <a:pt x="23156" y="222701"/>
                  <a:pt x="25012" y="225486"/>
                </a:cubicBezTo>
                <a:lnTo>
                  <a:pt x="31362" y="235011"/>
                </a:lnTo>
                <a:cubicBezTo>
                  <a:pt x="30304" y="241361"/>
                  <a:pt x="31381" y="248472"/>
                  <a:pt x="28187" y="254061"/>
                </a:cubicBezTo>
                <a:cubicBezTo>
                  <a:pt x="26527" y="256967"/>
                  <a:pt x="21655" y="255739"/>
                  <a:pt x="18662" y="257236"/>
                </a:cubicBezTo>
                <a:cubicBezTo>
                  <a:pt x="15249" y="258943"/>
                  <a:pt x="12312" y="261469"/>
                  <a:pt x="9137" y="263586"/>
                </a:cubicBezTo>
                <a:cubicBezTo>
                  <a:pt x="8079" y="266761"/>
                  <a:pt x="4719" y="270004"/>
                  <a:pt x="5962" y="273111"/>
                </a:cubicBezTo>
                <a:cubicBezTo>
                  <a:pt x="7379" y="276654"/>
                  <a:pt x="12556" y="277018"/>
                  <a:pt x="15487" y="279461"/>
                </a:cubicBezTo>
                <a:cubicBezTo>
                  <a:pt x="46695" y="305468"/>
                  <a:pt x="6387" y="273536"/>
                  <a:pt x="31362" y="298511"/>
                </a:cubicBezTo>
                <a:cubicBezTo>
                  <a:pt x="34060" y="301209"/>
                  <a:pt x="37712" y="302744"/>
                  <a:pt x="40887" y="304861"/>
                </a:cubicBezTo>
                <a:cubicBezTo>
                  <a:pt x="71027" y="294814"/>
                  <a:pt x="53271" y="299117"/>
                  <a:pt x="94862" y="295336"/>
                </a:cubicBezTo>
                <a:cubicBezTo>
                  <a:pt x="95920" y="282636"/>
                  <a:pt x="90541" y="267543"/>
                  <a:pt x="98037" y="257236"/>
                </a:cubicBezTo>
                <a:cubicBezTo>
                  <a:pt x="102439" y="251184"/>
                  <a:pt x="112970" y="258728"/>
                  <a:pt x="120262" y="260411"/>
                </a:cubicBezTo>
                <a:cubicBezTo>
                  <a:pt x="126784" y="261916"/>
                  <a:pt x="139312" y="266761"/>
                  <a:pt x="139312" y="266761"/>
                </a:cubicBezTo>
                <a:cubicBezTo>
                  <a:pt x="145662" y="264644"/>
                  <a:pt x="151868" y="262034"/>
                  <a:pt x="158362" y="260411"/>
                </a:cubicBezTo>
                <a:cubicBezTo>
                  <a:pt x="176297" y="255927"/>
                  <a:pt x="166783" y="258092"/>
                  <a:pt x="186937" y="254061"/>
                </a:cubicBezTo>
                <a:cubicBezTo>
                  <a:pt x="191753" y="250850"/>
                  <a:pt x="199414" y="244536"/>
                  <a:pt x="205987" y="244536"/>
                </a:cubicBezTo>
                <a:cubicBezTo>
                  <a:pt x="209334" y="244536"/>
                  <a:pt x="212337" y="246653"/>
                  <a:pt x="215512" y="247711"/>
                </a:cubicBezTo>
                <a:cubicBezTo>
                  <a:pt x="217629" y="250886"/>
                  <a:pt x="220155" y="253823"/>
                  <a:pt x="221862" y="257236"/>
                </a:cubicBezTo>
                <a:cubicBezTo>
                  <a:pt x="223359" y="260229"/>
                  <a:pt x="222946" y="264148"/>
                  <a:pt x="225037" y="266761"/>
                </a:cubicBezTo>
                <a:cubicBezTo>
                  <a:pt x="227421" y="269741"/>
                  <a:pt x="230942" y="271904"/>
                  <a:pt x="234562" y="273111"/>
                </a:cubicBezTo>
                <a:cubicBezTo>
                  <a:pt x="245102" y="276624"/>
                  <a:pt x="288928" y="279229"/>
                  <a:pt x="291712" y="279461"/>
                </a:cubicBezTo>
                <a:cubicBezTo>
                  <a:pt x="295945" y="285811"/>
                  <a:pt x="301999" y="291271"/>
                  <a:pt x="304412" y="298511"/>
                </a:cubicBezTo>
                <a:cubicBezTo>
                  <a:pt x="305470" y="301686"/>
                  <a:pt x="305962" y="305110"/>
                  <a:pt x="307587" y="308036"/>
                </a:cubicBezTo>
                <a:cubicBezTo>
                  <a:pt x="311293" y="314707"/>
                  <a:pt x="313937" y="322853"/>
                  <a:pt x="320287" y="327086"/>
                </a:cubicBezTo>
                <a:cubicBezTo>
                  <a:pt x="344906" y="343499"/>
                  <a:pt x="332097" y="337373"/>
                  <a:pt x="358387" y="346136"/>
                </a:cubicBezTo>
                <a:lnTo>
                  <a:pt x="367912" y="349311"/>
                </a:lnTo>
                <a:cubicBezTo>
                  <a:pt x="372404" y="347814"/>
                  <a:pt x="386150" y="342961"/>
                  <a:pt x="390137" y="342961"/>
                </a:cubicBezTo>
                <a:cubicBezTo>
                  <a:pt x="398670" y="342961"/>
                  <a:pt x="407070" y="345078"/>
                  <a:pt x="415537" y="346136"/>
                </a:cubicBezTo>
                <a:cubicBezTo>
                  <a:pt x="418712" y="348253"/>
                  <a:pt x="421575" y="350936"/>
                  <a:pt x="425062" y="352486"/>
                </a:cubicBezTo>
                <a:lnTo>
                  <a:pt x="453637" y="362011"/>
                </a:lnTo>
                <a:lnTo>
                  <a:pt x="463162" y="365186"/>
                </a:lnTo>
                <a:lnTo>
                  <a:pt x="472687" y="368361"/>
                </a:lnTo>
                <a:cubicBezTo>
                  <a:pt x="488562" y="357778"/>
                  <a:pt x="480095" y="365186"/>
                  <a:pt x="494912" y="342961"/>
                </a:cubicBezTo>
                <a:cubicBezTo>
                  <a:pt x="497029" y="339786"/>
                  <a:pt x="498087" y="335553"/>
                  <a:pt x="501262" y="333436"/>
                </a:cubicBezTo>
                <a:lnTo>
                  <a:pt x="510787" y="327086"/>
                </a:lnTo>
                <a:cubicBezTo>
                  <a:pt x="512904" y="323911"/>
                  <a:pt x="515587" y="321048"/>
                  <a:pt x="517137" y="317561"/>
                </a:cubicBezTo>
                <a:cubicBezTo>
                  <a:pt x="519855" y="311444"/>
                  <a:pt x="523487" y="298511"/>
                  <a:pt x="523487" y="298511"/>
                </a:cubicBezTo>
                <a:cubicBezTo>
                  <a:pt x="524545" y="270994"/>
                  <a:pt x="522899" y="243240"/>
                  <a:pt x="526662" y="215961"/>
                </a:cubicBezTo>
                <a:cubicBezTo>
                  <a:pt x="528065" y="205786"/>
                  <a:pt x="539745" y="206576"/>
                  <a:pt x="545712" y="203261"/>
                </a:cubicBezTo>
                <a:cubicBezTo>
                  <a:pt x="552383" y="199555"/>
                  <a:pt x="564762" y="190561"/>
                  <a:pt x="564762" y="190561"/>
                </a:cubicBezTo>
                <a:lnTo>
                  <a:pt x="571112" y="171511"/>
                </a:lnTo>
                <a:lnTo>
                  <a:pt x="574287" y="161986"/>
                </a:lnTo>
                <a:cubicBezTo>
                  <a:pt x="566094" y="137407"/>
                  <a:pt x="569144" y="150523"/>
                  <a:pt x="574287" y="101661"/>
                </a:cubicBezTo>
                <a:cubicBezTo>
                  <a:pt x="574637" y="98333"/>
                  <a:pt x="575095" y="94503"/>
                  <a:pt x="577462" y="92136"/>
                </a:cubicBezTo>
                <a:cubicBezTo>
                  <a:pt x="579829" y="89769"/>
                  <a:pt x="583812" y="90019"/>
                  <a:pt x="586987" y="88961"/>
                </a:cubicBezTo>
                <a:cubicBezTo>
                  <a:pt x="584870" y="85786"/>
                  <a:pt x="583873" y="81458"/>
                  <a:pt x="580637" y="79436"/>
                </a:cubicBezTo>
                <a:cubicBezTo>
                  <a:pt x="571555" y="73760"/>
                  <a:pt x="555986" y="72480"/>
                  <a:pt x="545712" y="69911"/>
                </a:cubicBezTo>
                <a:cubicBezTo>
                  <a:pt x="542465" y="69099"/>
                  <a:pt x="539113" y="68361"/>
                  <a:pt x="536187" y="66736"/>
                </a:cubicBezTo>
                <a:cubicBezTo>
                  <a:pt x="503435" y="48540"/>
                  <a:pt x="529165" y="58045"/>
                  <a:pt x="507612" y="50861"/>
                </a:cubicBezTo>
                <a:cubicBezTo>
                  <a:pt x="504437" y="47686"/>
                  <a:pt x="500578" y="45072"/>
                  <a:pt x="498087" y="41336"/>
                </a:cubicBezTo>
                <a:cubicBezTo>
                  <a:pt x="487758" y="25842"/>
                  <a:pt x="503550" y="37274"/>
                  <a:pt x="488562" y="22286"/>
                </a:cubicBezTo>
                <a:cubicBezTo>
                  <a:pt x="485864" y="19588"/>
                  <a:pt x="482212" y="18053"/>
                  <a:pt x="479037" y="15936"/>
                </a:cubicBezTo>
                <a:cubicBezTo>
                  <a:pt x="476561" y="8507"/>
                  <a:pt x="476474" y="1751"/>
                  <a:pt x="466337" y="61"/>
                </a:cubicBezTo>
                <a:cubicBezTo>
                  <a:pt x="463036" y="-489"/>
                  <a:pt x="460129" y="2794"/>
                  <a:pt x="456812" y="3236"/>
                </a:cubicBezTo>
                <a:cubicBezTo>
                  <a:pt x="444180" y="4920"/>
                  <a:pt x="431412" y="5353"/>
                  <a:pt x="418712" y="6411"/>
                </a:cubicBezTo>
                <a:cubicBezTo>
                  <a:pt x="386701" y="17081"/>
                  <a:pt x="436354" y="801"/>
                  <a:pt x="396487" y="12761"/>
                </a:cubicBezTo>
                <a:cubicBezTo>
                  <a:pt x="390076" y="14684"/>
                  <a:pt x="383006" y="15398"/>
                  <a:pt x="377437" y="19111"/>
                </a:cubicBezTo>
                <a:cubicBezTo>
                  <a:pt x="374262" y="21228"/>
                  <a:pt x="371399" y="23911"/>
                  <a:pt x="367912" y="25461"/>
                </a:cubicBezTo>
                <a:cubicBezTo>
                  <a:pt x="333907" y="40574"/>
                  <a:pt x="360893" y="23790"/>
                  <a:pt x="339337" y="38161"/>
                </a:cubicBezTo>
                <a:cubicBezTo>
                  <a:pt x="337220" y="44511"/>
                  <a:pt x="336700" y="51642"/>
                  <a:pt x="332987" y="57211"/>
                </a:cubicBezTo>
                <a:cubicBezTo>
                  <a:pt x="330870" y="60386"/>
                  <a:pt x="328344" y="63323"/>
                  <a:pt x="326637" y="66736"/>
                </a:cubicBezTo>
                <a:cubicBezTo>
                  <a:pt x="321472" y="77065"/>
                  <a:pt x="326211" y="76687"/>
                  <a:pt x="317112" y="85786"/>
                </a:cubicBezTo>
                <a:cubicBezTo>
                  <a:pt x="314414" y="88484"/>
                  <a:pt x="310762" y="90019"/>
                  <a:pt x="307587" y="92136"/>
                </a:cubicBezTo>
                <a:cubicBezTo>
                  <a:pt x="306529" y="95311"/>
                  <a:pt x="306779" y="99294"/>
                  <a:pt x="304412" y="101661"/>
                </a:cubicBezTo>
                <a:cubicBezTo>
                  <a:pt x="302045" y="104028"/>
                  <a:pt x="297813" y="103211"/>
                  <a:pt x="294887" y="104836"/>
                </a:cubicBezTo>
                <a:cubicBezTo>
                  <a:pt x="288216" y="108542"/>
                  <a:pt x="283077" y="115123"/>
                  <a:pt x="275837" y="117536"/>
                </a:cubicBezTo>
                <a:cubicBezTo>
                  <a:pt x="272662" y="118594"/>
                  <a:pt x="269238" y="119086"/>
                  <a:pt x="266312" y="120711"/>
                </a:cubicBezTo>
                <a:cubicBezTo>
                  <a:pt x="259641" y="124417"/>
                  <a:pt x="254502" y="130998"/>
                  <a:pt x="247262" y="133411"/>
                </a:cubicBezTo>
                <a:lnTo>
                  <a:pt x="228212" y="139761"/>
                </a:lnTo>
                <a:cubicBezTo>
                  <a:pt x="220804" y="138703"/>
                  <a:pt x="213155" y="138736"/>
                  <a:pt x="205987" y="136586"/>
                </a:cubicBezTo>
                <a:cubicBezTo>
                  <a:pt x="202332" y="135490"/>
                  <a:pt x="199949" y="131786"/>
                  <a:pt x="196462" y="130236"/>
                </a:cubicBezTo>
                <a:cubicBezTo>
                  <a:pt x="190345" y="127518"/>
                  <a:pt x="183762" y="126003"/>
                  <a:pt x="177412" y="123886"/>
                </a:cubicBezTo>
                <a:lnTo>
                  <a:pt x="158362" y="117536"/>
                </a:lnTo>
                <a:cubicBezTo>
                  <a:pt x="155187" y="116478"/>
                  <a:pt x="151622" y="116217"/>
                  <a:pt x="148837" y="114361"/>
                </a:cubicBezTo>
                <a:cubicBezTo>
                  <a:pt x="127818" y="100348"/>
                  <a:pt x="135608" y="98486"/>
                  <a:pt x="132962" y="95311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3458636" y="3831570"/>
            <a:ext cx="224941" cy="157347"/>
          </a:xfrm>
          <a:custGeom>
            <a:avLst/>
            <a:gdLst>
              <a:gd name="connsiteX0" fmla="*/ 223838 w 228662"/>
              <a:gd name="connsiteY0" fmla="*/ 92869 h 166687"/>
              <a:gd name="connsiteX1" fmla="*/ 223838 w 228662"/>
              <a:gd name="connsiteY1" fmla="*/ 92869 h 166687"/>
              <a:gd name="connsiteX2" fmla="*/ 209550 w 228662"/>
              <a:gd name="connsiteY2" fmla="*/ 76200 h 166687"/>
              <a:gd name="connsiteX3" fmla="*/ 202407 w 228662"/>
              <a:gd name="connsiteY3" fmla="*/ 73819 h 166687"/>
              <a:gd name="connsiteX4" fmla="*/ 180975 w 228662"/>
              <a:gd name="connsiteY4" fmla="*/ 76200 h 166687"/>
              <a:gd name="connsiteX5" fmla="*/ 154782 w 228662"/>
              <a:gd name="connsiteY5" fmla="*/ 78581 h 166687"/>
              <a:gd name="connsiteX6" fmla="*/ 119063 w 228662"/>
              <a:gd name="connsiteY6" fmla="*/ 78581 h 166687"/>
              <a:gd name="connsiteX7" fmla="*/ 111919 w 228662"/>
              <a:gd name="connsiteY7" fmla="*/ 73819 h 166687"/>
              <a:gd name="connsiteX8" fmla="*/ 107157 w 228662"/>
              <a:gd name="connsiteY8" fmla="*/ 38100 h 166687"/>
              <a:gd name="connsiteX9" fmla="*/ 102394 w 228662"/>
              <a:gd name="connsiteY9" fmla="*/ 23812 h 166687"/>
              <a:gd name="connsiteX10" fmla="*/ 100013 w 228662"/>
              <a:gd name="connsiteY10" fmla="*/ 11906 h 166687"/>
              <a:gd name="connsiteX11" fmla="*/ 95250 w 228662"/>
              <a:gd name="connsiteY11" fmla="*/ 4762 h 166687"/>
              <a:gd name="connsiteX12" fmla="*/ 80963 w 228662"/>
              <a:gd name="connsiteY12" fmla="*/ 0 h 166687"/>
              <a:gd name="connsiteX13" fmla="*/ 59532 w 228662"/>
              <a:gd name="connsiteY13" fmla="*/ 2381 h 166687"/>
              <a:gd name="connsiteX14" fmla="*/ 38100 w 228662"/>
              <a:gd name="connsiteY14" fmla="*/ 19050 h 166687"/>
              <a:gd name="connsiteX15" fmla="*/ 14288 w 228662"/>
              <a:gd name="connsiteY15" fmla="*/ 26194 h 166687"/>
              <a:gd name="connsiteX16" fmla="*/ 2382 w 228662"/>
              <a:gd name="connsiteY16" fmla="*/ 40481 h 166687"/>
              <a:gd name="connsiteX17" fmla="*/ 0 w 228662"/>
              <a:gd name="connsiteY17" fmla="*/ 47625 h 166687"/>
              <a:gd name="connsiteX18" fmla="*/ 16669 w 228662"/>
              <a:gd name="connsiteY18" fmla="*/ 66675 h 166687"/>
              <a:gd name="connsiteX19" fmla="*/ 28575 w 228662"/>
              <a:gd name="connsiteY19" fmla="*/ 76200 h 166687"/>
              <a:gd name="connsiteX20" fmla="*/ 30957 w 228662"/>
              <a:gd name="connsiteY20" fmla="*/ 69056 h 166687"/>
              <a:gd name="connsiteX21" fmla="*/ 42863 w 228662"/>
              <a:gd name="connsiteY21" fmla="*/ 85725 h 166687"/>
              <a:gd name="connsiteX22" fmla="*/ 50007 w 228662"/>
              <a:gd name="connsiteY22" fmla="*/ 100012 h 166687"/>
              <a:gd name="connsiteX23" fmla="*/ 54769 w 228662"/>
              <a:gd name="connsiteY23" fmla="*/ 107156 h 166687"/>
              <a:gd name="connsiteX24" fmla="*/ 66675 w 228662"/>
              <a:gd name="connsiteY24" fmla="*/ 128587 h 166687"/>
              <a:gd name="connsiteX25" fmla="*/ 73819 w 228662"/>
              <a:gd name="connsiteY25" fmla="*/ 130969 h 166687"/>
              <a:gd name="connsiteX26" fmla="*/ 90488 w 228662"/>
              <a:gd name="connsiteY26" fmla="*/ 128587 h 166687"/>
              <a:gd name="connsiteX27" fmla="*/ 97632 w 228662"/>
              <a:gd name="connsiteY27" fmla="*/ 123825 h 166687"/>
              <a:gd name="connsiteX28" fmla="*/ 104775 w 228662"/>
              <a:gd name="connsiteY28" fmla="*/ 121444 h 166687"/>
              <a:gd name="connsiteX29" fmla="*/ 121444 w 228662"/>
              <a:gd name="connsiteY29" fmla="*/ 140494 h 166687"/>
              <a:gd name="connsiteX30" fmla="*/ 126207 w 228662"/>
              <a:gd name="connsiteY30" fmla="*/ 147637 h 166687"/>
              <a:gd name="connsiteX31" fmla="*/ 130969 w 228662"/>
              <a:gd name="connsiteY31" fmla="*/ 161925 h 166687"/>
              <a:gd name="connsiteX32" fmla="*/ 145257 w 228662"/>
              <a:gd name="connsiteY32" fmla="*/ 166687 h 166687"/>
              <a:gd name="connsiteX33" fmla="*/ 190500 w 228662"/>
              <a:gd name="connsiteY33" fmla="*/ 164306 h 166687"/>
              <a:gd name="connsiteX34" fmla="*/ 192882 w 228662"/>
              <a:gd name="connsiteY34" fmla="*/ 157162 h 166687"/>
              <a:gd name="connsiteX35" fmla="*/ 207169 w 228662"/>
              <a:gd name="connsiteY35" fmla="*/ 150019 h 166687"/>
              <a:gd name="connsiteX36" fmla="*/ 226219 w 228662"/>
              <a:gd name="connsiteY36" fmla="*/ 133350 h 166687"/>
              <a:gd name="connsiteX37" fmla="*/ 228600 w 228662"/>
              <a:gd name="connsiteY37" fmla="*/ 126206 h 166687"/>
              <a:gd name="connsiteX38" fmla="*/ 223838 w 228662"/>
              <a:gd name="connsiteY38" fmla="*/ 92869 h 16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28662" h="166687">
                <a:moveTo>
                  <a:pt x="223838" y="92869"/>
                </a:moveTo>
                <a:lnTo>
                  <a:pt x="223838" y="92869"/>
                </a:lnTo>
                <a:cubicBezTo>
                  <a:pt x="219075" y="87313"/>
                  <a:pt x="215020" y="81062"/>
                  <a:pt x="209550" y="76200"/>
                </a:cubicBezTo>
                <a:cubicBezTo>
                  <a:pt x="207674" y="74533"/>
                  <a:pt x="204917" y="73819"/>
                  <a:pt x="202407" y="73819"/>
                </a:cubicBezTo>
                <a:cubicBezTo>
                  <a:pt x="195219" y="73819"/>
                  <a:pt x="188127" y="75485"/>
                  <a:pt x="180975" y="76200"/>
                </a:cubicBezTo>
                <a:lnTo>
                  <a:pt x="154782" y="78581"/>
                </a:lnTo>
                <a:cubicBezTo>
                  <a:pt x="139341" y="81669"/>
                  <a:pt x="138451" y="83055"/>
                  <a:pt x="119063" y="78581"/>
                </a:cubicBezTo>
                <a:cubicBezTo>
                  <a:pt x="116274" y="77938"/>
                  <a:pt x="114300" y="75406"/>
                  <a:pt x="111919" y="73819"/>
                </a:cubicBezTo>
                <a:cubicBezTo>
                  <a:pt x="105155" y="53525"/>
                  <a:pt x="114927" y="84722"/>
                  <a:pt x="107157" y="38100"/>
                </a:cubicBezTo>
                <a:cubicBezTo>
                  <a:pt x="106332" y="33148"/>
                  <a:pt x="103378" y="28735"/>
                  <a:pt x="102394" y="23812"/>
                </a:cubicBezTo>
                <a:cubicBezTo>
                  <a:pt x="101600" y="19843"/>
                  <a:pt x="101434" y="15696"/>
                  <a:pt x="100013" y="11906"/>
                </a:cubicBezTo>
                <a:cubicBezTo>
                  <a:pt x="99008" y="9226"/>
                  <a:pt x="97677" y="6279"/>
                  <a:pt x="95250" y="4762"/>
                </a:cubicBezTo>
                <a:cubicBezTo>
                  <a:pt x="90993" y="2101"/>
                  <a:pt x="80963" y="0"/>
                  <a:pt x="80963" y="0"/>
                </a:cubicBezTo>
                <a:cubicBezTo>
                  <a:pt x="73819" y="794"/>
                  <a:pt x="66351" y="108"/>
                  <a:pt x="59532" y="2381"/>
                </a:cubicBezTo>
                <a:cubicBezTo>
                  <a:pt x="30033" y="12214"/>
                  <a:pt x="56592" y="8776"/>
                  <a:pt x="38100" y="19050"/>
                </a:cubicBezTo>
                <a:cubicBezTo>
                  <a:pt x="33361" y="21683"/>
                  <a:pt x="20434" y="24657"/>
                  <a:pt x="14288" y="26194"/>
                </a:cubicBezTo>
                <a:cubicBezTo>
                  <a:pt x="9019" y="31463"/>
                  <a:pt x="5699" y="33848"/>
                  <a:pt x="2382" y="40481"/>
                </a:cubicBezTo>
                <a:cubicBezTo>
                  <a:pt x="1259" y="42726"/>
                  <a:pt x="794" y="45244"/>
                  <a:pt x="0" y="47625"/>
                </a:cubicBezTo>
                <a:cubicBezTo>
                  <a:pt x="11113" y="64293"/>
                  <a:pt x="4763" y="58737"/>
                  <a:pt x="16669" y="66675"/>
                </a:cubicBezTo>
                <a:cubicBezTo>
                  <a:pt x="18140" y="68881"/>
                  <a:pt x="22825" y="79075"/>
                  <a:pt x="28575" y="76200"/>
                </a:cubicBezTo>
                <a:cubicBezTo>
                  <a:pt x="30820" y="75077"/>
                  <a:pt x="30163" y="71437"/>
                  <a:pt x="30957" y="69056"/>
                </a:cubicBezTo>
                <a:cubicBezTo>
                  <a:pt x="46433" y="74215"/>
                  <a:pt x="30165" y="66676"/>
                  <a:pt x="42863" y="85725"/>
                </a:cubicBezTo>
                <a:cubicBezTo>
                  <a:pt x="56511" y="106199"/>
                  <a:pt x="40148" y="80295"/>
                  <a:pt x="50007" y="100012"/>
                </a:cubicBezTo>
                <a:cubicBezTo>
                  <a:pt x="51287" y="102572"/>
                  <a:pt x="53489" y="104596"/>
                  <a:pt x="54769" y="107156"/>
                </a:cubicBezTo>
                <a:cubicBezTo>
                  <a:pt x="58124" y="113866"/>
                  <a:pt x="57664" y="125583"/>
                  <a:pt x="66675" y="128587"/>
                </a:cubicBezTo>
                <a:lnTo>
                  <a:pt x="73819" y="130969"/>
                </a:lnTo>
                <a:cubicBezTo>
                  <a:pt x="79375" y="130175"/>
                  <a:pt x="85112" y="130200"/>
                  <a:pt x="90488" y="128587"/>
                </a:cubicBezTo>
                <a:cubicBezTo>
                  <a:pt x="93229" y="127765"/>
                  <a:pt x="95072" y="125105"/>
                  <a:pt x="97632" y="123825"/>
                </a:cubicBezTo>
                <a:cubicBezTo>
                  <a:pt x="99877" y="122703"/>
                  <a:pt x="102394" y="122238"/>
                  <a:pt x="104775" y="121444"/>
                </a:cubicBezTo>
                <a:cubicBezTo>
                  <a:pt x="116683" y="129381"/>
                  <a:pt x="110330" y="123824"/>
                  <a:pt x="121444" y="140494"/>
                </a:cubicBezTo>
                <a:lnTo>
                  <a:pt x="126207" y="147637"/>
                </a:lnTo>
                <a:cubicBezTo>
                  <a:pt x="127794" y="152400"/>
                  <a:pt x="126206" y="160338"/>
                  <a:pt x="130969" y="161925"/>
                </a:cubicBezTo>
                <a:lnTo>
                  <a:pt x="145257" y="166687"/>
                </a:lnTo>
                <a:cubicBezTo>
                  <a:pt x="160338" y="165893"/>
                  <a:pt x="175691" y="167268"/>
                  <a:pt x="190500" y="164306"/>
                </a:cubicBezTo>
                <a:cubicBezTo>
                  <a:pt x="192961" y="163814"/>
                  <a:pt x="191314" y="159122"/>
                  <a:pt x="192882" y="157162"/>
                </a:cubicBezTo>
                <a:cubicBezTo>
                  <a:pt x="196239" y="152965"/>
                  <a:pt x="202463" y="151587"/>
                  <a:pt x="207169" y="150019"/>
                </a:cubicBezTo>
                <a:cubicBezTo>
                  <a:pt x="217886" y="142875"/>
                  <a:pt x="221258" y="143273"/>
                  <a:pt x="226219" y="133350"/>
                </a:cubicBezTo>
                <a:cubicBezTo>
                  <a:pt x="227341" y="131105"/>
                  <a:pt x="228453" y="128712"/>
                  <a:pt x="228600" y="126206"/>
                </a:cubicBezTo>
                <a:cubicBezTo>
                  <a:pt x="229252" y="115113"/>
                  <a:pt x="224632" y="98425"/>
                  <a:pt x="223838" y="9286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6" name="Freeform 35"/>
          <p:cNvSpPr/>
          <p:nvPr/>
        </p:nvSpPr>
        <p:spPr bwMode="auto">
          <a:xfrm>
            <a:off x="3667119" y="3847305"/>
            <a:ext cx="147200" cy="137117"/>
          </a:xfrm>
          <a:custGeom>
            <a:avLst/>
            <a:gdLst>
              <a:gd name="connsiteX0" fmla="*/ 76200 w 149635"/>
              <a:gd name="connsiteY0" fmla="*/ 0 h 145256"/>
              <a:gd name="connsiteX1" fmla="*/ 76200 w 149635"/>
              <a:gd name="connsiteY1" fmla="*/ 0 h 145256"/>
              <a:gd name="connsiteX2" fmla="*/ 59531 w 149635"/>
              <a:gd name="connsiteY2" fmla="*/ 11906 h 145256"/>
              <a:gd name="connsiteX3" fmla="*/ 52387 w 149635"/>
              <a:gd name="connsiteY3" fmla="*/ 14287 h 145256"/>
              <a:gd name="connsiteX4" fmla="*/ 38100 w 149635"/>
              <a:gd name="connsiteY4" fmla="*/ 23812 h 145256"/>
              <a:gd name="connsiteX5" fmla="*/ 35718 w 149635"/>
              <a:gd name="connsiteY5" fmla="*/ 30956 h 145256"/>
              <a:gd name="connsiteX6" fmla="*/ 33337 w 149635"/>
              <a:gd name="connsiteY6" fmla="*/ 66675 h 145256"/>
              <a:gd name="connsiteX7" fmla="*/ 23812 w 149635"/>
              <a:gd name="connsiteY7" fmla="*/ 69056 h 145256"/>
              <a:gd name="connsiteX8" fmla="*/ 0 w 149635"/>
              <a:gd name="connsiteY8" fmla="*/ 71437 h 145256"/>
              <a:gd name="connsiteX9" fmla="*/ 2381 w 149635"/>
              <a:gd name="connsiteY9" fmla="*/ 97631 h 145256"/>
              <a:gd name="connsiteX10" fmla="*/ 7143 w 149635"/>
              <a:gd name="connsiteY10" fmla="*/ 111918 h 145256"/>
              <a:gd name="connsiteX11" fmla="*/ 21431 w 149635"/>
              <a:gd name="connsiteY11" fmla="*/ 116681 h 145256"/>
              <a:gd name="connsiteX12" fmla="*/ 28575 w 149635"/>
              <a:gd name="connsiteY12" fmla="*/ 119062 h 145256"/>
              <a:gd name="connsiteX13" fmla="*/ 33337 w 149635"/>
              <a:gd name="connsiteY13" fmla="*/ 126206 h 145256"/>
              <a:gd name="connsiteX14" fmla="*/ 35718 w 149635"/>
              <a:gd name="connsiteY14" fmla="*/ 135731 h 145256"/>
              <a:gd name="connsiteX15" fmla="*/ 42862 w 149635"/>
              <a:gd name="connsiteY15" fmla="*/ 140493 h 145256"/>
              <a:gd name="connsiteX16" fmla="*/ 76200 w 149635"/>
              <a:gd name="connsiteY16" fmla="*/ 142875 h 145256"/>
              <a:gd name="connsiteX17" fmla="*/ 83343 w 149635"/>
              <a:gd name="connsiteY17" fmla="*/ 145256 h 145256"/>
              <a:gd name="connsiteX18" fmla="*/ 95250 w 149635"/>
              <a:gd name="connsiteY18" fmla="*/ 135731 h 145256"/>
              <a:gd name="connsiteX19" fmla="*/ 97631 w 149635"/>
              <a:gd name="connsiteY19" fmla="*/ 121443 h 145256"/>
              <a:gd name="connsiteX20" fmla="*/ 111918 w 149635"/>
              <a:gd name="connsiteY20" fmla="*/ 111918 h 145256"/>
              <a:gd name="connsiteX21" fmla="*/ 126206 w 149635"/>
              <a:gd name="connsiteY21" fmla="*/ 100012 h 145256"/>
              <a:gd name="connsiteX22" fmla="*/ 145256 w 149635"/>
              <a:gd name="connsiteY22" fmla="*/ 97631 h 145256"/>
              <a:gd name="connsiteX23" fmla="*/ 145256 w 149635"/>
              <a:gd name="connsiteY23" fmla="*/ 40481 h 145256"/>
              <a:gd name="connsiteX24" fmla="*/ 142875 w 149635"/>
              <a:gd name="connsiteY24" fmla="*/ 33337 h 145256"/>
              <a:gd name="connsiteX25" fmla="*/ 133350 w 149635"/>
              <a:gd name="connsiteY25" fmla="*/ 19050 h 145256"/>
              <a:gd name="connsiteX26" fmla="*/ 92868 w 149635"/>
              <a:gd name="connsiteY26" fmla="*/ 11906 h 145256"/>
              <a:gd name="connsiteX27" fmla="*/ 76200 w 149635"/>
              <a:gd name="connsiteY27" fmla="*/ 0 h 14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49635" h="145256">
                <a:moveTo>
                  <a:pt x="76200" y="0"/>
                </a:moveTo>
                <a:lnTo>
                  <a:pt x="76200" y="0"/>
                </a:lnTo>
                <a:cubicBezTo>
                  <a:pt x="70644" y="3969"/>
                  <a:pt x="65386" y="8393"/>
                  <a:pt x="59531" y="11906"/>
                </a:cubicBezTo>
                <a:cubicBezTo>
                  <a:pt x="57379" y="13197"/>
                  <a:pt x="54581" y="13068"/>
                  <a:pt x="52387" y="14287"/>
                </a:cubicBezTo>
                <a:cubicBezTo>
                  <a:pt x="47384" y="17067"/>
                  <a:pt x="38100" y="23812"/>
                  <a:pt x="38100" y="23812"/>
                </a:cubicBezTo>
                <a:cubicBezTo>
                  <a:pt x="37306" y="26193"/>
                  <a:pt x="35995" y="28461"/>
                  <a:pt x="35718" y="30956"/>
                </a:cubicBezTo>
                <a:cubicBezTo>
                  <a:pt x="34400" y="42816"/>
                  <a:pt x="36896" y="55285"/>
                  <a:pt x="33337" y="66675"/>
                </a:cubicBezTo>
                <a:cubicBezTo>
                  <a:pt x="32361" y="69799"/>
                  <a:pt x="27052" y="68593"/>
                  <a:pt x="23812" y="69056"/>
                </a:cubicBezTo>
                <a:cubicBezTo>
                  <a:pt x="15915" y="70184"/>
                  <a:pt x="7937" y="70643"/>
                  <a:pt x="0" y="71437"/>
                </a:cubicBezTo>
                <a:cubicBezTo>
                  <a:pt x="794" y="80168"/>
                  <a:pt x="858" y="88997"/>
                  <a:pt x="2381" y="97631"/>
                </a:cubicBezTo>
                <a:cubicBezTo>
                  <a:pt x="3253" y="102575"/>
                  <a:pt x="2381" y="110330"/>
                  <a:pt x="7143" y="111918"/>
                </a:cubicBezTo>
                <a:lnTo>
                  <a:pt x="21431" y="116681"/>
                </a:lnTo>
                <a:lnTo>
                  <a:pt x="28575" y="119062"/>
                </a:lnTo>
                <a:cubicBezTo>
                  <a:pt x="30162" y="121443"/>
                  <a:pt x="32210" y="123575"/>
                  <a:pt x="33337" y="126206"/>
                </a:cubicBezTo>
                <a:cubicBezTo>
                  <a:pt x="34626" y="129214"/>
                  <a:pt x="33903" y="133008"/>
                  <a:pt x="35718" y="135731"/>
                </a:cubicBezTo>
                <a:cubicBezTo>
                  <a:pt x="37306" y="138112"/>
                  <a:pt x="40044" y="139996"/>
                  <a:pt x="42862" y="140493"/>
                </a:cubicBezTo>
                <a:cubicBezTo>
                  <a:pt x="53833" y="142429"/>
                  <a:pt x="65087" y="142081"/>
                  <a:pt x="76200" y="142875"/>
                </a:cubicBezTo>
                <a:cubicBezTo>
                  <a:pt x="78581" y="143669"/>
                  <a:pt x="80833" y="145256"/>
                  <a:pt x="83343" y="145256"/>
                </a:cubicBezTo>
                <a:cubicBezTo>
                  <a:pt x="91011" y="145256"/>
                  <a:pt x="91593" y="141217"/>
                  <a:pt x="95250" y="135731"/>
                </a:cubicBezTo>
                <a:cubicBezTo>
                  <a:pt x="96044" y="130968"/>
                  <a:pt x="94862" y="125399"/>
                  <a:pt x="97631" y="121443"/>
                </a:cubicBezTo>
                <a:cubicBezTo>
                  <a:pt x="100913" y="116754"/>
                  <a:pt x="107870" y="115965"/>
                  <a:pt x="111918" y="111918"/>
                </a:cubicBezTo>
                <a:cubicBezTo>
                  <a:pt x="114745" y="109091"/>
                  <a:pt x="121649" y="101255"/>
                  <a:pt x="126206" y="100012"/>
                </a:cubicBezTo>
                <a:cubicBezTo>
                  <a:pt x="132380" y="98328"/>
                  <a:pt x="138906" y="98425"/>
                  <a:pt x="145256" y="97631"/>
                </a:cubicBezTo>
                <a:cubicBezTo>
                  <a:pt x="152688" y="75333"/>
                  <a:pt x="149257" y="88493"/>
                  <a:pt x="145256" y="40481"/>
                </a:cubicBezTo>
                <a:cubicBezTo>
                  <a:pt x="145048" y="37980"/>
                  <a:pt x="144094" y="35531"/>
                  <a:pt x="142875" y="33337"/>
                </a:cubicBezTo>
                <a:cubicBezTo>
                  <a:pt x="140095" y="28334"/>
                  <a:pt x="138903" y="20438"/>
                  <a:pt x="133350" y="19050"/>
                </a:cubicBezTo>
                <a:cubicBezTo>
                  <a:pt x="109210" y="13014"/>
                  <a:pt x="118737" y="14493"/>
                  <a:pt x="92868" y="11906"/>
                </a:cubicBezTo>
                <a:cubicBezTo>
                  <a:pt x="66899" y="9309"/>
                  <a:pt x="78978" y="1984"/>
                  <a:pt x="76200" y="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73" name="Oval 372"/>
          <p:cNvSpPr/>
          <p:nvPr/>
        </p:nvSpPr>
        <p:spPr bwMode="auto">
          <a:xfrm>
            <a:off x="3812912" y="3879072"/>
            <a:ext cx="44975" cy="4315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25" name="Freeform 24"/>
          <p:cNvSpPr/>
          <p:nvPr/>
        </p:nvSpPr>
        <p:spPr bwMode="auto">
          <a:xfrm>
            <a:off x="3749106" y="2972903"/>
            <a:ext cx="679596" cy="611407"/>
          </a:xfrm>
          <a:custGeom>
            <a:avLst/>
            <a:gdLst>
              <a:gd name="connsiteX0" fmla="*/ 288132 w 690839"/>
              <a:gd name="connsiteY0" fmla="*/ 604838 h 647700"/>
              <a:gd name="connsiteX1" fmla="*/ 288132 w 690839"/>
              <a:gd name="connsiteY1" fmla="*/ 604838 h 647700"/>
              <a:gd name="connsiteX2" fmla="*/ 314325 w 690839"/>
              <a:gd name="connsiteY2" fmla="*/ 607219 h 647700"/>
              <a:gd name="connsiteX3" fmla="*/ 321469 w 690839"/>
              <a:gd name="connsiteY3" fmla="*/ 609600 h 647700"/>
              <a:gd name="connsiteX4" fmla="*/ 323850 w 690839"/>
              <a:gd name="connsiteY4" fmla="*/ 616744 h 647700"/>
              <a:gd name="connsiteX5" fmla="*/ 328613 w 690839"/>
              <a:gd name="connsiteY5" fmla="*/ 623888 h 647700"/>
              <a:gd name="connsiteX6" fmla="*/ 333375 w 690839"/>
              <a:gd name="connsiteY6" fmla="*/ 638175 h 647700"/>
              <a:gd name="connsiteX7" fmla="*/ 335757 w 690839"/>
              <a:gd name="connsiteY7" fmla="*/ 645319 h 647700"/>
              <a:gd name="connsiteX8" fmla="*/ 342900 w 690839"/>
              <a:gd name="connsiteY8" fmla="*/ 647700 h 647700"/>
              <a:gd name="connsiteX9" fmla="*/ 364332 w 690839"/>
              <a:gd name="connsiteY9" fmla="*/ 642938 h 647700"/>
              <a:gd name="connsiteX10" fmla="*/ 378619 w 690839"/>
              <a:gd name="connsiteY10" fmla="*/ 638175 h 647700"/>
              <a:gd name="connsiteX11" fmla="*/ 392907 w 690839"/>
              <a:gd name="connsiteY11" fmla="*/ 633413 h 647700"/>
              <a:gd name="connsiteX12" fmla="*/ 400050 w 690839"/>
              <a:gd name="connsiteY12" fmla="*/ 631032 h 647700"/>
              <a:gd name="connsiteX13" fmla="*/ 411957 w 690839"/>
              <a:gd name="connsiteY13" fmla="*/ 619125 h 647700"/>
              <a:gd name="connsiteX14" fmla="*/ 419100 w 690839"/>
              <a:gd name="connsiteY14" fmla="*/ 597694 h 647700"/>
              <a:gd name="connsiteX15" fmla="*/ 421482 w 690839"/>
              <a:gd name="connsiteY15" fmla="*/ 590550 h 647700"/>
              <a:gd name="connsiteX16" fmla="*/ 428625 w 690839"/>
              <a:gd name="connsiteY16" fmla="*/ 585788 h 647700"/>
              <a:gd name="connsiteX17" fmla="*/ 433388 w 690839"/>
              <a:gd name="connsiteY17" fmla="*/ 578644 h 647700"/>
              <a:gd name="connsiteX18" fmla="*/ 447675 w 690839"/>
              <a:gd name="connsiteY18" fmla="*/ 573882 h 647700"/>
              <a:gd name="connsiteX19" fmla="*/ 454819 w 690839"/>
              <a:gd name="connsiteY19" fmla="*/ 571500 h 647700"/>
              <a:gd name="connsiteX20" fmla="*/ 461963 w 690839"/>
              <a:gd name="connsiteY20" fmla="*/ 569119 h 647700"/>
              <a:gd name="connsiteX21" fmla="*/ 469107 w 690839"/>
              <a:gd name="connsiteY21" fmla="*/ 564357 h 647700"/>
              <a:gd name="connsiteX22" fmla="*/ 478632 w 690839"/>
              <a:gd name="connsiteY22" fmla="*/ 550069 h 647700"/>
              <a:gd name="connsiteX23" fmla="*/ 483394 w 690839"/>
              <a:gd name="connsiteY23" fmla="*/ 542925 h 647700"/>
              <a:gd name="connsiteX24" fmla="*/ 478632 w 690839"/>
              <a:gd name="connsiteY24" fmla="*/ 519113 h 647700"/>
              <a:gd name="connsiteX25" fmla="*/ 447675 w 690839"/>
              <a:gd name="connsiteY25" fmla="*/ 526257 h 647700"/>
              <a:gd name="connsiteX26" fmla="*/ 440532 w 690839"/>
              <a:gd name="connsiteY26" fmla="*/ 528638 h 647700"/>
              <a:gd name="connsiteX27" fmla="*/ 433388 w 690839"/>
              <a:gd name="connsiteY27" fmla="*/ 531019 h 647700"/>
              <a:gd name="connsiteX28" fmla="*/ 411957 w 690839"/>
              <a:gd name="connsiteY28" fmla="*/ 542925 h 647700"/>
              <a:gd name="connsiteX29" fmla="*/ 404813 w 690839"/>
              <a:gd name="connsiteY29" fmla="*/ 540544 h 647700"/>
              <a:gd name="connsiteX30" fmla="*/ 400050 w 690839"/>
              <a:gd name="connsiteY30" fmla="*/ 533400 h 647700"/>
              <a:gd name="connsiteX31" fmla="*/ 392907 w 690839"/>
              <a:gd name="connsiteY31" fmla="*/ 528638 h 647700"/>
              <a:gd name="connsiteX32" fmla="*/ 390525 w 690839"/>
              <a:gd name="connsiteY32" fmla="*/ 490538 h 647700"/>
              <a:gd name="connsiteX33" fmla="*/ 397669 w 690839"/>
              <a:gd name="connsiteY33" fmla="*/ 485775 h 647700"/>
              <a:gd name="connsiteX34" fmla="*/ 423863 w 690839"/>
              <a:gd name="connsiteY34" fmla="*/ 478632 h 647700"/>
              <a:gd name="connsiteX35" fmla="*/ 431007 w 690839"/>
              <a:gd name="connsiteY35" fmla="*/ 476250 h 647700"/>
              <a:gd name="connsiteX36" fmla="*/ 435769 w 690839"/>
              <a:gd name="connsiteY36" fmla="*/ 469107 h 647700"/>
              <a:gd name="connsiteX37" fmla="*/ 440532 w 690839"/>
              <a:gd name="connsiteY37" fmla="*/ 454819 h 647700"/>
              <a:gd name="connsiteX38" fmla="*/ 445294 w 690839"/>
              <a:gd name="connsiteY38" fmla="*/ 447675 h 647700"/>
              <a:gd name="connsiteX39" fmla="*/ 447675 w 690839"/>
              <a:gd name="connsiteY39" fmla="*/ 440532 h 647700"/>
              <a:gd name="connsiteX40" fmla="*/ 457200 w 690839"/>
              <a:gd name="connsiteY40" fmla="*/ 426244 h 647700"/>
              <a:gd name="connsiteX41" fmla="*/ 461963 w 690839"/>
              <a:gd name="connsiteY41" fmla="*/ 411957 h 647700"/>
              <a:gd name="connsiteX42" fmla="*/ 454819 w 690839"/>
              <a:gd name="connsiteY42" fmla="*/ 385763 h 647700"/>
              <a:gd name="connsiteX43" fmla="*/ 447675 w 690839"/>
              <a:gd name="connsiteY43" fmla="*/ 371475 h 647700"/>
              <a:gd name="connsiteX44" fmla="*/ 450057 w 690839"/>
              <a:gd name="connsiteY44" fmla="*/ 319088 h 647700"/>
              <a:gd name="connsiteX45" fmla="*/ 464344 w 690839"/>
              <a:gd name="connsiteY45" fmla="*/ 323850 h 647700"/>
              <a:gd name="connsiteX46" fmla="*/ 471488 w 690839"/>
              <a:gd name="connsiteY46" fmla="*/ 328613 h 647700"/>
              <a:gd name="connsiteX47" fmla="*/ 481013 w 690839"/>
              <a:gd name="connsiteY47" fmla="*/ 338138 h 647700"/>
              <a:gd name="connsiteX48" fmla="*/ 492919 w 690839"/>
              <a:gd name="connsiteY48" fmla="*/ 350044 h 647700"/>
              <a:gd name="connsiteX49" fmla="*/ 497682 w 690839"/>
              <a:gd name="connsiteY49" fmla="*/ 357188 h 647700"/>
              <a:gd name="connsiteX50" fmla="*/ 511969 w 690839"/>
              <a:gd name="connsiteY50" fmla="*/ 369094 h 647700"/>
              <a:gd name="connsiteX51" fmla="*/ 516732 w 690839"/>
              <a:gd name="connsiteY51" fmla="*/ 376238 h 647700"/>
              <a:gd name="connsiteX52" fmla="*/ 531019 w 690839"/>
              <a:gd name="connsiteY52" fmla="*/ 383382 h 647700"/>
              <a:gd name="connsiteX53" fmla="*/ 538163 w 690839"/>
              <a:gd name="connsiteY53" fmla="*/ 388144 h 647700"/>
              <a:gd name="connsiteX54" fmla="*/ 552450 w 690839"/>
              <a:gd name="connsiteY54" fmla="*/ 392907 h 647700"/>
              <a:gd name="connsiteX55" fmla="*/ 566738 w 690839"/>
              <a:gd name="connsiteY55" fmla="*/ 397669 h 647700"/>
              <a:gd name="connsiteX56" fmla="*/ 573882 w 690839"/>
              <a:gd name="connsiteY56" fmla="*/ 400050 h 647700"/>
              <a:gd name="connsiteX57" fmla="*/ 581025 w 690839"/>
              <a:gd name="connsiteY57" fmla="*/ 404813 h 647700"/>
              <a:gd name="connsiteX58" fmla="*/ 595313 w 690839"/>
              <a:gd name="connsiteY58" fmla="*/ 409575 h 647700"/>
              <a:gd name="connsiteX59" fmla="*/ 616744 w 690839"/>
              <a:gd name="connsiteY59" fmla="*/ 414338 h 647700"/>
              <a:gd name="connsiteX60" fmla="*/ 633413 w 690839"/>
              <a:gd name="connsiteY60" fmla="*/ 407194 h 647700"/>
              <a:gd name="connsiteX61" fmla="*/ 642938 w 690839"/>
              <a:gd name="connsiteY61" fmla="*/ 392907 h 647700"/>
              <a:gd name="connsiteX62" fmla="*/ 647700 w 690839"/>
              <a:gd name="connsiteY62" fmla="*/ 378619 h 647700"/>
              <a:gd name="connsiteX63" fmla="*/ 642938 w 690839"/>
              <a:gd name="connsiteY63" fmla="*/ 342900 h 647700"/>
              <a:gd name="connsiteX64" fmla="*/ 638175 w 690839"/>
              <a:gd name="connsiteY64" fmla="*/ 335757 h 647700"/>
              <a:gd name="connsiteX65" fmla="*/ 638175 w 690839"/>
              <a:gd name="connsiteY65" fmla="*/ 316707 h 647700"/>
              <a:gd name="connsiteX66" fmla="*/ 640557 w 690839"/>
              <a:gd name="connsiteY66" fmla="*/ 309563 h 647700"/>
              <a:gd name="connsiteX67" fmla="*/ 647700 w 690839"/>
              <a:gd name="connsiteY67" fmla="*/ 307182 h 647700"/>
              <a:gd name="connsiteX68" fmla="*/ 661988 w 690839"/>
              <a:gd name="connsiteY68" fmla="*/ 285750 h 647700"/>
              <a:gd name="connsiteX69" fmla="*/ 666750 w 690839"/>
              <a:gd name="connsiteY69" fmla="*/ 278607 h 647700"/>
              <a:gd name="connsiteX70" fmla="*/ 681038 w 690839"/>
              <a:gd name="connsiteY70" fmla="*/ 269082 h 647700"/>
              <a:gd name="connsiteX71" fmla="*/ 688182 w 690839"/>
              <a:gd name="connsiteY71" fmla="*/ 264319 h 647700"/>
              <a:gd name="connsiteX72" fmla="*/ 688182 w 690839"/>
              <a:gd name="connsiteY72" fmla="*/ 242888 h 647700"/>
              <a:gd name="connsiteX73" fmla="*/ 681038 w 690839"/>
              <a:gd name="connsiteY73" fmla="*/ 240507 h 647700"/>
              <a:gd name="connsiteX74" fmla="*/ 673894 w 690839"/>
              <a:gd name="connsiteY74" fmla="*/ 235744 h 647700"/>
              <a:gd name="connsiteX75" fmla="*/ 652463 w 690839"/>
              <a:gd name="connsiteY75" fmla="*/ 230982 h 647700"/>
              <a:gd name="connsiteX76" fmla="*/ 645319 w 690839"/>
              <a:gd name="connsiteY76" fmla="*/ 228600 h 647700"/>
              <a:gd name="connsiteX77" fmla="*/ 602457 w 690839"/>
              <a:gd name="connsiteY77" fmla="*/ 223838 h 647700"/>
              <a:gd name="connsiteX78" fmla="*/ 592932 w 690839"/>
              <a:gd name="connsiteY78" fmla="*/ 209550 h 647700"/>
              <a:gd name="connsiteX79" fmla="*/ 583407 w 690839"/>
              <a:gd name="connsiteY79" fmla="*/ 180975 h 647700"/>
              <a:gd name="connsiteX80" fmla="*/ 581025 w 690839"/>
              <a:gd name="connsiteY80" fmla="*/ 173832 h 647700"/>
              <a:gd name="connsiteX81" fmla="*/ 576263 w 690839"/>
              <a:gd name="connsiteY81" fmla="*/ 166688 h 647700"/>
              <a:gd name="connsiteX82" fmla="*/ 573882 w 690839"/>
              <a:gd name="connsiteY82" fmla="*/ 159544 h 647700"/>
              <a:gd name="connsiteX83" fmla="*/ 564357 w 690839"/>
              <a:gd name="connsiteY83" fmla="*/ 145257 h 647700"/>
              <a:gd name="connsiteX84" fmla="*/ 559594 w 690839"/>
              <a:gd name="connsiteY84" fmla="*/ 138113 h 647700"/>
              <a:gd name="connsiteX85" fmla="*/ 552450 w 690839"/>
              <a:gd name="connsiteY85" fmla="*/ 123825 h 647700"/>
              <a:gd name="connsiteX86" fmla="*/ 545307 w 690839"/>
              <a:gd name="connsiteY86" fmla="*/ 121444 h 647700"/>
              <a:gd name="connsiteX87" fmla="*/ 538163 w 690839"/>
              <a:gd name="connsiteY87" fmla="*/ 116682 h 647700"/>
              <a:gd name="connsiteX88" fmla="*/ 519113 w 690839"/>
              <a:gd name="connsiteY88" fmla="*/ 116682 h 647700"/>
              <a:gd name="connsiteX89" fmla="*/ 523875 w 690839"/>
              <a:gd name="connsiteY89" fmla="*/ 109538 h 647700"/>
              <a:gd name="connsiteX90" fmla="*/ 519113 w 690839"/>
              <a:gd name="connsiteY90" fmla="*/ 80963 h 647700"/>
              <a:gd name="connsiteX91" fmla="*/ 516732 w 690839"/>
              <a:gd name="connsiteY91" fmla="*/ 73819 h 647700"/>
              <a:gd name="connsiteX92" fmla="*/ 509588 w 690839"/>
              <a:gd name="connsiteY92" fmla="*/ 69057 h 647700"/>
              <a:gd name="connsiteX93" fmla="*/ 504825 w 690839"/>
              <a:gd name="connsiteY93" fmla="*/ 61913 h 647700"/>
              <a:gd name="connsiteX94" fmla="*/ 490538 w 690839"/>
              <a:gd name="connsiteY94" fmla="*/ 57150 h 647700"/>
              <a:gd name="connsiteX95" fmla="*/ 404813 w 690839"/>
              <a:gd name="connsiteY95" fmla="*/ 52388 h 647700"/>
              <a:gd name="connsiteX96" fmla="*/ 385763 w 690839"/>
              <a:gd name="connsiteY96" fmla="*/ 57150 h 647700"/>
              <a:gd name="connsiteX97" fmla="*/ 378619 w 690839"/>
              <a:gd name="connsiteY97" fmla="*/ 61913 h 647700"/>
              <a:gd name="connsiteX98" fmla="*/ 364332 w 690839"/>
              <a:gd name="connsiteY98" fmla="*/ 66675 h 647700"/>
              <a:gd name="connsiteX99" fmla="*/ 345282 w 690839"/>
              <a:gd name="connsiteY99" fmla="*/ 71438 h 647700"/>
              <a:gd name="connsiteX100" fmla="*/ 326232 w 690839"/>
              <a:gd name="connsiteY100" fmla="*/ 88107 h 647700"/>
              <a:gd name="connsiteX101" fmla="*/ 323850 w 690839"/>
              <a:gd name="connsiteY101" fmla="*/ 95250 h 647700"/>
              <a:gd name="connsiteX102" fmla="*/ 321469 w 690839"/>
              <a:gd name="connsiteY102" fmla="*/ 109538 h 647700"/>
              <a:gd name="connsiteX103" fmla="*/ 319088 w 690839"/>
              <a:gd name="connsiteY103" fmla="*/ 119063 h 647700"/>
              <a:gd name="connsiteX104" fmla="*/ 311944 w 690839"/>
              <a:gd name="connsiteY104" fmla="*/ 121444 h 647700"/>
              <a:gd name="connsiteX105" fmla="*/ 304800 w 690839"/>
              <a:gd name="connsiteY105" fmla="*/ 119063 h 647700"/>
              <a:gd name="connsiteX106" fmla="*/ 295275 w 690839"/>
              <a:gd name="connsiteY106" fmla="*/ 104775 h 647700"/>
              <a:gd name="connsiteX107" fmla="*/ 290513 w 690839"/>
              <a:gd name="connsiteY107" fmla="*/ 97632 h 647700"/>
              <a:gd name="connsiteX108" fmla="*/ 283369 w 690839"/>
              <a:gd name="connsiteY108" fmla="*/ 92869 h 647700"/>
              <a:gd name="connsiteX109" fmla="*/ 276225 w 690839"/>
              <a:gd name="connsiteY109" fmla="*/ 78582 h 647700"/>
              <a:gd name="connsiteX110" fmla="*/ 269082 w 690839"/>
              <a:gd name="connsiteY110" fmla="*/ 73819 h 647700"/>
              <a:gd name="connsiteX111" fmla="*/ 266700 w 690839"/>
              <a:gd name="connsiteY111" fmla="*/ 57150 h 647700"/>
              <a:gd name="connsiteX112" fmla="*/ 257175 w 690839"/>
              <a:gd name="connsiteY112" fmla="*/ 23813 h 647700"/>
              <a:gd name="connsiteX113" fmla="*/ 254794 w 690839"/>
              <a:gd name="connsiteY113" fmla="*/ 16669 h 647700"/>
              <a:gd name="connsiteX114" fmla="*/ 245269 w 690839"/>
              <a:gd name="connsiteY114" fmla="*/ 2382 h 647700"/>
              <a:gd name="connsiteX115" fmla="*/ 238125 w 690839"/>
              <a:gd name="connsiteY115" fmla="*/ 0 h 647700"/>
              <a:gd name="connsiteX116" fmla="*/ 226219 w 690839"/>
              <a:gd name="connsiteY116" fmla="*/ 2382 h 647700"/>
              <a:gd name="connsiteX117" fmla="*/ 211932 w 690839"/>
              <a:gd name="connsiteY117" fmla="*/ 7144 h 647700"/>
              <a:gd name="connsiteX118" fmla="*/ 204788 w 690839"/>
              <a:gd name="connsiteY118" fmla="*/ 21432 h 647700"/>
              <a:gd name="connsiteX119" fmla="*/ 197644 w 690839"/>
              <a:gd name="connsiteY119" fmla="*/ 26194 h 647700"/>
              <a:gd name="connsiteX120" fmla="*/ 197644 w 690839"/>
              <a:gd name="connsiteY120" fmla="*/ 57150 h 647700"/>
              <a:gd name="connsiteX121" fmla="*/ 202407 w 690839"/>
              <a:gd name="connsiteY121" fmla="*/ 71438 h 647700"/>
              <a:gd name="connsiteX122" fmla="*/ 209550 w 690839"/>
              <a:gd name="connsiteY122" fmla="*/ 76200 h 647700"/>
              <a:gd name="connsiteX123" fmla="*/ 207169 w 690839"/>
              <a:gd name="connsiteY123" fmla="*/ 92869 h 647700"/>
              <a:gd name="connsiteX124" fmla="*/ 185738 w 690839"/>
              <a:gd name="connsiteY124" fmla="*/ 107157 h 647700"/>
              <a:gd name="connsiteX125" fmla="*/ 176213 w 690839"/>
              <a:gd name="connsiteY125" fmla="*/ 104775 h 647700"/>
              <a:gd name="connsiteX126" fmla="*/ 161925 w 690839"/>
              <a:gd name="connsiteY126" fmla="*/ 95250 h 647700"/>
              <a:gd name="connsiteX127" fmla="*/ 154782 w 690839"/>
              <a:gd name="connsiteY127" fmla="*/ 80963 h 647700"/>
              <a:gd name="connsiteX128" fmla="*/ 152400 w 690839"/>
              <a:gd name="connsiteY128" fmla="*/ 73819 h 647700"/>
              <a:gd name="connsiteX129" fmla="*/ 145257 w 690839"/>
              <a:gd name="connsiteY129" fmla="*/ 69057 h 647700"/>
              <a:gd name="connsiteX130" fmla="*/ 138113 w 690839"/>
              <a:gd name="connsiteY130" fmla="*/ 71438 h 647700"/>
              <a:gd name="connsiteX131" fmla="*/ 130969 w 690839"/>
              <a:gd name="connsiteY131" fmla="*/ 85725 h 647700"/>
              <a:gd name="connsiteX132" fmla="*/ 123825 w 690839"/>
              <a:gd name="connsiteY132" fmla="*/ 88107 h 647700"/>
              <a:gd name="connsiteX133" fmla="*/ 88107 w 690839"/>
              <a:gd name="connsiteY133" fmla="*/ 90488 h 647700"/>
              <a:gd name="connsiteX134" fmla="*/ 73819 w 690839"/>
              <a:gd name="connsiteY134" fmla="*/ 100013 h 647700"/>
              <a:gd name="connsiteX135" fmla="*/ 71438 w 690839"/>
              <a:gd name="connsiteY135" fmla="*/ 121444 h 647700"/>
              <a:gd name="connsiteX136" fmla="*/ 69057 w 690839"/>
              <a:gd name="connsiteY136" fmla="*/ 130969 h 647700"/>
              <a:gd name="connsiteX137" fmla="*/ 66675 w 690839"/>
              <a:gd name="connsiteY137" fmla="*/ 145257 h 647700"/>
              <a:gd name="connsiteX138" fmla="*/ 69057 w 690839"/>
              <a:gd name="connsiteY138" fmla="*/ 192882 h 647700"/>
              <a:gd name="connsiteX139" fmla="*/ 71438 w 690839"/>
              <a:gd name="connsiteY139" fmla="*/ 200025 h 647700"/>
              <a:gd name="connsiteX140" fmla="*/ 69057 w 690839"/>
              <a:gd name="connsiteY140" fmla="*/ 214313 h 647700"/>
              <a:gd name="connsiteX141" fmla="*/ 66675 w 690839"/>
              <a:gd name="connsiteY141" fmla="*/ 221457 h 647700"/>
              <a:gd name="connsiteX142" fmla="*/ 59532 w 690839"/>
              <a:gd name="connsiteY142" fmla="*/ 223838 h 647700"/>
              <a:gd name="connsiteX143" fmla="*/ 57150 w 690839"/>
              <a:gd name="connsiteY143" fmla="*/ 238125 h 647700"/>
              <a:gd name="connsiteX144" fmla="*/ 52388 w 690839"/>
              <a:gd name="connsiteY144" fmla="*/ 254794 h 647700"/>
              <a:gd name="connsiteX145" fmla="*/ 47625 w 690839"/>
              <a:gd name="connsiteY145" fmla="*/ 273844 h 647700"/>
              <a:gd name="connsiteX146" fmla="*/ 38100 w 690839"/>
              <a:gd name="connsiteY146" fmla="*/ 278607 h 647700"/>
              <a:gd name="connsiteX147" fmla="*/ 9525 w 690839"/>
              <a:gd name="connsiteY147" fmla="*/ 278607 h 647700"/>
              <a:gd name="connsiteX148" fmla="*/ 4763 w 690839"/>
              <a:gd name="connsiteY148" fmla="*/ 285750 h 647700"/>
              <a:gd name="connsiteX149" fmla="*/ 2382 w 690839"/>
              <a:gd name="connsiteY149" fmla="*/ 300038 h 647700"/>
              <a:gd name="connsiteX150" fmla="*/ 0 w 690839"/>
              <a:gd name="connsiteY150" fmla="*/ 311944 h 647700"/>
              <a:gd name="connsiteX151" fmla="*/ 2382 w 690839"/>
              <a:gd name="connsiteY151" fmla="*/ 361950 h 647700"/>
              <a:gd name="connsiteX152" fmla="*/ 9525 w 690839"/>
              <a:gd name="connsiteY152" fmla="*/ 376238 h 647700"/>
              <a:gd name="connsiteX153" fmla="*/ 16669 w 690839"/>
              <a:gd name="connsiteY153" fmla="*/ 381000 h 647700"/>
              <a:gd name="connsiteX154" fmla="*/ 23813 w 690839"/>
              <a:gd name="connsiteY154" fmla="*/ 395288 h 647700"/>
              <a:gd name="connsiteX155" fmla="*/ 26194 w 690839"/>
              <a:gd name="connsiteY155" fmla="*/ 402432 h 647700"/>
              <a:gd name="connsiteX156" fmla="*/ 42863 w 690839"/>
              <a:gd name="connsiteY156" fmla="*/ 421482 h 647700"/>
              <a:gd name="connsiteX157" fmla="*/ 54769 w 690839"/>
              <a:gd name="connsiteY157" fmla="*/ 431007 h 647700"/>
              <a:gd name="connsiteX158" fmla="*/ 66675 w 690839"/>
              <a:gd name="connsiteY158" fmla="*/ 440532 h 647700"/>
              <a:gd name="connsiteX159" fmla="*/ 71438 w 690839"/>
              <a:gd name="connsiteY159" fmla="*/ 447675 h 647700"/>
              <a:gd name="connsiteX160" fmla="*/ 111919 w 690839"/>
              <a:gd name="connsiteY160" fmla="*/ 457200 h 647700"/>
              <a:gd name="connsiteX161" fmla="*/ 116682 w 690839"/>
              <a:gd name="connsiteY161" fmla="*/ 464344 h 647700"/>
              <a:gd name="connsiteX162" fmla="*/ 130969 w 690839"/>
              <a:gd name="connsiteY162" fmla="*/ 478632 h 647700"/>
              <a:gd name="connsiteX163" fmla="*/ 135732 w 690839"/>
              <a:gd name="connsiteY163" fmla="*/ 485775 h 647700"/>
              <a:gd name="connsiteX164" fmla="*/ 157163 w 690839"/>
              <a:gd name="connsiteY164" fmla="*/ 497682 h 647700"/>
              <a:gd name="connsiteX165" fmla="*/ 164307 w 690839"/>
              <a:gd name="connsiteY165" fmla="*/ 502444 h 647700"/>
              <a:gd name="connsiteX166" fmla="*/ 195263 w 690839"/>
              <a:gd name="connsiteY166" fmla="*/ 507207 h 647700"/>
              <a:gd name="connsiteX167" fmla="*/ 202407 w 690839"/>
              <a:gd name="connsiteY167" fmla="*/ 511969 h 647700"/>
              <a:gd name="connsiteX168" fmla="*/ 207169 w 690839"/>
              <a:gd name="connsiteY168" fmla="*/ 526257 h 647700"/>
              <a:gd name="connsiteX169" fmla="*/ 209550 w 690839"/>
              <a:gd name="connsiteY169" fmla="*/ 533400 h 647700"/>
              <a:gd name="connsiteX170" fmla="*/ 214313 w 690839"/>
              <a:gd name="connsiteY170" fmla="*/ 540544 h 647700"/>
              <a:gd name="connsiteX171" fmla="*/ 221457 w 690839"/>
              <a:gd name="connsiteY171" fmla="*/ 554832 h 647700"/>
              <a:gd name="connsiteX172" fmla="*/ 233363 w 690839"/>
              <a:gd name="connsiteY172" fmla="*/ 557213 h 647700"/>
              <a:gd name="connsiteX173" fmla="*/ 273844 w 690839"/>
              <a:gd name="connsiteY173" fmla="*/ 559594 h 647700"/>
              <a:gd name="connsiteX174" fmla="*/ 280988 w 690839"/>
              <a:gd name="connsiteY174" fmla="*/ 561975 h 647700"/>
              <a:gd name="connsiteX175" fmla="*/ 285750 w 690839"/>
              <a:gd name="connsiteY175" fmla="*/ 576263 h 647700"/>
              <a:gd name="connsiteX176" fmla="*/ 292894 w 690839"/>
              <a:gd name="connsiteY176" fmla="*/ 597694 h 647700"/>
              <a:gd name="connsiteX177" fmla="*/ 288132 w 690839"/>
              <a:gd name="connsiteY177" fmla="*/ 604838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690839" h="647700">
                <a:moveTo>
                  <a:pt x="288132" y="604838"/>
                </a:moveTo>
                <a:lnTo>
                  <a:pt x="288132" y="604838"/>
                </a:lnTo>
                <a:cubicBezTo>
                  <a:pt x="296863" y="605632"/>
                  <a:pt x="305646" y="605979"/>
                  <a:pt x="314325" y="607219"/>
                </a:cubicBezTo>
                <a:cubicBezTo>
                  <a:pt x="316810" y="607574"/>
                  <a:pt x="319694" y="607825"/>
                  <a:pt x="321469" y="609600"/>
                </a:cubicBezTo>
                <a:cubicBezTo>
                  <a:pt x="323244" y="611375"/>
                  <a:pt x="322727" y="614499"/>
                  <a:pt x="323850" y="616744"/>
                </a:cubicBezTo>
                <a:cubicBezTo>
                  <a:pt x="325130" y="619304"/>
                  <a:pt x="327025" y="621507"/>
                  <a:pt x="328613" y="623888"/>
                </a:cubicBezTo>
                <a:lnTo>
                  <a:pt x="333375" y="638175"/>
                </a:lnTo>
                <a:cubicBezTo>
                  <a:pt x="334169" y="640556"/>
                  <a:pt x="333376" y="644525"/>
                  <a:pt x="335757" y="645319"/>
                </a:cubicBezTo>
                <a:lnTo>
                  <a:pt x="342900" y="647700"/>
                </a:lnTo>
                <a:cubicBezTo>
                  <a:pt x="363349" y="640885"/>
                  <a:pt x="330786" y="651325"/>
                  <a:pt x="364332" y="642938"/>
                </a:cubicBezTo>
                <a:cubicBezTo>
                  <a:pt x="369202" y="641720"/>
                  <a:pt x="373857" y="639763"/>
                  <a:pt x="378619" y="638175"/>
                </a:cubicBezTo>
                <a:lnTo>
                  <a:pt x="392907" y="633413"/>
                </a:lnTo>
                <a:lnTo>
                  <a:pt x="400050" y="631032"/>
                </a:lnTo>
                <a:cubicBezTo>
                  <a:pt x="406567" y="626687"/>
                  <a:pt x="408615" y="626644"/>
                  <a:pt x="411957" y="619125"/>
                </a:cubicBezTo>
                <a:cubicBezTo>
                  <a:pt x="411961" y="619117"/>
                  <a:pt x="417908" y="601270"/>
                  <a:pt x="419100" y="597694"/>
                </a:cubicBezTo>
                <a:cubicBezTo>
                  <a:pt x="419894" y="595313"/>
                  <a:pt x="419393" y="591942"/>
                  <a:pt x="421482" y="590550"/>
                </a:cubicBezTo>
                <a:lnTo>
                  <a:pt x="428625" y="585788"/>
                </a:lnTo>
                <a:cubicBezTo>
                  <a:pt x="430213" y="583407"/>
                  <a:pt x="430961" y="580161"/>
                  <a:pt x="433388" y="578644"/>
                </a:cubicBezTo>
                <a:cubicBezTo>
                  <a:pt x="437645" y="575983"/>
                  <a:pt x="442913" y="575469"/>
                  <a:pt x="447675" y="573882"/>
                </a:cubicBezTo>
                <a:lnTo>
                  <a:pt x="454819" y="571500"/>
                </a:lnTo>
                <a:cubicBezTo>
                  <a:pt x="457200" y="570706"/>
                  <a:pt x="459874" y="570511"/>
                  <a:pt x="461963" y="569119"/>
                </a:cubicBezTo>
                <a:lnTo>
                  <a:pt x="469107" y="564357"/>
                </a:lnTo>
                <a:lnTo>
                  <a:pt x="478632" y="550069"/>
                </a:lnTo>
                <a:lnTo>
                  <a:pt x="483394" y="542925"/>
                </a:lnTo>
                <a:cubicBezTo>
                  <a:pt x="481807" y="534988"/>
                  <a:pt x="484356" y="524837"/>
                  <a:pt x="478632" y="519113"/>
                </a:cubicBezTo>
                <a:cubicBezTo>
                  <a:pt x="475540" y="516021"/>
                  <a:pt x="450698" y="525249"/>
                  <a:pt x="447675" y="526257"/>
                </a:cubicBezTo>
                <a:lnTo>
                  <a:pt x="440532" y="528638"/>
                </a:lnTo>
                <a:lnTo>
                  <a:pt x="433388" y="531019"/>
                </a:lnTo>
                <a:cubicBezTo>
                  <a:pt x="417012" y="541936"/>
                  <a:pt x="424530" y="538734"/>
                  <a:pt x="411957" y="542925"/>
                </a:cubicBezTo>
                <a:cubicBezTo>
                  <a:pt x="409576" y="542131"/>
                  <a:pt x="406773" y="542112"/>
                  <a:pt x="404813" y="540544"/>
                </a:cubicBezTo>
                <a:cubicBezTo>
                  <a:pt x="402578" y="538756"/>
                  <a:pt x="402074" y="535424"/>
                  <a:pt x="400050" y="533400"/>
                </a:cubicBezTo>
                <a:cubicBezTo>
                  <a:pt x="398027" y="531377"/>
                  <a:pt x="395288" y="530225"/>
                  <a:pt x="392907" y="528638"/>
                </a:cubicBezTo>
                <a:cubicBezTo>
                  <a:pt x="387737" y="513128"/>
                  <a:pt x="384283" y="509263"/>
                  <a:pt x="390525" y="490538"/>
                </a:cubicBezTo>
                <a:cubicBezTo>
                  <a:pt x="391430" y="487823"/>
                  <a:pt x="395054" y="486937"/>
                  <a:pt x="397669" y="485775"/>
                </a:cubicBezTo>
                <a:cubicBezTo>
                  <a:pt x="410806" y="479936"/>
                  <a:pt x="411057" y="481834"/>
                  <a:pt x="423863" y="478632"/>
                </a:cubicBezTo>
                <a:cubicBezTo>
                  <a:pt x="426298" y="478023"/>
                  <a:pt x="428626" y="477044"/>
                  <a:pt x="431007" y="476250"/>
                </a:cubicBezTo>
                <a:cubicBezTo>
                  <a:pt x="432594" y="473869"/>
                  <a:pt x="434607" y="471722"/>
                  <a:pt x="435769" y="469107"/>
                </a:cubicBezTo>
                <a:cubicBezTo>
                  <a:pt x="437808" y="464519"/>
                  <a:pt x="437747" y="458996"/>
                  <a:pt x="440532" y="454819"/>
                </a:cubicBezTo>
                <a:cubicBezTo>
                  <a:pt x="442119" y="452438"/>
                  <a:pt x="444014" y="450235"/>
                  <a:pt x="445294" y="447675"/>
                </a:cubicBezTo>
                <a:cubicBezTo>
                  <a:pt x="446416" y="445430"/>
                  <a:pt x="446456" y="442726"/>
                  <a:pt x="447675" y="440532"/>
                </a:cubicBezTo>
                <a:cubicBezTo>
                  <a:pt x="450455" y="435528"/>
                  <a:pt x="455390" y="431674"/>
                  <a:pt x="457200" y="426244"/>
                </a:cubicBezTo>
                <a:lnTo>
                  <a:pt x="461963" y="411957"/>
                </a:lnTo>
                <a:cubicBezTo>
                  <a:pt x="460685" y="405564"/>
                  <a:pt x="458274" y="390946"/>
                  <a:pt x="454819" y="385763"/>
                </a:cubicBezTo>
                <a:cubicBezTo>
                  <a:pt x="448665" y="376530"/>
                  <a:pt x="450962" y="381334"/>
                  <a:pt x="447675" y="371475"/>
                </a:cubicBezTo>
                <a:cubicBezTo>
                  <a:pt x="448469" y="354013"/>
                  <a:pt x="444282" y="335587"/>
                  <a:pt x="450057" y="319088"/>
                </a:cubicBezTo>
                <a:cubicBezTo>
                  <a:pt x="451715" y="314350"/>
                  <a:pt x="464344" y="323850"/>
                  <a:pt x="464344" y="323850"/>
                </a:cubicBezTo>
                <a:cubicBezTo>
                  <a:pt x="466725" y="325438"/>
                  <a:pt x="469700" y="326378"/>
                  <a:pt x="471488" y="328613"/>
                </a:cubicBezTo>
                <a:cubicBezTo>
                  <a:pt x="480724" y="340158"/>
                  <a:pt x="465427" y="332943"/>
                  <a:pt x="481013" y="338138"/>
                </a:cubicBezTo>
                <a:cubicBezTo>
                  <a:pt x="493709" y="357185"/>
                  <a:pt x="477047" y="334173"/>
                  <a:pt x="492919" y="350044"/>
                </a:cubicBezTo>
                <a:cubicBezTo>
                  <a:pt x="494943" y="352068"/>
                  <a:pt x="495850" y="354989"/>
                  <a:pt x="497682" y="357188"/>
                </a:cubicBezTo>
                <a:cubicBezTo>
                  <a:pt x="503413" y="364066"/>
                  <a:pt x="504942" y="364410"/>
                  <a:pt x="511969" y="369094"/>
                </a:cubicBezTo>
                <a:cubicBezTo>
                  <a:pt x="513557" y="371475"/>
                  <a:pt x="514708" y="374214"/>
                  <a:pt x="516732" y="376238"/>
                </a:cubicBezTo>
                <a:cubicBezTo>
                  <a:pt x="523553" y="383059"/>
                  <a:pt x="523275" y="379510"/>
                  <a:pt x="531019" y="383382"/>
                </a:cubicBezTo>
                <a:cubicBezTo>
                  <a:pt x="533579" y="384662"/>
                  <a:pt x="535548" y="386982"/>
                  <a:pt x="538163" y="388144"/>
                </a:cubicBezTo>
                <a:cubicBezTo>
                  <a:pt x="542750" y="390183"/>
                  <a:pt x="547688" y="391319"/>
                  <a:pt x="552450" y="392907"/>
                </a:cubicBezTo>
                <a:lnTo>
                  <a:pt x="566738" y="397669"/>
                </a:lnTo>
                <a:lnTo>
                  <a:pt x="573882" y="400050"/>
                </a:lnTo>
                <a:cubicBezTo>
                  <a:pt x="576263" y="401638"/>
                  <a:pt x="578410" y="403651"/>
                  <a:pt x="581025" y="404813"/>
                </a:cubicBezTo>
                <a:cubicBezTo>
                  <a:pt x="585613" y="406852"/>
                  <a:pt x="590443" y="408357"/>
                  <a:pt x="595313" y="409575"/>
                </a:cubicBezTo>
                <a:cubicBezTo>
                  <a:pt x="608764" y="412939"/>
                  <a:pt x="601629" y="411315"/>
                  <a:pt x="616744" y="414338"/>
                </a:cubicBezTo>
                <a:cubicBezTo>
                  <a:pt x="623029" y="412767"/>
                  <a:pt x="628808" y="412457"/>
                  <a:pt x="633413" y="407194"/>
                </a:cubicBezTo>
                <a:cubicBezTo>
                  <a:pt x="637182" y="402887"/>
                  <a:pt x="642938" y="392907"/>
                  <a:pt x="642938" y="392907"/>
                </a:cubicBezTo>
                <a:cubicBezTo>
                  <a:pt x="644525" y="388144"/>
                  <a:pt x="648117" y="383622"/>
                  <a:pt x="647700" y="378619"/>
                </a:cubicBezTo>
                <a:cubicBezTo>
                  <a:pt x="647169" y="372244"/>
                  <a:pt x="647801" y="352624"/>
                  <a:pt x="642938" y="342900"/>
                </a:cubicBezTo>
                <a:cubicBezTo>
                  <a:pt x="641658" y="340340"/>
                  <a:pt x="639763" y="338138"/>
                  <a:pt x="638175" y="335757"/>
                </a:cubicBezTo>
                <a:cubicBezTo>
                  <a:pt x="635212" y="323905"/>
                  <a:pt x="634788" y="328559"/>
                  <a:pt x="638175" y="316707"/>
                </a:cubicBezTo>
                <a:cubicBezTo>
                  <a:pt x="638865" y="314293"/>
                  <a:pt x="638782" y="311338"/>
                  <a:pt x="640557" y="309563"/>
                </a:cubicBezTo>
                <a:cubicBezTo>
                  <a:pt x="642332" y="307788"/>
                  <a:pt x="645319" y="307976"/>
                  <a:pt x="647700" y="307182"/>
                </a:cubicBezTo>
                <a:lnTo>
                  <a:pt x="661988" y="285750"/>
                </a:lnTo>
                <a:cubicBezTo>
                  <a:pt x="663575" y="283369"/>
                  <a:pt x="664369" y="280194"/>
                  <a:pt x="666750" y="278607"/>
                </a:cubicBezTo>
                <a:lnTo>
                  <a:pt x="681038" y="269082"/>
                </a:lnTo>
                <a:lnTo>
                  <a:pt x="688182" y="264319"/>
                </a:lnTo>
                <a:cubicBezTo>
                  <a:pt x="689989" y="257090"/>
                  <a:pt x="693128" y="250307"/>
                  <a:pt x="688182" y="242888"/>
                </a:cubicBezTo>
                <a:cubicBezTo>
                  <a:pt x="686790" y="240799"/>
                  <a:pt x="683419" y="241301"/>
                  <a:pt x="681038" y="240507"/>
                </a:cubicBezTo>
                <a:cubicBezTo>
                  <a:pt x="678657" y="238919"/>
                  <a:pt x="676454" y="237024"/>
                  <a:pt x="673894" y="235744"/>
                </a:cubicBezTo>
                <a:cubicBezTo>
                  <a:pt x="668033" y="232814"/>
                  <a:pt x="657948" y="231896"/>
                  <a:pt x="652463" y="230982"/>
                </a:cubicBezTo>
                <a:cubicBezTo>
                  <a:pt x="650082" y="230188"/>
                  <a:pt x="647814" y="228877"/>
                  <a:pt x="645319" y="228600"/>
                </a:cubicBezTo>
                <a:cubicBezTo>
                  <a:pt x="599448" y="223503"/>
                  <a:pt x="622529" y="230529"/>
                  <a:pt x="602457" y="223838"/>
                </a:cubicBezTo>
                <a:cubicBezTo>
                  <a:pt x="599282" y="219075"/>
                  <a:pt x="594742" y="214980"/>
                  <a:pt x="592932" y="209550"/>
                </a:cubicBezTo>
                <a:lnTo>
                  <a:pt x="583407" y="180975"/>
                </a:lnTo>
                <a:cubicBezTo>
                  <a:pt x="582613" y="178594"/>
                  <a:pt x="582417" y="175920"/>
                  <a:pt x="581025" y="173832"/>
                </a:cubicBezTo>
                <a:cubicBezTo>
                  <a:pt x="579438" y="171451"/>
                  <a:pt x="577543" y="169248"/>
                  <a:pt x="576263" y="166688"/>
                </a:cubicBezTo>
                <a:cubicBezTo>
                  <a:pt x="575141" y="164443"/>
                  <a:pt x="575101" y="161738"/>
                  <a:pt x="573882" y="159544"/>
                </a:cubicBezTo>
                <a:cubicBezTo>
                  <a:pt x="571102" y="154541"/>
                  <a:pt x="567532" y="150019"/>
                  <a:pt x="564357" y="145257"/>
                </a:cubicBezTo>
                <a:lnTo>
                  <a:pt x="559594" y="138113"/>
                </a:lnTo>
                <a:cubicBezTo>
                  <a:pt x="558025" y="133406"/>
                  <a:pt x="556648" y="127183"/>
                  <a:pt x="552450" y="123825"/>
                </a:cubicBezTo>
                <a:cubicBezTo>
                  <a:pt x="550490" y="122257"/>
                  <a:pt x="547552" y="122566"/>
                  <a:pt x="545307" y="121444"/>
                </a:cubicBezTo>
                <a:cubicBezTo>
                  <a:pt x="542747" y="120164"/>
                  <a:pt x="540544" y="118269"/>
                  <a:pt x="538163" y="116682"/>
                </a:cubicBezTo>
                <a:cubicBezTo>
                  <a:pt x="533239" y="118323"/>
                  <a:pt x="523710" y="122811"/>
                  <a:pt x="519113" y="116682"/>
                </a:cubicBezTo>
                <a:cubicBezTo>
                  <a:pt x="517396" y="114393"/>
                  <a:pt x="522288" y="111919"/>
                  <a:pt x="523875" y="109538"/>
                </a:cubicBezTo>
                <a:cubicBezTo>
                  <a:pt x="521943" y="94077"/>
                  <a:pt x="522609" y="93200"/>
                  <a:pt x="519113" y="80963"/>
                </a:cubicBezTo>
                <a:cubicBezTo>
                  <a:pt x="518423" y="78549"/>
                  <a:pt x="518300" y="75779"/>
                  <a:pt x="516732" y="73819"/>
                </a:cubicBezTo>
                <a:cubicBezTo>
                  <a:pt x="514944" y="71584"/>
                  <a:pt x="511969" y="70644"/>
                  <a:pt x="509588" y="69057"/>
                </a:cubicBezTo>
                <a:cubicBezTo>
                  <a:pt x="508000" y="66676"/>
                  <a:pt x="507252" y="63430"/>
                  <a:pt x="504825" y="61913"/>
                </a:cubicBezTo>
                <a:cubicBezTo>
                  <a:pt x="500568" y="59252"/>
                  <a:pt x="495300" y="58738"/>
                  <a:pt x="490538" y="57150"/>
                </a:cubicBezTo>
                <a:cubicBezTo>
                  <a:pt x="458539" y="46483"/>
                  <a:pt x="485834" y="54843"/>
                  <a:pt x="404813" y="52388"/>
                </a:cubicBezTo>
                <a:cubicBezTo>
                  <a:pt x="400287" y="53293"/>
                  <a:pt x="390643" y="54710"/>
                  <a:pt x="385763" y="57150"/>
                </a:cubicBezTo>
                <a:cubicBezTo>
                  <a:pt x="383203" y="58430"/>
                  <a:pt x="381234" y="60751"/>
                  <a:pt x="378619" y="61913"/>
                </a:cubicBezTo>
                <a:cubicBezTo>
                  <a:pt x="374032" y="63952"/>
                  <a:pt x="369094" y="65088"/>
                  <a:pt x="364332" y="66675"/>
                </a:cubicBezTo>
                <a:cubicBezTo>
                  <a:pt x="353342" y="70338"/>
                  <a:pt x="359660" y="68563"/>
                  <a:pt x="345282" y="71438"/>
                </a:cubicBezTo>
                <a:cubicBezTo>
                  <a:pt x="334562" y="78585"/>
                  <a:pt x="331194" y="78183"/>
                  <a:pt x="326232" y="88107"/>
                </a:cubicBezTo>
                <a:cubicBezTo>
                  <a:pt x="325109" y="90352"/>
                  <a:pt x="324644" y="92869"/>
                  <a:pt x="323850" y="95250"/>
                </a:cubicBezTo>
                <a:cubicBezTo>
                  <a:pt x="323056" y="100013"/>
                  <a:pt x="322416" y="104803"/>
                  <a:pt x="321469" y="109538"/>
                </a:cubicBezTo>
                <a:cubicBezTo>
                  <a:pt x="320827" y="112747"/>
                  <a:pt x="321132" y="116507"/>
                  <a:pt x="319088" y="119063"/>
                </a:cubicBezTo>
                <a:cubicBezTo>
                  <a:pt x="317520" y="121023"/>
                  <a:pt x="314325" y="120650"/>
                  <a:pt x="311944" y="121444"/>
                </a:cubicBezTo>
                <a:cubicBezTo>
                  <a:pt x="309563" y="120650"/>
                  <a:pt x="306575" y="120838"/>
                  <a:pt x="304800" y="119063"/>
                </a:cubicBezTo>
                <a:cubicBezTo>
                  <a:pt x="300753" y="115016"/>
                  <a:pt x="298450" y="109538"/>
                  <a:pt x="295275" y="104775"/>
                </a:cubicBezTo>
                <a:cubicBezTo>
                  <a:pt x="293688" y="102394"/>
                  <a:pt x="292894" y="99219"/>
                  <a:pt x="290513" y="97632"/>
                </a:cubicBezTo>
                <a:lnTo>
                  <a:pt x="283369" y="92869"/>
                </a:lnTo>
                <a:cubicBezTo>
                  <a:pt x="281432" y="87057"/>
                  <a:pt x="280843" y="83200"/>
                  <a:pt x="276225" y="78582"/>
                </a:cubicBezTo>
                <a:cubicBezTo>
                  <a:pt x="274201" y="76558"/>
                  <a:pt x="271463" y="75407"/>
                  <a:pt x="269082" y="73819"/>
                </a:cubicBezTo>
                <a:cubicBezTo>
                  <a:pt x="268288" y="68263"/>
                  <a:pt x="267801" y="62654"/>
                  <a:pt x="266700" y="57150"/>
                </a:cubicBezTo>
                <a:cubicBezTo>
                  <a:pt x="263707" y="42187"/>
                  <a:pt x="261717" y="37439"/>
                  <a:pt x="257175" y="23813"/>
                </a:cubicBezTo>
                <a:lnTo>
                  <a:pt x="254794" y="16669"/>
                </a:lnTo>
                <a:cubicBezTo>
                  <a:pt x="252297" y="9178"/>
                  <a:pt x="252915" y="7479"/>
                  <a:pt x="245269" y="2382"/>
                </a:cubicBezTo>
                <a:cubicBezTo>
                  <a:pt x="243180" y="990"/>
                  <a:pt x="240506" y="794"/>
                  <a:pt x="238125" y="0"/>
                </a:cubicBezTo>
                <a:cubicBezTo>
                  <a:pt x="234156" y="794"/>
                  <a:pt x="230124" y="1317"/>
                  <a:pt x="226219" y="2382"/>
                </a:cubicBezTo>
                <a:cubicBezTo>
                  <a:pt x="221376" y="3703"/>
                  <a:pt x="211932" y="7144"/>
                  <a:pt x="211932" y="7144"/>
                </a:cubicBezTo>
                <a:cubicBezTo>
                  <a:pt x="209995" y="12952"/>
                  <a:pt x="209402" y="16818"/>
                  <a:pt x="204788" y="21432"/>
                </a:cubicBezTo>
                <a:cubicBezTo>
                  <a:pt x="202764" y="23456"/>
                  <a:pt x="200025" y="24607"/>
                  <a:pt x="197644" y="26194"/>
                </a:cubicBezTo>
                <a:cubicBezTo>
                  <a:pt x="195021" y="41936"/>
                  <a:pt x="193789" y="40448"/>
                  <a:pt x="197644" y="57150"/>
                </a:cubicBezTo>
                <a:cubicBezTo>
                  <a:pt x="198773" y="62042"/>
                  <a:pt x="198230" y="68653"/>
                  <a:pt x="202407" y="71438"/>
                </a:cubicBezTo>
                <a:lnTo>
                  <a:pt x="209550" y="76200"/>
                </a:lnTo>
                <a:cubicBezTo>
                  <a:pt x="208756" y="81756"/>
                  <a:pt x="208782" y="87493"/>
                  <a:pt x="207169" y="92869"/>
                </a:cubicBezTo>
                <a:cubicBezTo>
                  <a:pt x="204322" y="102359"/>
                  <a:pt x="193811" y="104465"/>
                  <a:pt x="185738" y="107157"/>
                </a:cubicBezTo>
                <a:cubicBezTo>
                  <a:pt x="182563" y="106363"/>
                  <a:pt x="179140" y="106239"/>
                  <a:pt x="176213" y="104775"/>
                </a:cubicBezTo>
                <a:cubicBezTo>
                  <a:pt x="171093" y="102215"/>
                  <a:pt x="161925" y="95250"/>
                  <a:pt x="161925" y="95250"/>
                </a:cubicBezTo>
                <a:cubicBezTo>
                  <a:pt x="155942" y="77300"/>
                  <a:pt x="164012" y="99423"/>
                  <a:pt x="154782" y="80963"/>
                </a:cubicBezTo>
                <a:cubicBezTo>
                  <a:pt x="153659" y="78718"/>
                  <a:pt x="153968" y="75779"/>
                  <a:pt x="152400" y="73819"/>
                </a:cubicBezTo>
                <a:cubicBezTo>
                  <a:pt x="150612" y="71584"/>
                  <a:pt x="147638" y="70644"/>
                  <a:pt x="145257" y="69057"/>
                </a:cubicBezTo>
                <a:cubicBezTo>
                  <a:pt x="142876" y="69851"/>
                  <a:pt x="139888" y="69663"/>
                  <a:pt x="138113" y="71438"/>
                </a:cubicBezTo>
                <a:cubicBezTo>
                  <a:pt x="120855" y="88696"/>
                  <a:pt x="153054" y="68058"/>
                  <a:pt x="130969" y="85725"/>
                </a:cubicBezTo>
                <a:cubicBezTo>
                  <a:pt x="129009" y="87293"/>
                  <a:pt x="126320" y="87830"/>
                  <a:pt x="123825" y="88107"/>
                </a:cubicBezTo>
                <a:cubicBezTo>
                  <a:pt x="111966" y="89425"/>
                  <a:pt x="100013" y="89694"/>
                  <a:pt x="88107" y="90488"/>
                </a:cubicBezTo>
                <a:cubicBezTo>
                  <a:pt x="83344" y="93663"/>
                  <a:pt x="74451" y="94324"/>
                  <a:pt x="73819" y="100013"/>
                </a:cubicBezTo>
                <a:cubicBezTo>
                  <a:pt x="73025" y="107157"/>
                  <a:pt x="72531" y="114340"/>
                  <a:pt x="71438" y="121444"/>
                </a:cubicBezTo>
                <a:cubicBezTo>
                  <a:pt x="70940" y="124679"/>
                  <a:pt x="69699" y="127760"/>
                  <a:pt x="69057" y="130969"/>
                </a:cubicBezTo>
                <a:cubicBezTo>
                  <a:pt x="68110" y="135704"/>
                  <a:pt x="67469" y="140494"/>
                  <a:pt x="66675" y="145257"/>
                </a:cubicBezTo>
                <a:cubicBezTo>
                  <a:pt x="67469" y="161132"/>
                  <a:pt x="67680" y="177047"/>
                  <a:pt x="69057" y="192882"/>
                </a:cubicBezTo>
                <a:cubicBezTo>
                  <a:pt x="69274" y="195382"/>
                  <a:pt x="71438" y="197515"/>
                  <a:pt x="71438" y="200025"/>
                </a:cubicBezTo>
                <a:cubicBezTo>
                  <a:pt x="71438" y="204853"/>
                  <a:pt x="70104" y="209600"/>
                  <a:pt x="69057" y="214313"/>
                </a:cubicBezTo>
                <a:cubicBezTo>
                  <a:pt x="68512" y="216763"/>
                  <a:pt x="68450" y="219682"/>
                  <a:pt x="66675" y="221457"/>
                </a:cubicBezTo>
                <a:cubicBezTo>
                  <a:pt x="64900" y="223232"/>
                  <a:pt x="61913" y="223044"/>
                  <a:pt x="59532" y="223838"/>
                </a:cubicBezTo>
                <a:cubicBezTo>
                  <a:pt x="58738" y="228600"/>
                  <a:pt x="58097" y="233391"/>
                  <a:pt x="57150" y="238125"/>
                </a:cubicBezTo>
                <a:cubicBezTo>
                  <a:pt x="54175" y="252997"/>
                  <a:pt x="55792" y="242312"/>
                  <a:pt x="52388" y="254794"/>
                </a:cubicBezTo>
                <a:cubicBezTo>
                  <a:pt x="50666" y="261109"/>
                  <a:pt x="53479" y="270917"/>
                  <a:pt x="47625" y="273844"/>
                </a:cubicBezTo>
                <a:lnTo>
                  <a:pt x="38100" y="278607"/>
                </a:lnTo>
                <a:cubicBezTo>
                  <a:pt x="27164" y="274960"/>
                  <a:pt x="24785" y="273058"/>
                  <a:pt x="9525" y="278607"/>
                </a:cubicBezTo>
                <a:cubicBezTo>
                  <a:pt x="6836" y="279585"/>
                  <a:pt x="6350" y="283369"/>
                  <a:pt x="4763" y="285750"/>
                </a:cubicBezTo>
                <a:cubicBezTo>
                  <a:pt x="3969" y="290513"/>
                  <a:pt x="3246" y="295288"/>
                  <a:pt x="2382" y="300038"/>
                </a:cubicBezTo>
                <a:cubicBezTo>
                  <a:pt x="1658" y="304020"/>
                  <a:pt x="0" y="307897"/>
                  <a:pt x="0" y="311944"/>
                </a:cubicBezTo>
                <a:cubicBezTo>
                  <a:pt x="0" y="328632"/>
                  <a:pt x="996" y="345320"/>
                  <a:pt x="2382" y="361950"/>
                </a:cubicBezTo>
                <a:cubicBezTo>
                  <a:pt x="2734" y="366175"/>
                  <a:pt x="6716" y="373429"/>
                  <a:pt x="9525" y="376238"/>
                </a:cubicBezTo>
                <a:cubicBezTo>
                  <a:pt x="11549" y="378262"/>
                  <a:pt x="14288" y="379413"/>
                  <a:pt x="16669" y="381000"/>
                </a:cubicBezTo>
                <a:cubicBezTo>
                  <a:pt x="22654" y="398956"/>
                  <a:pt x="14581" y="376823"/>
                  <a:pt x="23813" y="395288"/>
                </a:cubicBezTo>
                <a:cubicBezTo>
                  <a:pt x="24936" y="397533"/>
                  <a:pt x="24975" y="400238"/>
                  <a:pt x="26194" y="402432"/>
                </a:cubicBezTo>
                <a:cubicBezTo>
                  <a:pt x="34364" y="417139"/>
                  <a:pt x="32428" y="414525"/>
                  <a:pt x="42863" y="421482"/>
                </a:cubicBezTo>
                <a:cubicBezTo>
                  <a:pt x="56507" y="441948"/>
                  <a:pt x="38340" y="417865"/>
                  <a:pt x="54769" y="431007"/>
                </a:cubicBezTo>
                <a:cubicBezTo>
                  <a:pt x="70158" y="443317"/>
                  <a:pt x="48719" y="434544"/>
                  <a:pt x="66675" y="440532"/>
                </a:cubicBezTo>
                <a:cubicBezTo>
                  <a:pt x="68263" y="442913"/>
                  <a:pt x="69414" y="445651"/>
                  <a:pt x="71438" y="447675"/>
                </a:cubicBezTo>
                <a:cubicBezTo>
                  <a:pt x="81376" y="457612"/>
                  <a:pt x="100386" y="456152"/>
                  <a:pt x="111919" y="457200"/>
                </a:cubicBezTo>
                <a:cubicBezTo>
                  <a:pt x="113507" y="459581"/>
                  <a:pt x="114781" y="462205"/>
                  <a:pt x="116682" y="464344"/>
                </a:cubicBezTo>
                <a:cubicBezTo>
                  <a:pt x="121157" y="469378"/>
                  <a:pt x="127232" y="473028"/>
                  <a:pt x="130969" y="478632"/>
                </a:cubicBezTo>
                <a:cubicBezTo>
                  <a:pt x="132557" y="481013"/>
                  <a:pt x="133578" y="483891"/>
                  <a:pt x="135732" y="485775"/>
                </a:cubicBezTo>
                <a:cubicBezTo>
                  <a:pt x="155748" y="503289"/>
                  <a:pt x="142992" y="490597"/>
                  <a:pt x="157163" y="497682"/>
                </a:cubicBezTo>
                <a:cubicBezTo>
                  <a:pt x="159723" y="498962"/>
                  <a:pt x="161676" y="501317"/>
                  <a:pt x="164307" y="502444"/>
                </a:cubicBezTo>
                <a:cubicBezTo>
                  <a:pt x="171524" y="505536"/>
                  <a:pt x="190964" y="506729"/>
                  <a:pt x="195263" y="507207"/>
                </a:cubicBezTo>
                <a:cubicBezTo>
                  <a:pt x="197644" y="508794"/>
                  <a:pt x="200890" y="509542"/>
                  <a:pt x="202407" y="511969"/>
                </a:cubicBezTo>
                <a:cubicBezTo>
                  <a:pt x="205068" y="516226"/>
                  <a:pt x="205582" y="521494"/>
                  <a:pt x="207169" y="526257"/>
                </a:cubicBezTo>
                <a:cubicBezTo>
                  <a:pt x="207963" y="528638"/>
                  <a:pt x="208158" y="531312"/>
                  <a:pt x="209550" y="533400"/>
                </a:cubicBezTo>
                <a:lnTo>
                  <a:pt x="214313" y="540544"/>
                </a:lnTo>
                <a:cubicBezTo>
                  <a:pt x="215535" y="544212"/>
                  <a:pt x="217654" y="552659"/>
                  <a:pt x="221457" y="554832"/>
                </a:cubicBezTo>
                <a:cubicBezTo>
                  <a:pt x="224971" y="556840"/>
                  <a:pt x="229332" y="556847"/>
                  <a:pt x="233363" y="557213"/>
                </a:cubicBezTo>
                <a:cubicBezTo>
                  <a:pt x="246824" y="558437"/>
                  <a:pt x="260350" y="558800"/>
                  <a:pt x="273844" y="559594"/>
                </a:cubicBezTo>
                <a:cubicBezTo>
                  <a:pt x="276225" y="560388"/>
                  <a:pt x="279529" y="559932"/>
                  <a:pt x="280988" y="561975"/>
                </a:cubicBezTo>
                <a:cubicBezTo>
                  <a:pt x="283906" y="566060"/>
                  <a:pt x="284162" y="571500"/>
                  <a:pt x="285750" y="576263"/>
                </a:cubicBezTo>
                <a:lnTo>
                  <a:pt x="292894" y="597694"/>
                </a:lnTo>
                <a:cubicBezTo>
                  <a:pt x="295630" y="605903"/>
                  <a:pt x="288926" y="603648"/>
                  <a:pt x="288132" y="60483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3" name="Freeform 32"/>
          <p:cNvSpPr/>
          <p:nvPr/>
        </p:nvSpPr>
        <p:spPr bwMode="auto">
          <a:xfrm>
            <a:off x="5063204" y="4752267"/>
            <a:ext cx="470955" cy="356064"/>
          </a:xfrm>
          <a:custGeom>
            <a:avLst/>
            <a:gdLst>
              <a:gd name="connsiteX0" fmla="*/ 383426 w 478746"/>
              <a:gd name="connsiteY0" fmla="*/ 43825 h 377200"/>
              <a:gd name="connsiteX1" fmla="*/ 383426 w 478746"/>
              <a:gd name="connsiteY1" fmla="*/ 43825 h 377200"/>
              <a:gd name="connsiteX2" fmla="*/ 366757 w 478746"/>
              <a:gd name="connsiteY2" fmla="*/ 58112 h 377200"/>
              <a:gd name="connsiteX3" fmla="*/ 345326 w 478746"/>
              <a:gd name="connsiteY3" fmla="*/ 70019 h 377200"/>
              <a:gd name="connsiteX4" fmla="*/ 285795 w 478746"/>
              <a:gd name="connsiteY4" fmla="*/ 72400 h 377200"/>
              <a:gd name="connsiteX5" fmla="*/ 264363 w 478746"/>
              <a:gd name="connsiteY5" fmla="*/ 81925 h 377200"/>
              <a:gd name="connsiteX6" fmla="*/ 254838 w 478746"/>
              <a:gd name="connsiteY6" fmla="*/ 96212 h 377200"/>
              <a:gd name="connsiteX7" fmla="*/ 252457 w 478746"/>
              <a:gd name="connsiteY7" fmla="*/ 103356 h 377200"/>
              <a:gd name="connsiteX8" fmla="*/ 242932 w 478746"/>
              <a:gd name="connsiteY8" fmla="*/ 108119 h 377200"/>
              <a:gd name="connsiteX9" fmla="*/ 228645 w 478746"/>
              <a:gd name="connsiteY9" fmla="*/ 103356 h 377200"/>
              <a:gd name="connsiteX10" fmla="*/ 214357 w 478746"/>
              <a:gd name="connsiteY10" fmla="*/ 89069 h 377200"/>
              <a:gd name="connsiteX11" fmla="*/ 207213 w 478746"/>
              <a:gd name="connsiteY11" fmla="*/ 74781 h 377200"/>
              <a:gd name="connsiteX12" fmla="*/ 200070 w 478746"/>
              <a:gd name="connsiteY12" fmla="*/ 50969 h 377200"/>
              <a:gd name="connsiteX13" fmla="*/ 192926 w 478746"/>
              <a:gd name="connsiteY13" fmla="*/ 29537 h 377200"/>
              <a:gd name="connsiteX14" fmla="*/ 190545 w 478746"/>
              <a:gd name="connsiteY14" fmla="*/ 22394 h 377200"/>
              <a:gd name="connsiteX15" fmla="*/ 188163 w 478746"/>
              <a:gd name="connsiteY15" fmla="*/ 5725 h 377200"/>
              <a:gd name="connsiteX16" fmla="*/ 142920 w 478746"/>
              <a:gd name="connsiteY16" fmla="*/ 12869 h 377200"/>
              <a:gd name="connsiteX17" fmla="*/ 135776 w 478746"/>
              <a:gd name="connsiteY17" fmla="*/ 15250 h 377200"/>
              <a:gd name="connsiteX18" fmla="*/ 128632 w 478746"/>
              <a:gd name="connsiteY18" fmla="*/ 20012 h 377200"/>
              <a:gd name="connsiteX19" fmla="*/ 121488 w 478746"/>
              <a:gd name="connsiteY19" fmla="*/ 22394 h 377200"/>
              <a:gd name="connsiteX20" fmla="*/ 114345 w 478746"/>
              <a:gd name="connsiteY20" fmla="*/ 27156 h 377200"/>
              <a:gd name="connsiteX21" fmla="*/ 102438 w 478746"/>
              <a:gd name="connsiteY21" fmla="*/ 29537 h 377200"/>
              <a:gd name="connsiteX22" fmla="*/ 11951 w 478746"/>
              <a:gd name="connsiteY22" fmla="*/ 31919 h 377200"/>
              <a:gd name="connsiteX23" fmla="*/ 4807 w 478746"/>
              <a:gd name="connsiteY23" fmla="*/ 34300 h 377200"/>
              <a:gd name="connsiteX24" fmla="*/ 2426 w 478746"/>
              <a:gd name="connsiteY24" fmla="*/ 53350 h 377200"/>
              <a:gd name="connsiteX25" fmla="*/ 4807 w 478746"/>
              <a:gd name="connsiteY25" fmla="*/ 98594 h 377200"/>
              <a:gd name="connsiteX26" fmla="*/ 9570 w 478746"/>
              <a:gd name="connsiteY26" fmla="*/ 124787 h 377200"/>
              <a:gd name="connsiteX27" fmla="*/ 11951 w 478746"/>
              <a:gd name="connsiteY27" fmla="*/ 146219 h 377200"/>
              <a:gd name="connsiteX28" fmla="*/ 14332 w 478746"/>
              <a:gd name="connsiteY28" fmla="*/ 158125 h 377200"/>
              <a:gd name="connsiteX29" fmla="*/ 16713 w 478746"/>
              <a:gd name="connsiteY29" fmla="*/ 174794 h 377200"/>
              <a:gd name="connsiteX30" fmla="*/ 21476 w 478746"/>
              <a:gd name="connsiteY30" fmla="*/ 198606 h 377200"/>
              <a:gd name="connsiteX31" fmla="*/ 23857 w 478746"/>
              <a:gd name="connsiteY31" fmla="*/ 205750 h 377200"/>
              <a:gd name="connsiteX32" fmla="*/ 28620 w 478746"/>
              <a:gd name="connsiteY32" fmla="*/ 229562 h 377200"/>
              <a:gd name="connsiteX33" fmla="*/ 31001 w 478746"/>
              <a:gd name="connsiteY33" fmla="*/ 236706 h 377200"/>
              <a:gd name="connsiteX34" fmla="*/ 35763 w 478746"/>
              <a:gd name="connsiteY34" fmla="*/ 258137 h 377200"/>
              <a:gd name="connsiteX35" fmla="*/ 40526 w 478746"/>
              <a:gd name="connsiteY35" fmla="*/ 272425 h 377200"/>
              <a:gd name="connsiteX36" fmla="*/ 42907 w 478746"/>
              <a:gd name="connsiteY36" fmla="*/ 279569 h 377200"/>
              <a:gd name="connsiteX37" fmla="*/ 52432 w 478746"/>
              <a:gd name="connsiteY37" fmla="*/ 293856 h 377200"/>
              <a:gd name="connsiteX38" fmla="*/ 66720 w 478746"/>
              <a:gd name="connsiteY38" fmla="*/ 289094 h 377200"/>
              <a:gd name="connsiteX39" fmla="*/ 73863 w 478746"/>
              <a:gd name="connsiteY39" fmla="*/ 284331 h 377200"/>
              <a:gd name="connsiteX40" fmla="*/ 88151 w 478746"/>
              <a:gd name="connsiteY40" fmla="*/ 279569 h 377200"/>
              <a:gd name="connsiteX41" fmla="*/ 97676 w 478746"/>
              <a:gd name="connsiteY41" fmla="*/ 267662 h 377200"/>
              <a:gd name="connsiteX42" fmla="*/ 104820 w 478746"/>
              <a:gd name="connsiteY42" fmla="*/ 272425 h 377200"/>
              <a:gd name="connsiteX43" fmla="*/ 114345 w 478746"/>
              <a:gd name="connsiteY43" fmla="*/ 286712 h 377200"/>
              <a:gd name="connsiteX44" fmla="*/ 119107 w 478746"/>
              <a:gd name="connsiteY44" fmla="*/ 293856 h 377200"/>
              <a:gd name="connsiteX45" fmla="*/ 123870 w 478746"/>
              <a:gd name="connsiteY45" fmla="*/ 308144 h 377200"/>
              <a:gd name="connsiteX46" fmla="*/ 133395 w 478746"/>
              <a:gd name="connsiteY46" fmla="*/ 320050 h 377200"/>
              <a:gd name="connsiteX47" fmla="*/ 140538 w 478746"/>
              <a:gd name="connsiteY47" fmla="*/ 322431 h 377200"/>
              <a:gd name="connsiteX48" fmla="*/ 161970 w 478746"/>
              <a:gd name="connsiteY48" fmla="*/ 324812 h 377200"/>
              <a:gd name="connsiteX49" fmla="*/ 176257 w 478746"/>
              <a:gd name="connsiteY49" fmla="*/ 327194 h 377200"/>
              <a:gd name="connsiteX50" fmla="*/ 240551 w 478746"/>
              <a:gd name="connsiteY50" fmla="*/ 327194 h 377200"/>
              <a:gd name="connsiteX51" fmla="*/ 247695 w 478746"/>
              <a:gd name="connsiteY51" fmla="*/ 329575 h 377200"/>
              <a:gd name="connsiteX52" fmla="*/ 254838 w 478746"/>
              <a:gd name="connsiteY52" fmla="*/ 343862 h 377200"/>
              <a:gd name="connsiteX53" fmla="*/ 259601 w 478746"/>
              <a:gd name="connsiteY53" fmla="*/ 351006 h 377200"/>
              <a:gd name="connsiteX54" fmla="*/ 266745 w 478746"/>
              <a:gd name="connsiteY54" fmla="*/ 365294 h 377200"/>
              <a:gd name="connsiteX55" fmla="*/ 269126 w 478746"/>
              <a:gd name="connsiteY55" fmla="*/ 372437 h 377200"/>
              <a:gd name="connsiteX56" fmla="*/ 276270 w 478746"/>
              <a:gd name="connsiteY56" fmla="*/ 377200 h 377200"/>
              <a:gd name="connsiteX57" fmla="*/ 283413 w 478746"/>
              <a:gd name="connsiteY57" fmla="*/ 372437 h 377200"/>
              <a:gd name="connsiteX58" fmla="*/ 285795 w 478746"/>
              <a:gd name="connsiteY58" fmla="*/ 315287 h 377200"/>
              <a:gd name="connsiteX59" fmla="*/ 333420 w 478746"/>
              <a:gd name="connsiteY59" fmla="*/ 310525 h 377200"/>
              <a:gd name="connsiteX60" fmla="*/ 354851 w 478746"/>
              <a:gd name="connsiteY60" fmla="*/ 303381 h 377200"/>
              <a:gd name="connsiteX61" fmla="*/ 361995 w 478746"/>
              <a:gd name="connsiteY61" fmla="*/ 301000 h 377200"/>
              <a:gd name="connsiteX62" fmla="*/ 376282 w 478746"/>
              <a:gd name="connsiteY62" fmla="*/ 291475 h 377200"/>
              <a:gd name="connsiteX63" fmla="*/ 381045 w 478746"/>
              <a:gd name="connsiteY63" fmla="*/ 284331 h 377200"/>
              <a:gd name="connsiteX64" fmla="*/ 395332 w 478746"/>
              <a:gd name="connsiteY64" fmla="*/ 279569 h 377200"/>
              <a:gd name="connsiteX65" fmla="*/ 412001 w 478746"/>
              <a:gd name="connsiteY65" fmla="*/ 274806 h 377200"/>
              <a:gd name="connsiteX66" fmla="*/ 454863 w 478746"/>
              <a:gd name="connsiteY66" fmla="*/ 274806 h 377200"/>
              <a:gd name="connsiteX67" fmla="*/ 457245 w 478746"/>
              <a:gd name="connsiteY67" fmla="*/ 248612 h 377200"/>
              <a:gd name="connsiteX68" fmla="*/ 464388 w 478746"/>
              <a:gd name="connsiteY68" fmla="*/ 224800 h 377200"/>
              <a:gd name="connsiteX69" fmla="*/ 471532 w 478746"/>
              <a:gd name="connsiteY69" fmla="*/ 203369 h 377200"/>
              <a:gd name="connsiteX70" fmla="*/ 473913 w 478746"/>
              <a:gd name="connsiteY70" fmla="*/ 196225 h 377200"/>
              <a:gd name="connsiteX71" fmla="*/ 476295 w 478746"/>
              <a:gd name="connsiteY71" fmla="*/ 189081 h 377200"/>
              <a:gd name="connsiteX72" fmla="*/ 476295 w 478746"/>
              <a:gd name="connsiteY72" fmla="*/ 155744 h 377200"/>
              <a:gd name="connsiteX73" fmla="*/ 471532 w 478746"/>
              <a:gd name="connsiteY73" fmla="*/ 148600 h 377200"/>
              <a:gd name="connsiteX74" fmla="*/ 464388 w 478746"/>
              <a:gd name="connsiteY74" fmla="*/ 146219 h 377200"/>
              <a:gd name="connsiteX75" fmla="*/ 450101 w 478746"/>
              <a:gd name="connsiteY75" fmla="*/ 136694 h 377200"/>
              <a:gd name="connsiteX76" fmla="*/ 447720 w 478746"/>
              <a:gd name="connsiteY76" fmla="*/ 122406 h 377200"/>
              <a:gd name="connsiteX77" fmla="*/ 440576 w 478746"/>
              <a:gd name="connsiteY77" fmla="*/ 100975 h 377200"/>
              <a:gd name="connsiteX78" fmla="*/ 433432 w 478746"/>
              <a:gd name="connsiteY78" fmla="*/ 96212 h 377200"/>
              <a:gd name="connsiteX79" fmla="*/ 428670 w 478746"/>
              <a:gd name="connsiteY79" fmla="*/ 89069 h 377200"/>
              <a:gd name="connsiteX80" fmla="*/ 423907 w 478746"/>
              <a:gd name="connsiteY80" fmla="*/ 74781 h 377200"/>
              <a:gd name="connsiteX81" fmla="*/ 412001 w 478746"/>
              <a:gd name="connsiteY81" fmla="*/ 60494 h 377200"/>
              <a:gd name="connsiteX82" fmla="*/ 404857 w 478746"/>
              <a:gd name="connsiteY82" fmla="*/ 55731 h 377200"/>
              <a:gd name="connsiteX83" fmla="*/ 397713 w 478746"/>
              <a:gd name="connsiteY83" fmla="*/ 48587 h 377200"/>
              <a:gd name="connsiteX84" fmla="*/ 388188 w 478746"/>
              <a:gd name="connsiteY84" fmla="*/ 43825 h 377200"/>
              <a:gd name="connsiteX85" fmla="*/ 383426 w 478746"/>
              <a:gd name="connsiteY85" fmla="*/ 43825 h 37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78746" h="377200">
                <a:moveTo>
                  <a:pt x="383426" y="43825"/>
                </a:moveTo>
                <a:lnTo>
                  <a:pt x="383426" y="43825"/>
                </a:lnTo>
                <a:cubicBezTo>
                  <a:pt x="377870" y="48587"/>
                  <a:pt x="372557" y="53650"/>
                  <a:pt x="366757" y="58112"/>
                </a:cubicBezTo>
                <a:cubicBezTo>
                  <a:pt x="363552" y="60577"/>
                  <a:pt x="352124" y="69533"/>
                  <a:pt x="345326" y="70019"/>
                </a:cubicBezTo>
                <a:cubicBezTo>
                  <a:pt x="325517" y="71434"/>
                  <a:pt x="305639" y="71606"/>
                  <a:pt x="285795" y="72400"/>
                </a:cubicBezTo>
                <a:cubicBezTo>
                  <a:pt x="268792" y="78067"/>
                  <a:pt x="275684" y="74377"/>
                  <a:pt x="264363" y="81925"/>
                </a:cubicBezTo>
                <a:cubicBezTo>
                  <a:pt x="261188" y="86687"/>
                  <a:pt x="256648" y="90782"/>
                  <a:pt x="254838" y="96212"/>
                </a:cubicBezTo>
                <a:cubicBezTo>
                  <a:pt x="254044" y="98593"/>
                  <a:pt x="254232" y="101581"/>
                  <a:pt x="252457" y="103356"/>
                </a:cubicBezTo>
                <a:cubicBezTo>
                  <a:pt x="249947" y="105866"/>
                  <a:pt x="246107" y="106531"/>
                  <a:pt x="242932" y="108119"/>
                </a:cubicBezTo>
                <a:cubicBezTo>
                  <a:pt x="238170" y="106531"/>
                  <a:pt x="231430" y="107533"/>
                  <a:pt x="228645" y="103356"/>
                </a:cubicBezTo>
                <a:cubicBezTo>
                  <a:pt x="221681" y="92910"/>
                  <a:pt x="226172" y="97929"/>
                  <a:pt x="214357" y="89069"/>
                </a:cubicBezTo>
                <a:cubicBezTo>
                  <a:pt x="205675" y="63020"/>
                  <a:pt x="219521" y="102473"/>
                  <a:pt x="207213" y="74781"/>
                </a:cubicBezTo>
                <a:cubicBezTo>
                  <a:pt x="202032" y="63123"/>
                  <a:pt x="203267" y="61626"/>
                  <a:pt x="200070" y="50969"/>
                </a:cubicBezTo>
                <a:cubicBezTo>
                  <a:pt x="197906" y="43756"/>
                  <a:pt x="195307" y="36681"/>
                  <a:pt x="192926" y="29537"/>
                </a:cubicBezTo>
                <a:lnTo>
                  <a:pt x="190545" y="22394"/>
                </a:lnTo>
                <a:cubicBezTo>
                  <a:pt x="189751" y="16838"/>
                  <a:pt x="193456" y="7593"/>
                  <a:pt x="188163" y="5725"/>
                </a:cubicBezTo>
                <a:cubicBezTo>
                  <a:pt x="151741" y="-7130"/>
                  <a:pt x="159630" y="4513"/>
                  <a:pt x="142920" y="12869"/>
                </a:cubicBezTo>
                <a:cubicBezTo>
                  <a:pt x="140675" y="13992"/>
                  <a:pt x="138021" y="14128"/>
                  <a:pt x="135776" y="15250"/>
                </a:cubicBezTo>
                <a:cubicBezTo>
                  <a:pt x="133216" y="16530"/>
                  <a:pt x="131192" y="18732"/>
                  <a:pt x="128632" y="20012"/>
                </a:cubicBezTo>
                <a:cubicBezTo>
                  <a:pt x="126387" y="21135"/>
                  <a:pt x="123733" y="21271"/>
                  <a:pt x="121488" y="22394"/>
                </a:cubicBezTo>
                <a:cubicBezTo>
                  <a:pt x="118929" y="23674"/>
                  <a:pt x="117024" y="26151"/>
                  <a:pt x="114345" y="27156"/>
                </a:cubicBezTo>
                <a:cubicBezTo>
                  <a:pt x="110555" y="28577"/>
                  <a:pt x="106481" y="29349"/>
                  <a:pt x="102438" y="29537"/>
                </a:cubicBezTo>
                <a:cubicBezTo>
                  <a:pt x="72298" y="30939"/>
                  <a:pt x="42113" y="31125"/>
                  <a:pt x="11951" y="31919"/>
                </a:cubicBezTo>
                <a:cubicBezTo>
                  <a:pt x="9570" y="32713"/>
                  <a:pt x="6767" y="32732"/>
                  <a:pt x="4807" y="34300"/>
                </a:cubicBezTo>
                <a:cubicBezTo>
                  <a:pt x="-3046" y="40582"/>
                  <a:pt x="680" y="44619"/>
                  <a:pt x="2426" y="53350"/>
                </a:cubicBezTo>
                <a:cubicBezTo>
                  <a:pt x="3220" y="68431"/>
                  <a:pt x="3603" y="83540"/>
                  <a:pt x="4807" y="98594"/>
                </a:cubicBezTo>
                <a:cubicBezTo>
                  <a:pt x="5698" y="109736"/>
                  <a:pt x="8047" y="114130"/>
                  <a:pt x="9570" y="124787"/>
                </a:cubicBezTo>
                <a:cubicBezTo>
                  <a:pt x="10587" y="131903"/>
                  <a:pt x="10935" y="139103"/>
                  <a:pt x="11951" y="146219"/>
                </a:cubicBezTo>
                <a:cubicBezTo>
                  <a:pt x="12523" y="150226"/>
                  <a:pt x="13667" y="154133"/>
                  <a:pt x="14332" y="158125"/>
                </a:cubicBezTo>
                <a:cubicBezTo>
                  <a:pt x="15255" y="163661"/>
                  <a:pt x="15738" y="169267"/>
                  <a:pt x="16713" y="174794"/>
                </a:cubicBezTo>
                <a:cubicBezTo>
                  <a:pt x="18120" y="182765"/>
                  <a:pt x="18917" y="190927"/>
                  <a:pt x="21476" y="198606"/>
                </a:cubicBezTo>
                <a:cubicBezTo>
                  <a:pt x="22270" y="200987"/>
                  <a:pt x="23293" y="203304"/>
                  <a:pt x="23857" y="205750"/>
                </a:cubicBezTo>
                <a:cubicBezTo>
                  <a:pt x="25677" y="213637"/>
                  <a:pt x="26061" y="221883"/>
                  <a:pt x="28620" y="229562"/>
                </a:cubicBezTo>
                <a:cubicBezTo>
                  <a:pt x="29414" y="231943"/>
                  <a:pt x="30392" y="234271"/>
                  <a:pt x="31001" y="236706"/>
                </a:cubicBezTo>
                <a:cubicBezTo>
                  <a:pt x="34396" y="250289"/>
                  <a:pt x="32099" y="245924"/>
                  <a:pt x="35763" y="258137"/>
                </a:cubicBezTo>
                <a:cubicBezTo>
                  <a:pt x="37206" y="262946"/>
                  <a:pt x="38938" y="267662"/>
                  <a:pt x="40526" y="272425"/>
                </a:cubicBezTo>
                <a:cubicBezTo>
                  <a:pt x="41320" y="274806"/>
                  <a:pt x="41515" y="277480"/>
                  <a:pt x="42907" y="279569"/>
                </a:cubicBezTo>
                <a:lnTo>
                  <a:pt x="52432" y="293856"/>
                </a:lnTo>
                <a:cubicBezTo>
                  <a:pt x="57195" y="292269"/>
                  <a:pt x="62543" y="291879"/>
                  <a:pt x="66720" y="289094"/>
                </a:cubicBezTo>
                <a:cubicBezTo>
                  <a:pt x="69101" y="287506"/>
                  <a:pt x="71248" y="285493"/>
                  <a:pt x="73863" y="284331"/>
                </a:cubicBezTo>
                <a:cubicBezTo>
                  <a:pt x="78451" y="282292"/>
                  <a:pt x="88151" y="279569"/>
                  <a:pt x="88151" y="279569"/>
                </a:cubicBezTo>
                <a:cubicBezTo>
                  <a:pt x="89638" y="275108"/>
                  <a:pt x="90495" y="267662"/>
                  <a:pt x="97676" y="267662"/>
                </a:cubicBezTo>
                <a:cubicBezTo>
                  <a:pt x="100538" y="267662"/>
                  <a:pt x="102439" y="270837"/>
                  <a:pt x="104820" y="272425"/>
                </a:cubicBezTo>
                <a:lnTo>
                  <a:pt x="114345" y="286712"/>
                </a:lnTo>
                <a:cubicBezTo>
                  <a:pt x="115932" y="289093"/>
                  <a:pt x="118202" y="291141"/>
                  <a:pt x="119107" y="293856"/>
                </a:cubicBezTo>
                <a:lnTo>
                  <a:pt x="123870" y="308144"/>
                </a:lnTo>
                <a:cubicBezTo>
                  <a:pt x="126616" y="316383"/>
                  <a:pt x="124778" y="315741"/>
                  <a:pt x="133395" y="320050"/>
                </a:cubicBezTo>
                <a:cubicBezTo>
                  <a:pt x="135640" y="321172"/>
                  <a:pt x="138062" y="322018"/>
                  <a:pt x="140538" y="322431"/>
                </a:cubicBezTo>
                <a:cubicBezTo>
                  <a:pt x="147628" y="323613"/>
                  <a:pt x="154845" y="323862"/>
                  <a:pt x="161970" y="324812"/>
                </a:cubicBezTo>
                <a:cubicBezTo>
                  <a:pt x="166756" y="325450"/>
                  <a:pt x="171495" y="326400"/>
                  <a:pt x="176257" y="327194"/>
                </a:cubicBezTo>
                <a:cubicBezTo>
                  <a:pt x="208441" y="324511"/>
                  <a:pt x="205635" y="323314"/>
                  <a:pt x="240551" y="327194"/>
                </a:cubicBezTo>
                <a:cubicBezTo>
                  <a:pt x="243046" y="327471"/>
                  <a:pt x="245314" y="328781"/>
                  <a:pt x="247695" y="329575"/>
                </a:cubicBezTo>
                <a:cubicBezTo>
                  <a:pt x="261349" y="350059"/>
                  <a:pt x="244974" y="324136"/>
                  <a:pt x="254838" y="343862"/>
                </a:cubicBezTo>
                <a:cubicBezTo>
                  <a:pt x="256118" y="346422"/>
                  <a:pt x="258013" y="348625"/>
                  <a:pt x="259601" y="351006"/>
                </a:cubicBezTo>
                <a:cubicBezTo>
                  <a:pt x="265584" y="368959"/>
                  <a:pt x="257514" y="346833"/>
                  <a:pt x="266745" y="365294"/>
                </a:cubicBezTo>
                <a:cubicBezTo>
                  <a:pt x="267867" y="367539"/>
                  <a:pt x="267558" y="370477"/>
                  <a:pt x="269126" y="372437"/>
                </a:cubicBezTo>
                <a:cubicBezTo>
                  <a:pt x="270914" y="374672"/>
                  <a:pt x="273889" y="375612"/>
                  <a:pt x="276270" y="377200"/>
                </a:cubicBezTo>
                <a:cubicBezTo>
                  <a:pt x="278651" y="375612"/>
                  <a:pt x="282978" y="375266"/>
                  <a:pt x="283413" y="372437"/>
                </a:cubicBezTo>
                <a:cubicBezTo>
                  <a:pt x="286312" y="353592"/>
                  <a:pt x="273815" y="330120"/>
                  <a:pt x="285795" y="315287"/>
                </a:cubicBezTo>
                <a:cubicBezTo>
                  <a:pt x="295820" y="302876"/>
                  <a:pt x="333420" y="310525"/>
                  <a:pt x="333420" y="310525"/>
                </a:cubicBezTo>
                <a:lnTo>
                  <a:pt x="354851" y="303381"/>
                </a:lnTo>
                <a:lnTo>
                  <a:pt x="361995" y="301000"/>
                </a:lnTo>
                <a:cubicBezTo>
                  <a:pt x="366757" y="297825"/>
                  <a:pt x="373107" y="296237"/>
                  <a:pt x="376282" y="291475"/>
                </a:cubicBezTo>
                <a:cubicBezTo>
                  <a:pt x="377870" y="289094"/>
                  <a:pt x="378618" y="285848"/>
                  <a:pt x="381045" y="284331"/>
                </a:cubicBezTo>
                <a:cubicBezTo>
                  <a:pt x="385302" y="281670"/>
                  <a:pt x="390462" y="280787"/>
                  <a:pt x="395332" y="279569"/>
                </a:cubicBezTo>
                <a:cubicBezTo>
                  <a:pt x="407292" y="276578"/>
                  <a:pt x="401752" y="278222"/>
                  <a:pt x="412001" y="274806"/>
                </a:cubicBezTo>
                <a:cubicBezTo>
                  <a:pt x="419235" y="275710"/>
                  <a:pt x="449279" y="280898"/>
                  <a:pt x="454863" y="274806"/>
                </a:cubicBezTo>
                <a:cubicBezTo>
                  <a:pt x="460787" y="268343"/>
                  <a:pt x="456086" y="257302"/>
                  <a:pt x="457245" y="248612"/>
                </a:cubicBezTo>
                <a:cubicBezTo>
                  <a:pt x="458045" y="242613"/>
                  <a:pt x="462884" y="229313"/>
                  <a:pt x="464388" y="224800"/>
                </a:cubicBezTo>
                <a:lnTo>
                  <a:pt x="471532" y="203369"/>
                </a:lnTo>
                <a:lnTo>
                  <a:pt x="473913" y="196225"/>
                </a:lnTo>
                <a:lnTo>
                  <a:pt x="476295" y="189081"/>
                </a:lnTo>
                <a:cubicBezTo>
                  <a:pt x="478343" y="174744"/>
                  <a:pt x="480596" y="170081"/>
                  <a:pt x="476295" y="155744"/>
                </a:cubicBezTo>
                <a:cubicBezTo>
                  <a:pt x="475473" y="153003"/>
                  <a:pt x="473767" y="150388"/>
                  <a:pt x="471532" y="148600"/>
                </a:cubicBezTo>
                <a:cubicBezTo>
                  <a:pt x="469572" y="147032"/>
                  <a:pt x="466769" y="147013"/>
                  <a:pt x="464388" y="146219"/>
                </a:cubicBezTo>
                <a:cubicBezTo>
                  <a:pt x="459626" y="143044"/>
                  <a:pt x="451042" y="142340"/>
                  <a:pt x="450101" y="136694"/>
                </a:cubicBezTo>
                <a:cubicBezTo>
                  <a:pt x="449307" y="131931"/>
                  <a:pt x="448584" y="127156"/>
                  <a:pt x="447720" y="122406"/>
                </a:cubicBezTo>
                <a:cubicBezTo>
                  <a:pt x="446395" y="115119"/>
                  <a:pt x="445610" y="107016"/>
                  <a:pt x="440576" y="100975"/>
                </a:cubicBezTo>
                <a:cubicBezTo>
                  <a:pt x="438744" y="98776"/>
                  <a:pt x="435813" y="97800"/>
                  <a:pt x="433432" y="96212"/>
                </a:cubicBezTo>
                <a:cubicBezTo>
                  <a:pt x="431845" y="93831"/>
                  <a:pt x="429832" y="91684"/>
                  <a:pt x="428670" y="89069"/>
                </a:cubicBezTo>
                <a:cubicBezTo>
                  <a:pt x="426631" y="84481"/>
                  <a:pt x="426692" y="78958"/>
                  <a:pt x="423907" y="74781"/>
                </a:cubicBezTo>
                <a:cubicBezTo>
                  <a:pt x="419223" y="67754"/>
                  <a:pt x="418879" y="66225"/>
                  <a:pt x="412001" y="60494"/>
                </a:cubicBezTo>
                <a:cubicBezTo>
                  <a:pt x="409802" y="58662"/>
                  <a:pt x="407056" y="57563"/>
                  <a:pt x="404857" y="55731"/>
                </a:cubicBezTo>
                <a:cubicBezTo>
                  <a:pt x="402270" y="53575"/>
                  <a:pt x="400453" y="50544"/>
                  <a:pt x="397713" y="48587"/>
                </a:cubicBezTo>
                <a:cubicBezTo>
                  <a:pt x="394824" y="46524"/>
                  <a:pt x="391363" y="45412"/>
                  <a:pt x="388188" y="43825"/>
                </a:cubicBezTo>
                <a:lnTo>
                  <a:pt x="383426" y="43825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48" name="Freeform 47"/>
          <p:cNvSpPr/>
          <p:nvPr/>
        </p:nvSpPr>
        <p:spPr bwMode="auto">
          <a:xfrm>
            <a:off x="2970136" y="4314852"/>
            <a:ext cx="315419" cy="314695"/>
          </a:xfrm>
          <a:custGeom>
            <a:avLst/>
            <a:gdLst>
              <a:gd name="connsiteX0" fmla="*/ 141775 w 320637"/>
              <a:gd name="connsiteY0" fmla="*/ 85725 h 333375"/>
              <a:gd name="connsiteX1" fmla="*/ 141775 w 320637"/>
              <a:gd name="connsiteY1" fmla="*/ 85725 h 333375"/>
              <a:gd name="connsiteX2" fmla="*/ 125106 w 320637"/>
              <a:gd name="connsiteY2" fmla="*/ 97631 h 333375"/>
              <a:gd name="connsiteX3" fmla="*/ 110819 w 320637"/>
              <a:gd name="connsiteY3" fmla="*/ 102393 h 333375"/>
              <a:gd name="connsiteX4" fmla="*/ 98913 w 320637"/>
              <a:gd name="connsiteY4" fmla="*/ 92868 h 333375"/>
              <a:gd name="connsiteX5" fmla="*/ 94150 w 320637"/>
              <a:gd name="connsiteY5" fmla="*/ 78581 h 333375"/>
              <a:gd name="connsiteX6" fmla="*/ 87006 w 320637"/>
              <a:gd name="connsiteY6" fmla="*/ 73818 h 333375"/>
              <a:gd name="connsiteX7" fmla="*/ 82244 w 320637"/>
              <a:gd name="connsiteY7" fmla="*/ 66675 h 333375"/>
              <a:gd name="connsiteX8" fmla="*/ 79863 w 320637"/>
              <a:gd name="connsiteY8" fmla="*/ 59531 h 333375"/>
              <a:gd name="connsiteX9" fmla="*/ 72719 w 320637"/>
              <a:gd name="connsiteY9" fmla="*/ 52387 h 333375"/>
              <a:gd name="connsiteX10" fmla="*/ 70338 w 320637"/>
              <a:gd name="connsiteY10" fmla="*/ 45243 h 333375"/>
              <a:gd name="connsiteX11" fmla="*/ 56050 w 320637"/>
              <a:gd name="connsiteY11" fmla="*/ 35718 h 333375"/>
              <a:gd name="connsiteX12" fmla="*/ 1281 w 320637"/>
              <a:gd name="connsiteY12" fmla="*/ 38100 h 333375"/>
              <a:gd name="connsiteX13" fmla="*/ 3663 w 320637"/>
              <a:gd name="connsiteY13" fmla="*/ 47625 h 333375"/>
              <a:gd name="connsiteX14" fmla="*/ 10806 w 320637"/>
              <a:gd name="connsiteY14" fmla="*/ 50006 h 333375"/>
              <a:gd name="connsiteX15" fmla="*/ 15569 w 320637"/>
              <a:gd name="connsiteY15" fmla="*/ 57150 h 333375"/>
              <a:gd name="connsiteX16" fmla="*/ 22713 w 320637"/>
              <a:gd name="connsiteY16" fmla="*/ 61912 h 333375"/>
              <a:gd name="connsiteX17" fmla="*/ 25094 w 320637"/>
              <a:gd name="connsiteY17" fmla="*/ 69056 h 333375"/>
              <a:gd name="connsiteX18" fmla="*/ 46525 w 320637"/>
              <a:gd name="connsiteY18" fmla="*/ 80962 h 333375"/>
              <a:gd name="connsiteX19" fmla="*/ 60813 w 320637"/>
              <a:gd name="connsiteY19" fmla="*/ 90487 h 333375"/>
              <a:gd name="connsiteX20" fmla="*/ 72719 w 320637"/>
              <a:gd name="connsiteY20" fmla="*/ 100012 h 333375"/>
              <a:gd name="connsiteX21" fmla="*/ 82244 w 320637"/>
              <a:gd name="connsiteY21" fmla="*/ 109537 h 333375"/>
              <a:gd name="connsiteX22" fmla="*/ 87006 w 320637"/>
              <a:gd name="connsiteY22" fmla="*/ 116681 h 333375"/>
              <a:gd name="connsiteX23" fmla="*/ 94150 w 320637"/>
              <a:gd name="connsiteY23" fmla="*/ 123825 h 333375"/>
              <a:gd name="connsiteX24" fmla="*/ 106056 w 320637"/>
              <a:gd name="connsiteY24" fmla="*/ 135731 h 333375"/>
              <a:gd name="connsiteX25" fmla="*/ 108438 w 320637"/>
              <a:gd name="connsiteY25" fmla="*/ 142875 h 333375"/>
              <a:gd name="connsiteX26" fmla="*/ 113200 w 320637"/>
              <a:gd name="connsiteY26" fmla="*/ 150018 h 333375"/>
              <a:gd name="connsiteX27" fmla="*/ 115581 w 320637"/>
              <a:gd name="connsiteY27" fmla="*/ 192881 h 333375"/>
              <a:gd name="connsiteX28" fmla="*/ 117963 w 320637"/>
              <a:gd name="connsiteY28" fmla="*/ 202406 h 333375"/>
              <a:gd name="connsiteX29" fmla="*/ 120344 w 320637"/>
              <a:gd name="connsiteY29" fmla="*/ 214312 h 333375"/>
              <a:gd name="connsiteX30" fmla="*/ 122725 w 320637"/>
              <a:gd name="connsiteY30" fmla="*/ 221456 h 333375"/>
              <a:gd name="connsiteX31" fmla="*/ 127488 w 320637"/>
              <a:gd name="connsiteY31" fmla="*/ 242887 h 333375"/>
              <a:gd name="connsiteX32" fmla="*/ 129869 w 320637"/>
              <a:gd name="connsiteY32" fmla="*/ 250031 h 333375"/>
              <a:gd name="connsiteX33" fmla="*/ 139394 w 320637"/>
              <a:gd name="connsiteY33" fmla="*/ 264318 h 333375"/>
              <a:gd name="connsiteX34" fmla="*/ 141775 w 320637"/>
              <a:gd name="connsiteY34" fmla="*/ 271462 h 333375"/>
              <a:gd name="connsiteX35" fmla="*/ 156063 w 320637"/>
              <a:gd name="connsiteY35" fmla="*/ 280987 h 333375"/>
              <a:gd name="connsiteX36" fmla="*/ 167969 w 320637"/>
              <a:gd name="connsiteY36" fmla="*/ 292893 h 333375"/>
              <a:gd name="connsiteX37" fmla="*/ 182256 w 320637"/>
              <a:gd name="connsiteY37" fmla="*/ 304800 h 333375"/>
              <a:gd name="connsiteX38" fmla="*/ 187019 w 320637"/>
              <a:gd name="connsiteY38" fmla="*/ 319087 h 333375"/>
              <a:gd name="connsiteX39" fmla="*/ 196544 w 320637"/>
              <a:gd name="connsiteY39" fmla="*/ 333375 h 333375"/>
              <a:gd name="connsiteX40" fmla="*/ 217975 w 320637"/>
              <a:gd name="connsiteY40" fmla="*/ 328612 h 333375"/>
              <a:gd name="connsiteX41" fmla="*/ 232263 w 320637"/>
              <a:gd name="connsiteY41" fmla="*/ 319087 h 333375"/>
              <a:gd name="connsiteX42" fmla="*/ 246550 w 320637"/>
              <a:gd name="connsiteY42" fmla="*/ 314325 h 333375"/>
              <a:gd name="connsiteX43" fmla="*/ 253694 w 320637"/>
              <a:gd name="connsiteY43" fmla="*/ 311943 h 333375"/>
              <a:gd name="connsiteX44" fmla="*/ 258456 w 320637"/>
              <a:gd name="connsiteY44" fmla="*/ 304800 h 333375"/>
              <a:gd name="connsiteX45" fmla="*/ 256075 w 320637"/>
              <a:gd name="connsiteY45" fmla="*/ 283368 h 333375"/>
              <a:gd name="connsiteX46" fmla="*/ 246550 w 320637"/>
              <a:gd name="connsiteY46" fmla="*/ 269081 h 333375"/>
              <a:gd name="connsiteX47" fmla="*/ 248931 w 320637"/>
              <a:gd name="connsiteY47" fmla="*/ 261937 h 333375"/>
              <a:gd name="connsiteX48" fmla="*/ 258456 w 320637"/>
              <a:gd name="connsiteY48" fmla="*/ 252412 h 333375"/>
              <a:gd name="connsiteX49" fmla="*/ 260838 w 320637"/>
              <a:gd name="connsiteY49" fmla="*/ 211931 h 333375"/>
              <a:gd name="connsiteX50" fmla="*/ 291794 w 320637"/>
              <a:gd name="connsiteY50" fmla="*/ 209550 h 333375"/>
              <a:gd name="connsiteX51" fmla="*/ 294175 w 320637"/>
              <a:gd name="connsiteY51" fmla="*/ 202406 h 333375"/>
              <a:gd name="connsiteX52" fmla="*/ 296556 w 320637"/>
              <a:gd name="connsiteY52" fmla="*/ 157162 h 333375"/>
              <a:gd name="connsiteX53" fmla="*/ 306081 w 320637"/>
              <a:gd name="connsiteY53" fmla="*/ 142875 h 333375"/>
              <a:gd name="connsiteX54" fmla="*/ 317988 w 320637"/>
              <a:gd name="connsiteY54" fmla="*/ 140493 h 333375"/>
              <a:gd name="connsiteX55" fmla="*/ 320369 w 320637"/>
              <a:gd name="connsiteY55" fmla="*/ 133350 h 333375"/>
              <a:gd name="connsiteX56" fmla="*/ 313225 w 320637"/>
              <a:gd name="connsiteY56" fmla="*/ 130968 h 333375"/>
              <a:gd name="connsiteX57" fmla="*/ 298938 w 320637"/>
              <a:gd name="connsiteY57" fmla="*/ 121443 h 333375"/>
              <a:gd name="connsiteX58" fmla="*/ 291794 w 320637"/>
              <a:gd name="connsiteY58" fmla="*/ 95250 h 333375"/>
              <a:gd name="connsiteX59" fmla="*/ 301319 w 320637"/>
              <a:gd name="connsiteY59" fmla="*/ 80962 h 333375"/>
              <a:gd name="connsiteX60" fmla="*/ 296556 w 320637"/>
              <a:gd name="connsiteY60" fmla="*/ 52387 h 333375"/>
              <a:gd name="connsiteX61" fmla="*/ 291794 w 320637"/>
              <a:gd name="connsiteY61" fmla="*/ 38100 h 333375"/>
              <a:gd name="connsiteX62" fmla="*/ 289413 w 320637"/>
              <a:gd name="connsiteY62" fmla="*/ 30956 h 333375"/>
              <a:gd name="connsiteX63" fmla="*/ 284650 w 320637"/>
              <a:gd name="connsiteY63" fmla="*/ 7143 h 333375"/>
              <a:gd name="connsiteX64" fmla="*/ 270363 w 320637"/>
              <a:gd name="connsiteY64" fmla="*/ 2381 h 333375"/>
              <a:gd name="connsiteX65" fmla="*/ 263219 w 320637"/>
              <a:gd name="connsiteY65" fmla="*/ 0 h 333375"/>
              <a:gd name="connsiteX66" fmla="*/ 248931 w 320637"/>
              <a:gd name="connsiteY66" fmla="*/ 7143 h 333375"/>
              <a:gd name="connsiteX67" fmla="*/ 237025 w 320637"/>
              <a:gd name="connsiteY67" fmla="*/ 19050 h 333375"/>
              <a:gd name="connsiteX68" fmla="*/ 187019 w 320637"/>
              <a:gd name="connsiteY68" fmla="*/ 21431 h 333375"/>
              <a:gd name="connsiteX69" fmla="*/ 189400 w 320637"/>
              <a:gd name="connsiteY69" fmla="*/ 28575 h 333375"/>
              <a:gd name="connsiteX70" fmla="*/ 198925 w 320637"/>
              <a:gd name="connsiteY70" fmla="*/ 42862 h 333375"/>
              <a:gd name="connsiteX71" fmla="*/ 194163 w 320637"/>
              <a:gd name="connsiteY71" fmla="*/ 64293 h 333375"/>
              <a:gd name="connsiteX72" fmla="*/ 187019 w 320637"/>
              <a:gd name="connsiteY72" fmla="*/ 71437 h 333375"/>
              <a:gd name="connsiteX73" fmla="*/ 175113 w 320637"/>
              <a:gd name="connsiteY73" fmla="*/ 83343 h 333375"/>
              <a:gd name="connsiteX74" fmla="*/ 170350 w 320637"/>
              <a:gd name="connsiteY74" fmla="*/ 90487 h 333375"/>
              <a:gd name="connsiteX75" fmla="*/ 144156 w 320637"/>
              <a:gd name="connsiteY75" fmla="*/ 85725 h 333375"/>
              <a:gd name="connsiteX76" fmla="*/ 141775 w 320637"/>
              <a:gd name="connsiteY76" fmla="*/ 8572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20637" h="333375">
                <a:moveTo>
                  <a:pt x="141775" y="85725"/>
                </a:moveTo>
                <a:lnTo>
                  <a:pt x="141775" y="85725"/>
                </a:lnTo>
                <a:cubicBezTo>
                  <a:pt x="136219" y="89694"/>
                  <a:pt x="131118" y="94394"/>
                  <a:pt x="125106" y="97631"/>
                </a:cubicBezTo>
                <a:cubicBezTo>
                  <a:pt x="120686" y="100011"/>
                  <a:pt x="110819" y="102393"/>
                  <a:pt x="110819" y="102393"/>
                </a:cubicBezTo>
                <a:cubicBezTo>
                  <a:pt x="103071" y="99811"/>
                  <a:pt x="102660" y="101298"/>
                  <a:pt x="98913" y="92868"/>
                </a:cubicBezTo>
                <a:cubicBezTo>
                  <a:pt x="96874" y="88281"/>
                  <a:pt x="98327" y="81366"/>
                  <a:pt x="94150" y="78581"/>
                </a:cubicBezTo>
                <a:lnTo>
                  <a:pt x="87006" y="73818"/>
                </a:lnTo>
                <a:cubicBezTo>
                  <a:pt x="85419" y="71437"/>
                  <a:pt x="83524" y="69235"/>
                  <a:pt x="82244" y="66675"/>
                </a:cubicBezTo>
                <a:cubicBezTo>
                  <a:pt x="81122" y="64430"/>
                  <a:pt x="81255" y="61620"/>
                  <a:pt x="79863" y="59531"/>
                </a:cubicBezTo>
                <a:cubicBezTo>
                  <a:pt x="77995" y="56729"/>
                  <a:pt x="75100" y="54768"/>
                  <a:pt x="72719" y="52387"/>
                </a:cubicBezTo>
                <a:cubicBezTo>
                  <a:pt x="71925" y="50006"/>
                  <a:pt x="72113" y="47018"/>
                  <a:pt x="70338" y="45243"/>
                </a:cubicBezTo>
                <a:cubicBezTo>
                  <a:pt x="66291" y="41196"/>
                  <a:pt x="56050" y="35718"/>
                  <a:pt x="56050" y="35718"/>
                </a:cubicBezTo>
                <a:lnTo>
                  <a:pt x="1281" y="38100"/>
                </a:lnTo>
                <a:cubicBezTo>
                  <a:pt x="-1910" y="38825"/>
                  <a:pt x="1618" y="45069"/>
                  <a:pt x="3663" y="47625"/>
                </a:cubicBezTo>
                <a:cubicBezTo>
                  <a:pt x="5231" y="49585"/>
                  <a:pt x="8425" y="49212"/>
                  <a:pt x="10806" y="50006"/>
                </a:cubicBezTo>
                <a:cubicBezTo>
                  <a:pt x="12394" y="52387"/>
                  <a:pt x="13545" y="55126"/>
                  <a:pt x="15569" y="57150"/>
                </a:cubicBezTo>
                <a:cubicBezTo>
                  <a:pt x="17593" y="59174"/>
                  <a:pt x="20925" y="59677"/>
                  <a:pt x="22713" y="61912"/>
                </a:cubicBezTo>
                <a:cubicBezTo>
                  <a:pt x="24281" y="63872"/>
                  <a:pt x="23319" y="67281"/>
                  <a:pt x="25094" y="69056"/>
                </a:cubicBezTo>
                <a:cubicBezTo>
                  <a:pt x="33282" y="77245"/>
                  <a:pt x="37542" y="77968"/>
                  <a:pt x="46525" y="80962"/>
                </a:cubicBezTo>
                <a:cubicBezTo>
                  <a:pt x="51288" y="84137"/>
                  <a:pt x="57638" y="85724"/>
                  <a:pt x="60813" y="90487"/>
                </a:cubicBezTo>
                <a:cubicBezTo>
                  <a:pt x="66967" y="99720"/>
                  <a:pt x="62860" y="96726"/>
                  <a:pt x="72719" y="100012"/>
                </a:cubicBezTo>
                <a:cubicBezTo>
                  <a:pt x="77914" y="115599"/>
                  <a:pt x="70698" y="100300"/>
                  <a:pt x="82244" y="109537"/>
                </a:cubicBezTo>
                <a:cubicBezTo>
                  <a:pt x="84479" y="111325"/>
                  <a:pt x="85174" y="114482"/>
                  <a:pt x="87006" y="116681"/>
                </a:cubicBezTo>
                <a:cubicBezTo>
                  <a:pt x="89162" y="119268"/>
                  <a:pt x="91994" y="121238"/>
                  <a:pt x="94150" y="123825"/>
                </a:cubicBezTo>
                <a:cubicBezTo>
                  <a:pt x="104072" y="135731"/>
                  <a:pt x="92960" y="126999"/>
                  <a:pt x="106056" y="135731"/>
                </a:cubicBezTo>
                <a:cubicBezTo>
                  <a:pt x="106850" y="138112"/>
                  <a:pt x="107315" y="140630"/>
                  <a:pt x="108438" y="142875"/>
                </a:cubicBezTo>
                <a:cubicBezTo>
                  <a:pt x="109718" y="145434"/>
                  <a:pt x="112795" y="147185"/>
                  <a:pt x="113200" y="150018"/>
                </a:cubicBezTo>
                <a:cubicBezTo>
                  <a:pt x="115223" y="164184"/>
                  <a:pt x="114285" y="178630"/>
                  <a:pt x="115581" y="192881"/>
                </a:cubicBezTo>
                <a:cubicBezTo>
                  <a:pt x="115877" y="196140"/>
                  <a:pt x="117253" y="199211"/>
                  <a:pt x="117963" y="202406"/>
                </a:cubicBezTo>
                <a:cubicBezTo>
                  <a:pt x="118841" y="206357"/>
                  <a:pt x="119362" y="210386"/>
                  <a:pt x="120344" y="214312"/>
                </a:cubicBezTo>
                <a:cubicBezTo>
                  <a:pt x="120953" y="216747"/>
                  <a:pt x="122116" y="219021"/>
                  <a:pt x="122725" y="221456"/>
                </a:cubicBezTo>
                <a:cubicBezTo>
                  <a:pt x="127639" y="241112"/>
                  <a:pt x="122595" y="225764"/>
                  <a:pt x="127488" y="242887"/>
                </a:cubicBezTo>
                <a:cubicBezTo>
                  <a:pt x="128178" y="245301"/>
                  <a:pt x="128650" y="247837"/>
                  <a:pt x="129869" y="250031"/>
                </a:cubicBezTo>
                <a:cubicBezTo>
                  <a:pt x="132649" y="255034"/>
                  <a:pt x="139394" y="264318"/>
                  <a:pt x="139394" y="264318"/>
                </a:cubicBezTo>
                <a:cubicBezTo>
                  <a:pt x="140188" y="266699"/>
                  <a:pt x="140000" y="269687"/>
                  <a:pt x="141775" y="271462"/>
                </a:cubicBezTo>
                <a:cubicBezTo>
                  <a:pt x="145822" y="275509"/>
                  <a:pt x="156063" y="280987"/>
                  <a:pt x="156063" y="280987"/>
                </a:cubicBezTo>
                <a:cubicBezTo>
                  <a:pt x="164793" y="294084"/>
                  <a:pt x="156063" y="282972"/>
                  <a:pt x="167969" y="292893"/>
                </a:cubicBezTo>
                <a:cubicBezTo>
                  <a:pt x="186317" y="308182"/>
                  <a:pt x="164510" y="292967"/>
                  <a:pt x="182256" y="304800"/>
                </a:cubicBezTo>
                <a:cubicBezTo>
                  <a:pt x="183844" y="309562"/>
                  <a:pt x="184234" y="314910"/>
                  <a:pt x="187019" y="319087"/>
                </a:cubicBezTo>
                <a:lnTo>
                  <a:pt x="196544" y="333375"/>
                </a:lnTo>
                <a:cubicBezTo>
                  <a:pt x="200417" y="332729"/>
                  <a:pt x="212952" y="331402"/>
                  <a:pt x="217975" y="328612"/>
                </a:cubicBezTo>
                <a:cubicBezTo>
                  <a:pt x="222979" y="325832"/>
                  <a:pt x="226833" y="320897"/>
                  <a:pt x="232263" y="319087"/>
                </a:cubicBezTo>
                <a:lnTo>
                  <a:pt x="246550" y="314325"/>
                </a:lnTo>
                <a:lnTo>
                  <a:pt x="253694" y="311943"/>
                </a:lnTo>
                <a:cubicBezTo>
                  <a:pt x="255281" y="309562"/>
                  <a:pt x="257176" y="307359"/>
                  <a:pt x="258456" y="304800"/>
                </a:cubicBezTo>
                <a:cubicBezTo>
                  <a:pt x="262369" y="296975"/>
                  <a:pt x="261746" y="291874"/>
                  <a:pt x="256075" y="283368"/>
                </a:cubicBezTo>
                <a:lnTo>
                  <a:pt x="246550" y="269081"/>
                </a:lnTo>
                <a:cubicBezTo>
                  <a:pt x="247344" y="266700"/>
                  <a:pt x="247156" y="263712"/>
                  <a:pt x="248931" y="261937"/>
                </a:cubicBezTo>
                <a:cubicBezTo>
                  <a:pt x="261631" y="249237"/>
                  <a:pt x="252107" y="271463"/>
                  <a:pt x="258456" y="252412"/>
                </a:cubicBezTo>
                <a:cubicBezTo>
                  <a:pt x="259250" y="238918"/>
                  <a:pt x="252539" y="222601"/>
                  <a:pt x="260838" y="211931"/>
                </a:cubicBezTo>
                <a:cubicBezTo>
                  <a:pt x="267192" y="203762"/>
                  <a:pt x="281843" y="212393"/>
                  <a:pt x="291794" y="209550"/>
                </a:cubicBezTo>
                <a:cubicBezTo>
                  <a:pt x="294208" y="208860"/>
                  <a:pt x="293381" y="204787"/>
                  <a:pt x="294175" y="202406"/>
                </a:cubicBezTo>
                <a:cubicBezTo>
                  <a:pt x="294969" y="187325"/>
                  <a:pt x="293594" y="171971"/>
                  <a:pt x="296556" y="157162"/>
                </a:cubicBezTo>
                <a:cubicBezTo>
                  <a:pt x="297678" y="151549"/>
                  <a:pt x="300469" y="143998"/>
                  <a:pt x="306081" y="142875"/>
                </a:cubicBezTo>
                <a:lnTo>
                  <a:pt x="317988" y="140493"/>
                </a:lnTo>
                <a:cubicBezTo>
                  <a:pt x="318782" y="138112"/>
                  <a:pt x="321492" y="135595"/>
                  <a:pt x="320369" y="133350"/>
                </a:cubicBezTo>
                <a:cubicBezTo>
                  <a:pt x="319246" y="131105"/>
                  <a:pt x="315419" y="132187"/>
                  <a:pt x="313225" y="130968"/>
                </a:cubicBezTo>
                <a:cubicBezTo>
                  <a:pt x="308222" y="128188"/>
                  <a:pt x="298938" y="121443"/>
                  <a:pt x="298938" y="121443"/>
                </a:cubicBezTo>
                <a:cubicBezTo>
                  <a:pt x="290918" y="109413"/>
                  <a:pt x="285639" y="108791"/>
                  <a:pt x="291794" y="95250"/>
                </a:cubicBezTo>
                <a:cubicBezTo>
                  <a:pt x="294163" y="90039"/>
                  <a:pt x="301319" y="80962"/>
                  <a:pt x="301319" y="80962"/>
                </a:cubicBezTo>
                <a:cubicBezTo>
                  <a:pt x="299629" y="67442"/>
                  <a:pt x="299929" y="63631"/>
                  <a:pt x="296556" y="52387"/>
                </a:cubicBezTo>
                <a:cubicBezTo>
                  <a:pt x="295113" y="47579"/>
                  <a:pt x="293381" y="42862"/>
                  <a:pt x="291794" y="38100"/>
                </a:cubicBezTo>
                <a:cubicBezTo>
                  <a:pt x="291000" y="35719"/>
                  <a:pt x="289905" y="33417"/>
                  <a:pt x="289413" y="30956"/>
                </a:cubicBezTo>
                <a:cubicBezTo>
                  <a:pt x="287825" y="23018"/>
                  <a:pt x="292330" y="9703"/>
                  <a:pt x="284650" y="7143"/>
                </a:cubicBezTo>
                <a:lnTo>
                  <a:pt x="270363" y="2381"/>
                </a:lnTo>
                <a:lnTo>
                  <a:pt x="263219" y="0"/>
                </a:lnTo>
                <a:cubicBezTo>
                  <a:pt x="257410" y="1936"/>
                  <a:pt x="253546" y="2528"/>
                  <a:pt x="248931" y="7143"/>
                </a:cubicBezTo>
                <a:cubicBezTo>
                  <a:pt x="244848" y="11226"/>
                  <a:pt x="244283" y="18143"/>
                  <a:pt x="237025" y="19050"/>
                </a:cubicBezTo>
                <a:cubicBezTo>
                  <a:pt x="220466" y="21120"/>
                  <a:pt x="203688" y="20637"/>
                  <a:pt x="187019" y="21431"/>
                </a:cubicBezTo>
                <a:cubicBezTo>
                  <a:pt x="187813" y="23812"/>
                  <a:pt x="188181" y="26381"/>
                  <a:pt x="189400" y="28575"/>
                </a:cubicBezTo>
                <a:cubicBezTo>
                  <a:pt x="192180" y="33578"/>
                  <a:pt x="198925" y="42862"/>
                  <a:pt x="198925" y="42862"/>
                </a:cubicBezTo>
                <a:cubicBezTo>
                  <a:pt x="198637" y="44590"/>
                  <a:pt x="196768" y="60385"/>
                  <a:pt x="194163" y="64293"/>
                </a:cubicBezTo>
                <a:cubicBezTo>
                  <a:pt x="192295" y="67095"/>
                  <a:pt x="189175" y="68850"/>
                  <a:pt x="187019" y="71437"/>
                </a:cubicBezTo>
                <a:cubicBezTo>
                  <a:pt x="177097" y="83343"/>
                  <a:pt x="188208" y="74613"/>
                  <a:pt x="175113" y="83343"/>
                </a:cubicBezTo>
                <a:cubicBezTo>
                  <a:pt x="173525" y="85724"/>
                  <a:pt x="173156" y="89926"/>
                  <a:pt x="170350" y="90487"/>
                </a:cubicBezTo>
                <a:cubicBezTo>
                  <a:pt x="152591" y="94039"/>
                  <a:pt x="155888" y="87680"/>
                  <a:pt x="144156" y="85725"/>
                </a:cubicBezTo>
                <a:cubicBezTo>
                  <a:pt x="141807" y="85334"/>
                  <a:pt x="142172" y="85725"/>
                  <a:pt x="141775" y="85725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69" name="Freeform 68"/>
          <p:cNvSpPr/>
          <p:nvPr/>
        </p:nvSpPr>
        <p:spPr bwMode="auto">
          <a:xfrm>
            <a:off x="3819381" y="3539354"/>
            <a:ext cx="398224" cy="462420"/>
          </a:xfrm>
          <a:custGeom>
            <a:avLst/>
            <a:gdLst>
              <a:gd name="connsiteX0" fmla="*/ 278606 w 404812"/>
              <a:gd name="connsiteY0" fmla="*/ 42863 h 489869"/>
              <a:gd name="connsiteX1" fmla="*/ 278606 w 404812"/>
              <a:gd name="connsiteY1" fmla="*/ 42863 h 489869"/>
              <a:gd name="connsiteX2" fmla="*/ 269081 w 404812"/>
              <a:gd name="connsiteY2" fmla="*/ 23813 h 489869"/>
              <a:gd name="connsiteX3" fmla="*/ 261937 w 404812"/>
              <a:gd name="connsiteY3" fmla="*/ 9525 h 489869"/>
              <a:gd name="connsiteX4" fmla="*/ 254794 w 404812"/>
              <a:gd name="connsiteY4" fmla="*/ 7144 h 489869"/>
              <a:gd name="connsiteX5" fmla="*/ 238125 w 404812"/>
              <a:gd name="connsiteY5" fmla="*/ 0 h 489869"/>
              <a:gd name="connsiteX6" fmla="*/ 207169 w 404812"/>
              <a:gd name="connsiteY6" fmla="*/ 7144 h 489869"/>
              <a:gd name="connsiteX7" fmla="*/ 202406 w 404812"/>
              <a:gd name="connsiteY7" fmla="*/ 14288 h 489869"/>
              <a:gd name="connsiteX8" fmla="*/ 188119 w 404812"/>
              <a:gd name="connsiteY8" fmla="*/ 23813 h 489869"/>
              <a:gd name="connsiteX9" fmla="*/ 173831 w 404812"/>
              <a:gd name="connsiteY9" fmla="*/ 28575 h 489869"/>
              <a:gd name="connsiteX10" fmla="*/ 161925 w 404812"/>
              <a:gd name="connsiteY10" fmla="*/ 50007 h 489869"/>
              <a:gd name="connsiteX11" fmla="*/ 169069 w 404812"/>
              <a:gd name="connsiteY11" fmla="*/ 83344 h 489869"/>
              <a:gd name="connsiteX12" fmla="*/ 171450 w 404812"/>
              <a:gd name="connsiteY12" fmla="*/ 90488 h 489869"/>
              <a:gd name="connsiteX13" fmla="*/ 173831 w 404812"/>
              <a:gd name="connsiteY13" fmla="*/ 97632 h 489869"/>
              <a:gd name="connsiteX14" fmla="*/ 171450 w 404812"/>
              <a:gd name="connsiteY14" fmla="*/ 104775 h 489869"/>
              <a:gd name="connsiteX15" fmla="*/ 164306 w 404812"/>
              <a:gd name="connsiteY15" fmla="*/ 102394 h 489869"/>
              <a:gd name="connsiteX16" fmla="*/ 150019 w 404812"/>
              <a:gd name="connsiteY16" fmla="*/ 95250 h 489869"/>
              <a:gd name="connsiteX17" fmla="*/ 147637 w 404812"/>
              <a:gd name="connsiteY17" fmla="*/ 104775 h 489869"/>
              <a:gd name="connsiteX18" fmla="*/ 152400 w 404812"/>
              <a:gd name="connsiteY18" fmla="*/ 119063 h 489869"/>
              <a:gd name="connsiteX19" fmla="*/ 150019 w 404812"/>
              <a:gd name="connsiteY19" fmla="*/ 130969 h 489869"/>
              <a:gd name="connsiteX20" fmla="*/ 145256 w 404812"/>
              <a:gd name="connsiteY20" fmla="*/ 145257 h 489869"/>
              <a:gd name="connsiteX21" fmla="*/ 140494 w 404812"/>
              <a:gd name="connsiteY21" fmla="*/ 159544 h 489869"/>
              <a:gd name="connsiteX22" fmla="*/ 138112 w 404812"/>
              <a:gd name="connsiteY22" fmla="*/ 166688 h 489869"/>
              <a:gd name="connsiteX23" fmla="*/ 123825 w 404812"/>
              <a:gd name="connsiteY23" fmla="*/ 176213 h 489869"/>
              <a:gd name="connsiteX24" fmla="*/ 66675 w 404812"/>
              <a:gd name="connsiteY24" fmla="*/ 178594 h 489869"/>
              <a:gd name="connsiteX25" fmla="*/ 50006 w 404812"/>
              <a:gd name="connsiteY25" fmla="*/ 195263 h 489869"/>
              <a:gd name="connsiteX26" fmla="*/ 52387 w 404812"/>
              <a:gd name="connsiteY26" fmla="*/ 211932 h 489869"/>
              <a:gd name="connsiteX27" fmla="*/ 57150 w 404812"/>
              <a:gd name="connsiteY27" fmla="*/ 219075 h 489869"/>
              <a:gd name="connsiteX28" fmla="*/ 54769 w 404812"/>
              <a:gd name="connsiteY28" fmla="*/ 250032 h 489869"/>
              <a:gd name="connsiteX29" fmla="*/ 40481 w 404812"/>
              <a:gd name="connsiteY29" fmla="*/ 257175 h 489869"/>
              <a:gd name="connsiteX30" fmla="*/ 11906 w 404812"/>
              <a:gd name="connsiteY30" fmla="*/ 259557 h 489869"/>
              <a:gd name="connsiteX31" fmla="*/ 4762 w 404812"/>
              <a:gd name="connsiteY31" fmla="*/ 264319 h 489869"/>
              <a:gd name="connsiteX32" fmla="*/ 0 w 404812"/>
              <a:gd name="connsiteY32" fmla="*/ 278607 h 489869"/>
              <a:gd name="connsiteX33" fmla="*/ 2381 w 404812"/>
              <a:gd name="connsiteY33" fmla="*/ 290513 h 489869"/>
              <a:gd name="connsiteX34" fmla="*/ 9525 w 404812"/>
              <a:gd name="connsiteY34" fmla="*/ 295275 h 489869"/>
              <a:gd name="connsiteX35" fmla="*/ 38100 w 404812"/>
              <a:gd name="connsiteY35" fmla="*/ 302419 h 489869"/>
              <a:gd name="connsiteX36" fmla="*/ 59531 w 404812"/>
              <a:gd name="connsiteY36" fmla="*/ 309563 h 489869"/>
              <a:gd name="connsiteX37" fmla="*/ 66675 w 404812"/>
              <a:gd name="connsiteY37" fmla="*/ 311944 h 489869"/>
              <a:gd name="connsiteX38" fmla="*/ 73819 w 404812"/>
              <a:gd name="connsiteY38" fmla="*/ 314325 h 489869"/>
              <a:gd name="connsiteX39" fmla="*/ 83344 w 404812"/>
              <a:gd name="connsiteY39" fmla="*/ 316707 h 489869"/>
              <a:gd name="connsiteX40" fmla="*/ 92869 w 404812"/>
              <a:gd name="connsiteY40" fmla="*/ 321469 h 489869"/>
              <a:gd name="connsiteX41" fmla="*/ 107156 w 404812"/>
              <a:gd name="connsiteY41" fmla="*/ 330994 h 489869"/>
              <a:gd name="connsiteX42" fmla="*/ 111919 w 404812"/>
              <a:gd name="connsiteY42" fmla="*/ 338138 h 489869"/>
              <a:gd name="connsiteX43" fmla="*/ 119062 w 404812"/>
              <a:gd name="connsiteY43" fmla="*/ 352425 h 489869"/>
              <a:gd name="connsiteX44" fmla="*/ 116681 w 404812"/>
              <a:gd name="connsiteY44" fmla="*/ 397669 h 489869"/>
              <a:gd name="connsiteX45" fmla="*/ 100012 w 404812"/>
              <a:gd name="connsiteY45" fmla="*/ 400050 h 489869"/>
              <a:gd name="connsiteX46" fmla="*/ 104775 w 404812"/>
              <a:gd name="connsiteY46" fmla="*/ 419100 h 489869"/>
              <a:gd name="connsiteX47" fmla="*/ 111919 w 404812"/>
              <a:gd name="connsiteY47" fmla="*/ 423863 h 489869"/>
              <a:gd name="connsiteX48" fmla="*/ 116681 w 404812"/>
              <a:gd name="connsiteY48" fmla="*/ 438150 h 489869"/>
              <a:gd name="connsiteX49" fmla="*/ 121444 w 404812"/>
              <a:gd name="connsiteY49" fmla="*/ 454819 h 489869"/>
              <a:gd name="connsiteX50" fmla="*/ 123825 w 404812"/>
              <a:gd name="connsiteY50" fmla="*/ 488157 h 489869"/>
              <a:gd name="connsiteX51" fmla="*/ 138112 w 404812"/>
              <a:gd name="connsiteY51" fmla="*/ 485775 h 489869"/>
              <a:gd name="connsiteX52" fmla="*/ 152400 w 404812"/>
              <a:gd name="connsiteY52" fmla="*/ 476250 h 489869"/>
              <a:gd name="connsiteX53" fmla="*/ 171450 w 404812"/>
              <a:gd name="connsiteY53" fmla="*/ 447675 h 489869"/>
              <a:gd name="connsiteX54" fmla="*/ 176212 w 404812"/>
              <a:gd name="connsiteY54" fmla="*/ 440532 h 489869"/>
              <a:gd name="connsiteX55" fmla="*/ 178594 w 404812"/>
              <a:gd name="connsiteY55" fmla="*/ 433388 h 489869"/>
              <a:gd name="connsiteX56" fmla="*/ 188119 w 404812"/>
              <a:gd name="connsiteY56" fmla="*/ 419100 h 489869"/>
              <a:gd name="connsiteX57" fmla="*/ 192881 w 404812"/>
              <a:gd name="connsiteY57" fmla="*/ 411957 h 489869"/>
              <a:gd name="connsiteX58" fmla="*/ 195262 w 404812"/>
              <a:gd name="connsiteY58" fmla="*/ 404813 h 489869"/>
              <a:gd name="connsiteX59" fmla="*/ 207169 w 404812"/>
              <a:gd name="connsiteY59" fmla="*/ 392907 h 489869"/>
              <a:gd name="connsiteX60" fmla="*/ 226219 w 404812"/>
              <a:gd name="connsiteY60" fmla="*/ 390525 h 489869"/>
              <a:gd name="connsiteX61" fmla="*/ 233362 w 404812"/>
              <a:gd name="connsiteY61" fmla="*/ 388144 h 489869"/>
              <a:gd name="connsiteX62" fmla="*/ 242887 w 404812"/>
              <a:gd name="connsiteY62" fmla="*/ 385763 h 489869"/>
              <a:gd name="connsiteX63" fmla="*/ 250031 w 404812"/>
              <a:gd name="connsiteY63" fmla="*/ 381000 h 489869"/>
              <a:gd name="connsiteX64" fmla="*/ 264319 w 404812"/>
              <a:gd name="connsiteY64" fmla="*/ 359569 h 489869"/>
              <a:gd name="connsiteX65" fmla="*/ 269081 w 404812"/>
              <a:gd name="connsiteY65" fmla="*/ 352425 h 489869"/>
              <a:gd name="connsiteX66" fmla="*/ 276225 w 404812"/>
              <a:gd name="connsiteY66" fmla="*/ 350044 h 489869"/>
              <a:gd name="connsiteX67" fmla="*/ 290512 w 404812"/>
              <a:gd name="connsiteY67" fmla="*/ 342900 h 489869"/>
              <a:gd name="connsiteX68" fmla="*/ 295275 w 404812"/>
              <a:gd name="connsiteY68" fmla="*/ 350044 h 489869"/>
              <a:gd name="connsiteX69" fmla="*/ 302419 w 404812"/>
              <a:gd name="connsiteY69" fmla="*/ 364332 h 489869"/>
              <a:gd name="connsiteX70" fmla="*/ 323850 w 404812"/>
              <a:gd name="connsiteY70" fmla="*/ 373857 h 489869"/>
              <a:gd name="connsiteX71" fmla="*/ 340519 w 404812"/>
              <a:gd name="connsiteY71" fmla="*/ 381000 h 489869"/>
              <a:gd name="connsiteX72" fmla="*/ 373856 w 404812"/>
              <a:gd name="connsiteY72" fmla="*/ 378619 h 489869"/>
              <a:gd name="connsiteX73" fmla="*/ 381000 w 404812"/>
              <a:gd name="connsiteY73" fmla="*/ 376238 h 489869"/>
              <a:gd name="connsiteX74" fmla="*/ 390525 w 404812"/>
              <a:gd name="connsiteY74" fmla="*/ 361950 h 489869"/>
              <a:gd name="connsiteX75" fmla="*/ 383381 w 404812"/>
              <a:gd name="connsiteY75" fmla="*/ 326232 h 489869"/>
              <a:gd name="connsiteX76" fmla="*/ 381000 w 404812"/>
              <a:gd name="connsiteY76" fmla="*/ 319088 h 489869"/>
              <a:gd name="connsiteX77" fmla="*/ 378619 w 404812"/>
              <a:gd name="connsiteY77" fmla="*/ 311944 h 489869"/>
              <a:gd name="connsiteX78" fmla="*/ 385762 w 404812"/>
              <a:gd name="connsiteY78" fmla="*/ 283369 h 489869"/>
              <a:gd name="connsiteX79" fmla="*/ 392906 w 404812"/>
              <a:gd name="connsiteY79" fmla="*/ 278607 h 489869"/>
              <a:gd name="connsiteX80" fmla="*/ 404812 w 404812"/>
              <a:gd name="connsiteY80" fmla="*/ 257175 h 489869"/>
              <a:gd name="connsiteX81" fmla="*/ 395287 w 404812"/>
              <a:gd name="connsiteY81" fmla="*/ 230982 h 489869"/>
              <a:gd name="connsiteX82" fmla="*/ 388144 w 404812"/>
              <a:gd name="connsiteY82" fmla="*/ 226219 h 489869"/>
              <a:gd name="connsiteX83" fmla="*/ 376237 w 404812"/>
              <a:gd name="connsiteY83" fmla="*/ 204788 h 489869"/>
              <a:gd name="connsiteX84" fmla="*/ 371475 w 404812"/>
              <a:gd name="connsiteY84" fmla="*/ 197644 h 489869"/>
              <a:gd name="connsiteX85" fmla="*/ 357187 w 404812"/>
              <a:gd name="connsiteY85" fmla="*/ 192882 h 489869"/>
              <a:gd name="connsiteX86" fmla="*/ 342900 w 404812"/>
              <a:gd name="connsiteY86" fmla="*/ 197644 h 489869"/>
              <a:gd name="connsiteX87" fmla="*/ 335756 w 404812"/>
              <a:gd name="connsiteY87" fmla="*/ 200025 h 489869"/>
              <a:gd name="connsiteX88" fmla="*/ 304800 w 404812"/>
              <a:gd name="connsiteY88" fmla="*/ 195263 h 489869"/>
              <a:gd name="connsiteX89" fmla="*/ 290512 w 404812"/>
              <a:gd name="connsiteY89" fmla="*/ 190500 h 489869"/>
              <a:gd name="connsiteX90" fmla="*/ 266700 w 404812"/>
              <a:gd name="connsiteY90" fmla="*/ 192882 h 489869"/>
              <a:gd name="connsiteX91" fmla="*/ 252412 w 404812"/>
              <a:gd name="connsiteY91" fmla="*/ 197644 h 489869"/>
              <a:gd name="connsiteX92" fmla="*/ 245269 w 404812"/>
              <a:gd name="connsiteY92" fmla="*/ 192882 h 489869"/>
              <a:gd name="connsiteX93" fmla="*/ 238125 w 404812"/>
              <a:gd name="connsiteY93" fmla="*/ 171450 h 489869"/>
              <a:gd name="connsiteX94" fmla="*/ 230981 w 404812"/>
              <a:gd name="connsiteY94" fmla="*/ 150019 h 489869"/>
              <a:gd name="connsiteX95" fmla="*/ 226219 w 404812"/>
              <a:gd name="connsiteY95" fmla="*/ 135732 h 489869"/>
              <a:gd name="connsiteX96" fmla="*/ 221456 w 404812"/>
              <a:gd name="connsiteY96" fmla="*/ 128588 h 489869"/>
              <a:gd name="connsiteX97" fmla="*/ 230981 w 404812"/>
              <a:gd name="connsiteY97" fmla="*/ 114300 h 489869"/>
              <a:gd name="connsiteX98" fmla="*/ 245269 w 404812"/>
              <a:gd name="connsiteY98" fmla="*/ 109538 h 489869"/>
              <a:gd name="connsiteX99" fmla="*/ 250031 w 404812"/>
              <a:gd name="connsiteY99" fmla="*/ 90488 h 489869"/>
              <a:gd name="connsiteX100" fmla="*/ 254794 w 404812"/>
              <a:gd name="connsiteY100" fmla="*/ 71438 h 489869"/>
              <a:gd name="connsiteX101" fmla="*/ 264319 w 404812"/>
              <a:gd name="connsiteY101" fmla="*/ 57150 h 489869"/>
              <a:gd name="connsiteX102" fmla="*/ 266700 w 404812"/>
              <a:gd name="connsiteY102" fmla="*/ 50007 h 489869"/>
              <a:gd name="connsiteX103" fmla="*/ 271462 w 404812"/>
              <a:gd name="connsiteY103" fmla="*/ 42863 h 489869"/>
              <a:gd name="connsiteX104" fmla="*/ 278606 w 404812"/>
              <a:gd name="connsiteY104" fmla="*/ 42863 h 489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04812" h="489869">
                <a:moveTo>
                  <a:pt x="278606" y="42863"/>
                </a:moveTo>
                <a:lnTo>
                  <a:pt x="278606" y="42863"/>
                </a:lnTo>
                <a:cubicBezTo>
                  <a:pt x="275431" y="36513"/>
                  <a:pt x="272019" y="30276"/>
                  <a:pt x="269081" y="23813"/>
                </a:cubicBezTo>
                <a:cubicBezTo>
                  <a:pt x="266615" y="18388"/>
                  <a:pt x="267157" y="13701"/>
                  <a:pt x="261937" y="9525"/>
                </a:cubicBezTo>
                <a:cubicBezTo>
                  <a:pt x="259977" y="7957"/>
                  <a:pt x="257039" y="8266"/>
                  <a:pt x="254794" y="7144"/>
                </a:cubicBezTo>
                <a:cubicBezTo>
                  <a:pt x="238348" y="-1078"/>
                  <a:pt x="257950" y="4958"/>
                  <a:pt x="238125" y="0"/>
                </a:cubicBezTo>
                <a:cubicBezTo>
                  <a:pt x="225693" y="1244"/>
                  <a:pt x="215845" y="-1532"/>
                  <a:pt x="207169" y="7144"/>
                </a:cubicBezTo>
                <a:cubicBezTo>
                  <a:pt x="205145" y="9168"/>
                  <a:pt x="204560" y="12403"/>
                  <a:pt x="202406" y="14288"/>
                </a:cubicBezTo>
                <a:cubicBezTo>
                  <a:pt x="198099" y="18057"/>
                  <a:pt x="193549" y="22003"/>
                  <a:pt x="188119" y="23813"/>
                </a:cubicBezTo>
                <a:lnTo>
                  <a:pt x="173831" y="28575"/>
                </a:lnTo>
                <a:cubicBezTo>
                  <a:pt x="162914" y="44952"/>
                  <a:pt x="166116" y="37433"/>
                  <a:pt x="161925" y="50007"/>
                </a:cubicBezTo>
                <a:cubicBezTo>
                  <a:pt x="164929" y="74042"/>
                  <a:pt x="162282" y="62983"/>
                  <a:pt x="169069" y="83344"/>
                </a:cubicBezTo>
                <a:lnTo>
                  <a:pt x="171450" y="90488"/>
                </a:lnTo>
                <a:lnTo>
                  <a:pt x="173831" y="97632"/>
                </a:lnTo>
                <a:cubicBezTo>
                  <a:pt x="173037" y="100013"/>
                  <a:pt x="173695" y="103653"/>
                  <a:pt x="171450" y="104775"/>
                </a:cubicBezTo>
                <a:cubicBezTo>
                  <a:pt x="169205" y="105897"/>
                  <a:pt x="166551" y="103516"/>
                  <a:pt x="164306" y="102394"/>
                </a:cubicBezTo>
                <a:cubicBezTo>
                  <a:pt x="145831" y="93158"/>
                  <a:pt x="167983" y="101240"/>
                  <a:pt x="150019" y="95250"/>
                </a:cubicBezTo>
                <a:cubicBezTo>
                  <a:pt x="149225" y="98425"/>
                  <a:pt x="147311" y="101518"/>
                  <a:pt x="147637" y="104775"/>
                </a:cubicBezTo>
                <a:cubicBezTo>
                  <a:pt x="148136" y="109770"/>
                  <a:pt x="152400" y="119063"/>
                  <a:pt x="152400" y="119063"/>
                </a:cubicBezTo>
                <a:cubicBezTo>
                  <a:pt x="151606" y="123032"/>
                  <a:pt x="151084" y="127064"/>
                  <a:pt x="150019" y="130969"/>
                </a:cubicBezTo>
                <a:cubicBezTo>
                  <a:pt x="148698" y="135812"/>
                  <a:pt x="146844" y="140494"/>
                  <a:pt x="145256" y="145257"/>
                </a:cubicBezTo>
                <a:lnTo>
                  <a:pt x="140494" y="159544"/>
                </a:lnTo>
                <a:cubicBezTo>
                  <a:pt x="139700" y="161925"/>
                  <a:pt x="139887" y="164913"/>
                  <a:pt x="138112" y="166688"/>
                </a:cubicBezTo>
                <a:cubicBezTo>
                  <a:pt x="133077" y="171724"/>
                  <a:pt x="131270" y="175662"/>
                  <a:pt x="123825" y="176213"/>
                </a:cubicBezTo>
                <a:cubicBezTo>
                  <a:pt x="104811" y="177621"/>
                  <a:pt x="85725" y="177800"/>
                  <a:pt x="66675" y="178594"/>
                </a:cubicBezTo>
                <a:cubicBezTo>
                  <a:pt x="50298" y="189511"/>
                  <a:pt x="54197" y="182689"/>
                  <a:pt x="50006" y="195263"/>
                </a:cubicBezTo>
                <a:cubicBezTo>
                  <a:pt x="50800" y="200819"/>
                  <a:pt x="50774" y="206556"/>
                  <a:pt x="52387" y="211932"/>
                </a:cubicBezTo>
                <a:cubicBezTo>
                  <a:pt x="53209" y="214673"/>
                  <a:pt x="56971" y="216219"/>
                  <a:pt x="57150" y="219075"/>
                </a:cubicBezTo>
                <a:cubicBezTo>
                  <a:pt x="57796" y="229404"/>
                  <a:pt x="57436" y="240032"/>
                  <a:pt x="54769" y="250032"/>
                </a:cubicBezTo>
                <a:cubicBezTo>
                  <a:pt x="54029" y="252806"/>
                  <a:pt x="42891" y="256854"/>
                  <a:pt x="40481" y="257175"/>
                </a:cubicBezTo>
                <a:cubicBezTo>
                  <a:pt x="31007" y="258438"/>
                  <a:pt x="21431" y="258763"/>
                  <a:pt x="11906" y="259557"/>
                </a:cubicBezTo>
                <a:cubicBezTo>
                  <a:pt x="9525" y="261144"/>
                  <a:pt x="6279" y="261892"/>
                  <a:pt x="4762" y="264319"/>
                </a:cubicBezTo>
                <a:cubicBezTo>
                  <a:pt x="2101" y="268576"/>
                  <a:pt x="0" y="278607"/>
                  <a:pt x="0" y="278607"/>
                </a:cubicBezTo>
                <a:cubicBezTo>
                  <a:pt x="794" y="282576"/>
                  <a:pt x="373" y="286999"/>
                  <a:pt x="2381" y="290513"/>
                </a:cubicBezTo>
                <a:cubicBezTo>
                  <a:pt x="3801" y="292998"/>
                  <a:pt x="7040" y="293855"/>
                  <a:pt x="9525" y="295275"/>
                </a:cubicBezTo>
                <a:cubicBezTo>
                  <a:pt x="22336" y="302595"/>
                  <a:pt x="19922" y="300147"/>
                  <a:pt x="38100" y="302419"/>
                </a:cubicBezTo>
                <a:lnTo>
                  <a:pt x="59531" y="309563"/>
                </a:lnTo>
                <a:lnTo>
                  <a:pt x="66675" y="311944"/>
                </a:lnTo>
                <a:cubicBezTo>
                  <a:pt x="69056" y="312738"/>
                  <a:pt x="71384" y="313716"/>
                  <a:pt x="73819" y="314325"/>
                </a:cubicBezTo>
                <a:cubicBezTo>
                  <a:pt x="76994" y="315119"/>
                  <a:pt x="80280" y="315558"/>
                  <a:pt x="83344" y="316707"/>
                </a:cubicBezTo>
                <a:cubicBezTo>
                  <a:pt x="86668" y="317953"/>
                  <a:pt x="89825" y="319643"/>
                  <a:pt x="92869" y="321469"/>
                </a:cubicBezTo>
                <a:cubicBezTo>
                  <a:pt x="97777" y="324414"/>
                  <a:pt x="107156" y="330994"/>
                  <a:pt x="107156" y="330994"/>
                </a:cubicBezTo>
                <a:cubicBezTo>
                  <a:pt x="108744" y="333375"/>
                  <a:pt x="110639" y="335578"/>
                  <a:pt x="111919" y="338138"/>
                </a:cubicBezTo>
                <a:cubicBezTo>
                  <a:pt x="121779" y="357858"/>
                  <a:pt x="105413" y="331951"/>
                  <a:pt x="119062" y="352425"/>
                </a:cubicBezTo>
                <a:cubicBezTo>
                  <a:pt x="118268" y="367506"/>
                  <a:pt x="122290" y="383647"/>
                  <a:pt x="116681" y="397669"/>
                </a:cubicBezTo>
                <a:cubicBezTo>
                  <a:pt x="114596" y="402880"/>
                  <a:pt x="103981" y="396081"/>
                  <a:pt x="100012" y="400050"/>
                </a:cubicBezTo>
                <a:cubicBezTo>
                  <a:pt x="99815" y="400247"/>
                  <a:pt x="103018" y="416904"/>
                  <a:pt x="104775" y="419100"/>
                </a:cubicBezTo>
                <a:cubicBezTo>
                  <a:pt x="106563" y="421335"/>
                  <a:pt x="109538" y="422275"/>
                  <a:pt x="111919" y="423863"/>
                </a:cubicBezTo>
                <a:cubicBezTo>
                  <a:pt x="113506" y="428625"/>
                  <a:pt x="115464" y="433280"/>
                  <a:pt x="116681" y="438150"/>
                </a:cubicBezTo>
                <a:cubicBezTo>
                  <a:pt x="119671" y="450110"/>
                  <a:pt x="118027" y="444570"/>
                  <a:pt x="121444" y="454819"/>
                </a:cubicBezTo>
                <a:cubicBezTo>
                  <a:pt x="122238" y="465932"/>
                  <a:pt x="118543" y="478348"/>
                  <a:pt x="123825" y="488157"/>
                </a:cubicBezTo>
                <a:cubicBezTo>
                  <a:pt x="126114" y="492408"/>
                  <a:pt x="133655" y="487632"/>
                  <a:pt x="138112" y="485775"/>
                </a:cubicBezTo>
                <a:cubicBezTo>
                  <a:pt x="143396" y="483573"/>
                  <a:pt x="152400" y="476250"/>
                  <a:pt x="152400" y="476250"/>
                </a:cubicBezTo>
                <a:lnTo>
                  <a:pt x="171450" y="447675"/>
                </a:lnTo>
                <a:cubicBezTo>
                  <a:pt x="173037" y="445294"/>
                  <a:pt x="175307" y="443247"/>
                  <a:pt x="176212" y="440532"/>
                </a:cubicBezTo>
                <a:cubicBezTo>
                  <a:pt x="177006" y="438151"/>
                  <a:pt x="177375" y="435582"/>
                  <a:pt x="178594" y="433388"/>
                </a:cubicBezTo>
                <a:cubicBezTo>
                  <a:pt x="181374" y="428384"/>
                  <a:pt x="184944" y="423863"/>
                  <a:pt x="188119" y="419100"/>
                </a:cubicBezTo>
                <a:lnTo>
                  <a:pt x="192881" y="411957"/>
                </a:lnTo>
                <a:cubicBezTo>
                  <a:pt x="193675" y="409576"/>
                  <a:pt x="194139" y="407058"/>
                  <a:pt x="195262" y="404813"/>
                </a:cubicBezTo>
                <a:cubicBezTo>
                  <a:pt x="197602" y="400133"/>
                  <a:pt x="201654" y="394411"/>
                  <a:pt x="207169" y="392907"/>
                </a:cubicBezTo>
                <a:cubicBezTo>
                  <a:pt x="213343" y="391223"/>
                  <a:pt x="219869" y="391319"/>
                  <a:pt x="226219" y="390525"/>
                </a:cubicBezTo>
                <a:cubicBezTo>
                  <a:pt x="228600" y="389731"/>
                  <a:pt x="230949" y="388833"/>
                  <a:pt x="233362" y="388144"/>
                </a:cubicBezTo>
                <a:cubicBezTo>
                  <a:pt x="236509" y="387245"/>
                  <a:pt x="239879" y="387052"/>
                  <a:pt x="242887" y="385763"/>
                </a:cubicBezTo>
                <a:cubicBezTo>
                  <a:pt x="245518" y="384636"/>
                  <a:pt x="247650" y="382588"/>
                  <a:pt x="250031" y="381000"/>
                </a:cubicBezTo>
                <a:lnTo>
                  <a:pt x="264319" y="359569"/>
                </a:lnTo>
                <a:cubicBezTo>
                  <a:pt x="265906" y="357188"/>
                  <a:pt x="266366" y="353330"/>
                  <a:pt x="269081" y="352425"/>
                </a:cubicBezTo>
                <a:cubicBezTo>
                  <a:pt x="271462" y="351631"/>
                  <a:pt x="273980" y="351166"/>
                  <a:pt x="276225" y="350044"/>
                </a:cubicBezTo>
                <a:cubicBezTo>
                  <a:pt x="294700" y="340808"/>
                  <a:pt x="272548" y="348890"/>
                  <a:pt x="290512" y="342900"/>
                </a:cubicBezTo>
                <a:cubicBezTo>
                  <a:pt x="292100" y="345281"/>
                  <a:pt x="293995" y="347484"/>
                  <a:pt x="295275" y="350044"/>
                </a:cubicBezTo>
                <a:cubicBezTo>
                  <a:pt x="299150" y="357793"/>
                  <a:pt x="295592" y="357505"/>
                  <a:pt x="302419" y="364332"/>
                </a:cubicBezTo>
                <a:cubicBezTo>
                  <a:pt x="312108" y="374021"/>
                  <a:pt x="309709" y="364431"/>
                  <a:pt x="323850" y="373857"/>
                </a:cubicBezTo>
                <a:cubicBezTo>
                  <a:pt x="333717" y="380434"/>
                  <a:pt x="328218" y="377925"/>
                  <a:pt x="340519" y="381000"/>
                </a:cubicBezTo>
                <a:cubicBezTo>
                  <a:pt x="351631" y="380206"/>
                  <a:pt x="362792" y="379921"/>
                  <a:pt x="373856" y="378619"/>
                </a:cubicBezTo>
                <a:cubicBezTo>
                  <a:pt x="376349" y="378326"/>
                  <a:pt x="379225" y="378013"/>
                  <a:pt x="381000" y="376238"/>
                </a:cubicBezTo>
                <a:cubicBezTo>
                  <a:pt x="385047" y="372191"/>
                  <a:pt x="390525" y="361950"/>
                  <a:pt x="390525" y="361950"/>
                </a:cubicBezTo>
                <a:cubicBezTo>
                  <a:pt x="387589" y="335525"/>
                  <a:pt x="390418" y="347341"/>
                  <a:pt x="383381" y="326232"/>
                </a:cubicBezTo>
                <a:lnTo>
                  <a:pt x="381000" y="319088"/>
                </a:lnTo>
                <a:lnTo>
                  <a:pt x="378619" y="311944"/>
                </a:lnTo>
                <a:cubicBezTo>
                  <a:pt x="379179" y="308584"/>
                  <a:pt x="382225" y="285727"/>
                  <a:pt x="385762" y="283369"/>
                </a:cubicBezTo>
                <a:lnTo>
                  <a:pt x="392906" y="278607"/>
                </a:lnTo>
                <a:cubicBezTo>
                  <a:pt x="403823" y="262230"/>
                  <a:pt x="400621" y="269749"/>
                  <a:pt x="404812" y="257175"/>
                </a:cubicBezTo>
                <a:cubicBezTo>
                  <a:pt x="402553" y="248139"/>
                  <a:pt x="402283" y="237978"/>
                  <a:pt x="395287" y="230982"/>
                </a:cubicBezTo>
                <a:cubicBezTo>
                  <a:pt x="393263" y="228958"/>
                  <a:pt x="390525" y="227807"/>
                  <a:pt x="388144" y="226219"/>
                </a:cubicBezTo>
                <a:cubicBezTo>
                  <a:pt x="383951" y="213644"/>
                  <a:pt x="387155" y="221166"/>
                  <a:pt x="376237" y="204788"/>
                </a:cubicBezTo>
                <a:cubicBezTo>
                  <a:pt x="374650" y="202407"/>
                  <a:pt x="374190" y="198549"/>
                  <a:pt x="371475" y="197644"/>
                </a:cubicBezTo>
                <a:lnTo>
                  <a:pt x="357187" y="192882"/>
                </a:lnTo>
                <a:lnTo>
                  <a:pt x="342900" y="197644"/>
                </a:lnTo>
                <a:lnTo>
                  <a:pt x="335756" y="200025"/>
                </a:lnTo>
                <a:cubicBezTo>
                  <a:pt x="332232" y="199522"/>
                  <a:pt x="309205" y="196364"/>
                  <a:pt x="304800" y="195263"/>
                </a:cubicBezTo>
                <a:cubicBezTo>
                  <a:pt x="299930" y="194045"/>
                  <a:pt x="290512" y="190500"/>
                  <a:pt x="290512" y="190500"/>
                </a:cubicBezTo>
                <a:cubicBezTo>
                  <a:pt x="282575" y="191294"/>
                  <a:pt x="274540" y="191412"/>
                  <a:pt x="266700" y="192882"/>
                </a:cubicBezTo>
                <a:cubicBezTo>
                  <a:pt x="261766" y="193807"/>
                  <a:pt x="252412" y="197644"/>
                  <a:pt x="252412" y="197644"/>
                </a:cubicBezTo>
                <a:cubicBezTo>
                  <a:pt x="250031" y="196057"/>
                  <a:pt x="246786" y="195309"/>
                  <a:pt x="245269" y="192882"/>
                </a:cubicBezTo>
                <a:cubicBezTo>
                  <a:pt x="245266" y="192877"/>
                  <a:pt x="239316" y="175025"/>
                  <a:pt x="238125" y="171450"/>
                </a:cubicBezTo>
                <a:lnTo>
                  <a:pt x="230981" y="150019"/>
                </a:lnTo>
                <a:cubicBezTo>
                  <a:pt x="230981" y="150018"/>
                  <a:pt x="226220" y="135733"/>
                  <a:pt x="226219" y="135732"/>
                </a:cubicBezTo>
                <a:lnTo>
                  <a:pt x="221456" y="128588"/>
                </a:lnTo>
                <a:cubicBezTo>
                  <a:pt x="224631" y="123825"/>
                  <a:pt x="225551" y="116110"/>
                  <a:pt x="230981" y="114300"/>
                </a:cubicBezTo>
                <a:lnTo>
                  <a:pt x="245269" y="109538"/>
                </a:lnTo>
                <a:cubicBezTo>
                  <a:pt x="246856" y="103188"/>
                  <a:pt x="248747" y="96906"/>
                  <a:pt x="250031" y="90488"/>
                </a:cubicBezTo>
                <a:cubicBezTo>
                  <a:pt x="250692" y="87184"/>
                  <a:pt x="252504" y="75560"/>
                  <a:pt x="254794" y="71438"/>
                </a:cubicBezTo>
                <a:cubicBezTo>
                  <a:pt x="257574" y="66434"/>
                  <a:pt x="264319" y="57150"/>
                  <a:pt x="264319" y="57150"/>
                </a:cubicBezTo>
                <a:cubicBezTo>
                  <a:pt x="265113" y="54769"/>
                  <a:pt x="265578" y="52252"/>
                  <a:pt x="266700" y="50007"/>
                </a:cubicBezTo>
                <a:cubicBezTo>
                  <a:pt x="267980" y="47447"/>
                  <a:pt x="270768" y="45639"/>
                  <a:pt x="271462" y="42863"/>
                </a:cubicBezTo>
                <a:cubicBezTo>
                  <a:pt x="272424" y="39013"/>
                  <a:pt x="277415" y="42863"/>
                  <a:pt x="278606" y="4286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71" name="Oval 370"/>
          <p:cNvSpPr/>
          <p:nvPr/>
        </p:nvSpPr>
        <p:spPr bwMode="auto">
          <a:xfrm>
            <a:off x="6771865" y="4840592"/>
            <a:ext cx="44975" cy="4315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30335" y="1195695"/>
            <a:ext cx="2340981" cy="1133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Санкт-Петербург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Ленинградская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Новгородская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Псковская обл.</a:t>
            </a:r>
            <a:endParaRPr lang="en-US" sz="7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Архангельская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Мурманская обл.</a:t>
            </a:r>
            <a:endParaRPr lang="en-US" sz="7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Калининградская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Карелия</a:t>
            </a:r>
            <a:endParaRPr lang="en-US" sz="700" dirty="0" smtClean="0">
              <a:solidFill>
                <a:schemeClr val="tx1"/>
              </a:solidFill>
            </a:endParaRPr>
          </a:p>
        </p:txBody>
      </p:sp>
      <p:sp>
        <p:nvSpPr>
          <p:cNvPr id="315" name="Rectangle 314"/>
          <p:cNvSpPr/>
          <p:nvPr/>
        </p:nvSpPr>
        <p:spPr bwMode="auto">
          <a:xfrm>
            <a:off x="398851" y="1073117"/>
            <a:ext cx="1616324" cy="15550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24" name="Rectangle 323"/>
          <p:cNvSpPr/>
          <p:nvPr/>
        </p:nvSpPr>
        <p:spPr>
          <a:xfrm>
            <a:off x="349058" y="1052683"/>
            <a:ext cx="14830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</a:rPr>
              <a:t>Северо-западный регион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7994178" y="1179041"/>
            <a:ext cx="1704717" cy="1133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Краснодарский край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Ростовская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Ставропольский край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Кабардино-Балкария</a:t>
            </a:r>
            <a:endParaRPr lang="en-US" sz="7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spc="-20" dirty="0" smtClean="0">
                <a:solidFill>
                  <a:schemeClr val="tx1"/>
                </a:solidFill>
              </a:rPr>
              <a:t>Алания</a:t>
            </a:r>
            <a:endParaRPr lang="en-US" sz="700" spc="-2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Астраханская обл.</a:t>
            </a:r>
            <a:endParaRPr lang="en-US" sz="7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Калмыкия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Волгоградская обл.</a:t>
            </a:r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335" name="Rectangle 334"/>
          <p:cNvSpPr/>
          <p:nvPr/>
        </p:nvSpPr>
        <p:spPr bwMode="auto">
          <a:xfrm>
            <a:off x="8070274" y="1062429"/>
            <a:ext cx="1616324" cy="15550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36" name="Rectangle 335"/>
          <p:cNvSpPr/>
          <p:nvPr/>
        </p:nvSpPr>
        <p:spPr>
          <a:xfrm>
            <a:off x="8006082" y="1039898"/>
            <a:ext cx="73449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</a:rPr>
              <a:t>Юг России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2364443" y="5440844"/>
            <a:ext cx="208512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Новосибирская обл.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Томская обл.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Тюменская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Омская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Красноярский край</a:t>
            </a:r>
            <a:endParaRPr lang="en-US" sz="7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Тыва</a:t>
            </a:r>
            <a:endParaRPr lang="en-US" sz="7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Алтайский край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Кемеровская обл.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Курганская обл.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Республика Хакасия</a:t>
            </a:r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343" name="Rectangle 342"/>
          <p:cNvSpPr/>
          <p:nvPr/>
        </p:nvSpPr>
        <p:spPr bwMode="auto">
          <a:xfrm>
            <a:off x="2461064" y="5328369"/>
            <a:ext cx="1616324" cy="15550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4" name="Rectangle 343"/>
          <p:cNvSpPr/>
          <p:nvPr/>
        </p:nvSpPr>
        <p:spPr>
          <a:xfrm>
            <a:off x="2411996" y="5309087"/>
            <a:ext cx="57259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</a:rPr>
              <a:t>Сибирь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311" name="Rectangle 310"/>
          <p:cNvSpPr/>
          <p:nvPr/>
        </p:nvSpPr>
        <p:spPr>
          <a:xfrm>
            <a:off x="4195646" y="5596266"/>
            <a:ext cx="208512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Забайкальский край</a:t>
            </a:r>
            <a:endParaRPr lang="en-US" sz="7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Бурятия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Иркутская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en-US" sz="700" dirty="0" smtClean="0">
              <a:solidFill>
                <a:schemeClr val="tx1"/>
              </a:solidFill>
            </a:endParaRPr>
          </a:p>
        </p:txBody>
      </p:sp>
      <p:sp>
        <p:nvSpPr>
          <p:cNvPr id="340" name="Rectangle 339"/>
          <p:cNvSpPr/>
          <p:nvPr/>
        </p:nvSpPr>
        <p:spPr bwMode="auto">
          <a:xfrm>
            <a:off x="4276084" y="5484433"/>
            <a:ext cx="1616324" cy="15550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41" name="Rectangle 340"/>
          <p:cNvSpPr/>
          <p:nvPr/>
        </p:nvSpPr>
        <p:spPr>
          <a:xfrm>
            <a:off x="4211893" y="5461902"/>
            <a:ext cx="55335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</a:rPr>
              <a:t>Байкал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337" name="Rectangle 336"/>
          <p:cNvSpPr/>
          <p:nvPr/>
        </p:nvSpPr>
        <p:spPr bwMode="auto">
          <a:xfrm>
            <a:off x="6243427" y="5486521"/>
            <a:ext cx="1616324" cy="15550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38" name="Rectangle 337"/>
          <p:cNvSpPr/>
          <p:nvPr/>
        </p:nvSpPr>
        <p:spPr>
          <a:xfrm>
            <a:off x="6179237" y="5463990"/>
            <a:ext cx="165336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</a:rPr>
              <a:t>В. Сибирь и Дальний </a:t>
            </a:r>
            <a:r>
              <a:rPr lang="ru-RU" sz="800" b="1" dirty="0">
                <a:solidFill>
                  <a:schemeClr val="tx1"/>
                </a:solidFill>
              </a:rPr>
              <a:t>Восток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323" name="Rectangle 322"/>
          <p:cNvSpPr/>
          <p:nvPr/>
        </p:nvSpPr>
        <p:spPr>
          <a:xfrm>
            <a:off x="6158400" y="5600738"/>
            <a:ext cx="20851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spc="-20" dirty="0">
                <a:solidFill>
                  <a:schemeClr val="tx1"/>
                </a:solidFill>
              </a:rPr>
              <a:t>Якутия</a:t>
            </a:r>
            <a:endParaRPr lang="en-US" sz="700" spc="-2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spc="-20" dirty="0" smtClean="0">
                <a:solidFill>
                  <a:schemeClr val="tx1"/>
                </a:solidFill>
              </a:rPr>
              <a:t>Хабаровский край</a:t>
            </a:r>
            <a:endParaRPr lang="en-US" sz="700" spc="-2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spc="-20" dirty="0" smtClean="0">
                <a:solidFill>
                  <a:schemeClr val="tx1"/>
                </a:solidFill>
              </a:rPr>
              <a:t>Амурская обл.</a:t>
            </a:r>
            <a:endParaRPr lang="ru-RU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spc="-20" dirty="0" smtClean="0">
                <a:solidFill>
                  <a:schemeClr val="tx1"/>
                </a:solidFill>
              </a:rPr>
              <a:t>Приморский край</a:t>
            </a:r>
            <a:endParaRPr lang="en-US" sz="700" spc="-20" dirty="0" smtClean="0">
              <a:solidFill>
                <a:schemeClr val="tx1"/>
              </a:solidFill>
            </a:endParaRPr>
          </a:p>
        </p:txBody>
      </p:sp>
      <p:sp>
        <p:nvSpPr>
          <p:cNvPr id="297" name="Rectangle 296"/>
          <p:cNvSpPr/>
          <p:nvPr/>
        </p:nvSpPr>
        <p:spPr>
          <a:xfrm>
            <a:off x="6004584" y="1182729"/>
            <a:ext cx="1855168" cy="86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Челябинская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spc="-20" dirty="0" smtClean="0">
                <a:solidFill>
                  <a:schemeClr val="tx1"/>
                </a:solidFill>
              </a:rPr>
              <a:t>ХМАО</a:t>
            </a:r>
            <a:endParaRPr lang="en-US" sz="700" spc="-2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Свердловская обл.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Пермский край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Башкирия</a:t>
            </a:r>
            <a:endParaRPr lang="en-US" sz="7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ru-RU" sz="700" dirty="0" smtClean="0">
                <a:solidFill>
                  <a:schemeClr val="tx1"/>
                </a:solidFill>
              </a:rPr>
              <a:t>Удмуртия</a:t>
            </a:r>
            <a:endParaRPr lang="en-US" sz="700" dirty="0" smtClean="0">
              <a:solidFill>
                <a:schemeClr val="tx1"/>
              </a:solidFill>
            </a:endParaRPr>
          </a:p>
        </p:txBody>
      </p:sp>
      <p:sp>
        <p:nvSpPr>
          <p:cNvPr id="332" name="Rectangle 331"/>
          <p:cNvSpPr/>
          <p:nvPr/>
        </p:nvSpPr>
        <p:spPr bwMode="auto">
          <a:xfrm>
            <a:off x="6084612" y="1062232"/>
            <a:ext cx="1616324" cy="15550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33" name="Rectangle 332"/>
          <p:cNvSpPr/>
          <p:nvPr/>
        </p:nvSpPr>
        <p:spPr>
          <a:xfrm>
            <a:off x="6020421" y="1039701"/>
            <a:ext cx="111120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</a:rPr>
              <a:t>Уральский регион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87" name="Freeform 86"/>
          <p:cNvSpPr/>
          <p:nvPr/>
        </p:nvSpPr>
        <p:spPr bwMode="auto">
          <a:xfrm>
            <a:off x="2037025" y="1150869"/>
            <a:ext cx="1586652" cy="1920949"/>
          </a:xfrm>
          <a:custGeom>
            <a:avLst/>
            <a:gdLst>
              <a:gd name="connsiteX0" fmla="*/ 0 w 1612900"/>
              <a:gd name="connsiteY0" fmla="*/ 0 h 1905000"/>
              <a:gd name="connsiteX1" fmla="*/ 1612900 w 1612900"/>
              <a:gd name="connsiteY1" fmla="*/ 0 h 1905000"/>
              <a:gd name="connsiteX2" fmla="*/ 1612900 w 1612900"/>
              <a:gd name="connsiteY2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2900" h="1905000">
                <a:moveTo>
                  <a:pt x="0" y="0"/>
                </a:moveTo>
                <a:lnTo>
                  <a:pt x="1612900" y="0"/>
                </a:lnTo>
                <a:lnTo>
                  <a:pt x="1612900" y="1905000"/>
                </a:lnTo>
              </a:path>
            </a:pathLst>
          </a:custGeom>
          <a:noFill/>
          <a:ln w="3175"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Oval 383"/>
          <p:cNvSpPr/>
          <p:nvPr/>
        </p:nvSpPr>
        <p:spPr bwMode="auto">
          <a:xfrm>
            <a:off x="3601523" y="3062966"/>
            <a:ext cx="44975" cy="4315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96" name="Freeform 95"/>
          <p:cNvSpPr/>
          <p:nvPr/>
        </p:nvSpPr>
        <p:spPr bwMode="auto">
          <a:xfrm>
            <a:off x="2035178" y="2546883"/>
            <a:ext cx="1355525" cy="1029184"/>
          </a:xfrm>
          <a:custGeom>
            <a:avLst/>
            <a:gdLst>
              <a:gd name="connsiteX0" fmla="*/ 0 w 1377950"/>
              <a:gd name="connsiteY0" fmla="*/ 0 h 1250950"/>
              <a:gd name="connsiteX1" fmla="*/ 1377950 w 1377950"/>
              <a:gd name="connsiteY1" fmla="*/ 0 h 1250950"/>
              <a:gd name="connsiteX2" fmla="*/ 1377950 w 1377950"/>
              <a:gd name="connsiteY2" fmla="*/ 1250950 h 125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7950" h="1250950">
                <a:moveTo>
                  <a:pt x="0" y="0"/>
                </a:moveTo>
                <a:lnTo>
                  <a:pt x="1377950" y="0"/>
                </a:lnTo>
                <a:lnTo>
                  <a:pt x="1377950" y="1250950"/>
                </a:lnTo>
              </a:path>
            </a:pathLst>
          </a:custGeom>
          <a:noFill/>
          <a:ln w="3175"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 bwMode="auto">
          <a:xfrm>
            <a:off x="3834217" y="1154418"/>
            <a:ext cx="218633" cy="2751330"/>
          </a:xfrm>
          <a:custGeom>
            <a:avLst/>
            <a:gdLst>
              <a:gd name="connsiteX0" fmla="*/ 222250 w 222250"/>
              <a:gd name="connsiteY0" fmla="*/ 0 h 2914650"/>
              <a:gd name="connsiteX1" fmla="*/ 0 w 222250"/>
              <a:gd name="connsiteY1" fmla="*/ 0 h 2914650"/>
              <a:gd name="connsiteX2" fmla="*/ 0 w 222250"/>
              <a:gd name="connsiteY2" fmla="*/ 2914650 h 291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250" h="2914650">
                <a:moveTo>
                  <a:pt x="222250" y="0"/>
                </a:moveTo>
                <a:lnTo>
                  <a:pt x="0" y="0"/>
                </a:lnTo>
                <a:lnTo>
                  <a:pt x="0" y="2914650"/>
                </a:lnTo>
              </a:path>
            </a:pathLst>
          </a:custGeom>
          <a:noFill/>
          <a:ln w="3175"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 bwMode="auto">
          <a:xfrm>
            <a:off x="4590063" y="1148424"/>
            <a:ext cx="1467965" cy="2997091"/>
          </a:xfrm>
          <a:custGeom>
            <a:avLst/>
            <a:gdLst>
              <a:gd name="connsiteX0" fmla="*/ 1492250 w 1492250"/>
              <a:gd name="connsiteY0" fmla="*/ 0 h 3175000"/>
              <a:gd name="connsiteX1" fmla="*/ 1339850 w 1492250"/>
              <a:gd name="connsiteY1" fmla="*/ 0 h 3175000"/>
              <a:gd name="connsiteX2" fmla="*/ 1339850 w 1492250"/>
              <a:gd name="connsiteY2" fmla="*/ 3175000 h 3175000"/>
              <a:gd name="connsiteX3" fmla="*/ 0 w 1492250"/>
              <a:gd name="connsiteY3" fmla="*/ 3175000 h 317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2250" h="3175000">
                <a:moveTo>
                  <a:pt x="1492250" y="0"/>
                </a:moveTo>
                <a:lnTo>
                  <a:pt x="1339850" y="0"/>
                </a:lnTo>
                <a:lnTo>
                  <a:pt x="1339850" y="3175000"/>
                </a:lnTo>
                <a:lnTo>
                  <a:pt x="0" y="3175000"/>
                </a:lnTo>
              </a:path>
            </a:pathLst>
          </a:custGeom>
          <a:noFill/>
          <a:ln w="3175"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 bwMode="auto">
          <a:xfrm>
            <a:off x="4077900" y="4521966"/>
            <a:ext cx="1727202" cy="869156"/>
          </a:xfrm>
          <a:custGeom>
            <a:avLst/>
            <a:gdLst>
              <a:gd name="connsiteX0" fmla="*/ 0 w 1755775"/>
              <a:gd name="connsiteY0" fmla="*/ 920750 h 920750"/>
              <a:gd name="connsiteX1" fmla="*/ 107950 w 1755775"/>
              <a:gd name="connsiteY1" fmla="*/ 920750 h 920750"/>
              <a:gd name="connsiteX2" fmla="*/ 107950 w 1755775"/>
              <a:gd name="connsiteY2" fmla="*/ 0 h 920750"/>
              <a:gd name="connsiteX3" fmla="*/ 1755775 w 1755775"/>
              <a:gd name="connsiteY3" fmla="*/ 0 h 92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5775" h="920750">
                <a:moveTo>
                  <a:pt x="0" y="920750"/>
                </a:moveTo>
                <a:lnTo>
                  <a:pt x="107950" y="920750"/>
                </a:lnTo>
                <a:lnTo>
                  <a:pt x="107950" y="0"/>
                </a:lnTo>
                <a:lnTo>
                  <a:pt x="1755775" y="0"/>
                </a:lnTo>
              </a:path>
            </a:pathLst>
          </a:custGeom>
          <a:noFill/>
          <a:ln w="3175"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 bwMode="auto">
          <a:xfrm>
            <a:off x="5908889" y="4861820"/>
            <a:ext cx="885464" cy="705815"/>
          </a:xfrm>
          <a:custGeom>
            <a:avLst/>
            <a:gdLst>
              <a:gd name="connsiteX0" fmla="*/ 0 w 900112"/>
              <a:gd name="connsiteY0" fmla="*/ 747713 h 747713"/>
              <a:gd name="connsiteX1" fmla="*/ 130969 w 900112"/>
              <a:gd name="connsiteY1" fmla="*/ 747713 h 747713"/>
              <a:gd name="connsiteX2" fmla="*/ 130969 w 900112"/>
              <a:gd name="connsiteY2" fmla="*/ 0 h 747713"/>
              <a:gd name="connsiteX3" fmla="*/ 900112 w 900112"/>
              <a:gd name="connsiteY3" fmla="*/ 0 h 74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0112" h="747713">
                <a:moveTo>
                  <a:pt x="0" y="747713"/>
                </a:moveTo>
                <a:lnTo>
                  <a:pt x="130969" y="747713"/>
                </a:lnTo>
                <a:lnTo>
                  <a:pt x="130969" y="0"/>
                </a:lnTo>
                <a:lnTo>
                  <a:pt x="900112" y="0"/>
                </a:lnTo>
              </a:path>
            </a:pathLst>
          </a:custGeom>
          <a:noFill/>
          <a:ln w="3175"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auto">
          <a:xfrm>
            <a:off x="6520281" y="2861262"/>
            <a:ext cx="1977068" cy="1825229"/>
          </a:xfrm>
          <a:custGeom>
            <a:avLst/>
            <a:gdLst>
              <a:gd name="connsiteX0" fmla="*/ 885825 w 2009775"/>
              <a:gd name="connsiteY0" fmla="*/ 314325 h 1933575"/>
              <a:gd name="connsiteX1" fmla="*/ 885825 w 2009775"/>
              <a:gd name="connsiteY1" fmla="*/ 314325 h 1933575"/>
              <a:gd name="connsiteX2" fmla="*/ 866775 w 2009775"/>
              <a:gd name="connsiteY2" fmla="*/ 352425 h 1933575"/>
              <a:gd name="connsiteX3" fmla="*/ 847725 w 2009775"/>
              <a:gd name="connsiteY3" fmla="*/ 433387 h 1933575"/>
              <a:gd name="connsiteX4" fmla="*/ 833438 w 2009775"/>
              <a:gd name="connsiteY4" fmla="*/ 419100 h 1933575"/>
              <a:gd name="connsiteX5" fmla="*/ 804863 w 2009775"/>
              <a:gd name="connsiteY5" fmla="*/ 400050 h 1933575"/>
              <a:gd name="connsiteX6" fmla="*/ 790575 w 2009775"/>
              <a:gd name="connsiteY6" fmla="*/ 357187 h 1933575"/>
              <a:gd name="connsiteX7" fmla="*/ 785813 w 2009775"/>
              <a:gd name="connsiteY7" fmla="*/ 342900 h 1933575"/>
              <a:gd name="connsiteX8" fmla="*/ 795338 w 2009775"/>
              <a:gd name="connsiteY8" fmla="*/ 328612 h 1933575"/>
              <a:gd name="connsiteX9" fmla="*/ 776288 w 2009775"/>
              <a:gd name="connsiteY9" fmla="*/ 295275 h 1933575"/>
              <a:gd name="connsiteX10" fmla="*/ 742950 w 2009775"/>
              <a:gd name="connsiteY10" fmla="*/ 252412 h 1933575"/>
              <a:gd name="connsiteX11" fmla="*/ 728663 w 2009775"/>
              <a:gd name="connsiteY11" fmla="*/ 242887 h 1933575"/>
              <a:gd name="connsiteX12" fmla="*/ 719138 w 2009775"/>
              <a:gd name="connsiteY12" fmla="*/ 228600 h 1933575"/>
              <a:gd name="connsiteX13" fmla="*/ 700088 w 2009775"/>
              <a:gd name="connsiteY13" fmla="*/ 219075 h 1933575"/>
              <a:gd name="connsiteX14" fmla="*/ 671513 w 2009775"/>
              <a:gd name="connsiteY14" fmla="*/ 204787 h 1933575"/>
              <a:gd name="connsiteX15" fmla="*/ 628650 w 2009775"/>
              <a:gd name="connsiteY15" fmla="*/ 209550 h 1933575"/>
              <a:gd name="connsiteX16" fmla="*/ 595313 w 2009775"/>
              <a:gd name="connsiteY16" fmla="*/ 195262 h 1933575"/>
              <a:gd name="connsiteX17" fmla="*/ 581025 w 2009775"/>
              <a:gd name="connsiteY17" fmla="*/ 190500 h 1933575"/>
              <a:gd name="connsiteX18" fmla="*/ 547688 w 2009775"/>
              <a:gd name="connsiteY18" fmla="*/ 200025 h 1933575"/>
              <a:gd name="connsiteX19" fmla="*/ 538163 w 2009775"/>
              <a:gd name="connsiteY19" fmla="*/ 214312 h 1933575"/>
              <a:gd name="connsiteX20" fmla="*/ 528638 w 2009775"/>
              <a:gd name="connsiteY20" fmla="*/ 242887 h 1933575"/>
              <a:gd name="connsiteX21" fmla="*/ 533400 w 2009775"/>
              <a:gd name="connsiteY21" fmla="*/ 261937 h 1933575"/>
              <a:gd name="connsiteX22" fmla="*/ 538163 w 2009775"/>
              <a:gd name="connsiteY22" fmla="*/ 276225 h 1933575"/>
              <a:gd name="connsiteX23" fmla="*/ 533400 w 2009775"/>
              <a:gd name="connsiteY23" fmla="*/ 290512 h 1933575"/>
              <a:gd name="connsiteX24" fmla="*/ 419100 w 2009775"/>
              <a:gd name="connsiteY24" fmla="*/ 285750 h 1933575"/>
              <a:gd name="connsiteX25" fmla="*/ 404813 w 2009775"/>
              <a:gd name="connsiteY25" fmla="*/ 276225 h 1933575"/>
              <a:gd name="connsiteX26" fmla="*/ 409575 w 2009775"/>
              <a:gd name="connsiteY26" fmla="*/ 257175 h 1933575"/>
              <a:gd name="connsiteX27" fmla="*/ 266700 w 2009775"/>
              <a:gd name="connsiteY27" fmla="*/ 247650 h 1933575"/>
              <a:gd name="connsiteX28" fmla="*/ 261938 w 2009775"/>
              <a:gd name="connsiteY28" fmla="*/ 261937 h 1933575"/>
              <a:gd name="connsiteX29" fmla="*/ 247650 w 2009775"/>
              <a:gd name="connsiteY29" fmla="*/ 266700 h 1933575"/>
              <a:gd name="connsiteX30" fmla="*/ 228600 w 2009775"/>
              <a:gd name="connsiteY30" fmla="*/ 190500 h 1933575"/>
              <a:gd name="connsiteX31" fmla="*/ 200025 w 2009775"/>
              <a:gd name="connsiteY31" fmla="*/ 176212 h 1933575"/>
              <a:gd name="connsiteX32" fmla="*/ 180975 w 2009775"/>
              <a:gd name="connsiteY32" fmla="*/ 180975 h 1933575"/>
              <a:gd name="connsiteX33" fmla="*/ 166688 w 2009775"/>
              <a:gd name="connsiteY33" fmla="*/ 185737 h 1933575"/>
              <a:gd name="connsiteX34" fmla="*/ 171450 w 2009775"/>
              <a:gd name="connsiteY34" fmla="*/ 200025 h 1933575"/>
              <a:gd name="connsiteX35" fmla="*/ 180975 w 2009775"/>
              <a:gd name="connsiteY35" fmla="*/ 214312 h 1933575"/>
              <a:gd name="connsiteX36" fmla="*/ 195263 w 2009775"/>
              <a:gd name="connsiteY36" fmla="*/ 219075 h 1933575"/>
              <a:gd name="connsiteX37" fmla="*/ 209550 w 2009775"/>
              <a:gd name="connsiteY37" fmla="*/ 228600 h 1933575"/>
              <a:gd name="connsiteX38" fmla="*/ 204788 w 2009775"/>
              <a:gd name="connsiteY38" fmla="*/ 247650 h 1933575"/>
              <a:gd name="connsiteX39" fmla="*/ 171450 w 2009775"/>
              <a:gd name="connsiteY39" fmla="*/ 238125 h 1933575"/>
              <a:gd name="connsiteX40" fmla="*/ 157163 w 2009775"/>
              <a:gd name="connsiteY40" fmla="*/ 242887 h 1933575"/>
              <a:gd name="connsiteX41" fmla="*/ 142875 w 2009775"/>
              <a:gd name="connsiteY41" fmla="*/ 271462 h 1933575"/>
              <a:gd name="connsiteX42" fmla="*/ 157163 w 2009775"/>
              <a:gd name="connsiteY42" fmla="*/ 300037 h 1933575"/>
              <a:gd name="connsiteX43" fmla="*/ 166688 w 2009775"/>
              <a:gd name="connsiteY43" fmla="*/ 333375 h 1933575"/>
              <a:gd name="connsiteX44" fmla="*/ 180975 w 2009775"/>
              <a:gd name="connsiteY44" fmla="*/ 342900 h 1933575"/>
              <a:gd name="connsiteX45" fmla="*/ 204788 w 2009775"/>
              <a:gd name="connsiteY45" fmla="*/ 414337 h 1933575"/>
              <a:gd name="connsiteX46" fmla="*/ 209550 w 2009775"/>
              <a:gd name="connsiteY46" fmla="*/ 428625 h 1933575"/>
              <a:gd name="connsiteX47" fmla="*/ 214313 w 2009775"/>
              <a:gd name="connsiteY47" fmla="*/ 442912 h 1933575"/>
              <a:gd name="connsiteX48" fmla="*/ 228600 w 2009775"/>
              <a:gd name="connsiteY48" fmla="*/ 504825 h 1933575"/>
              <a:gd name="connsiteX49" fmla="*/ 233363 w 2009775"/>
              <a:gd name="connsiteY49" fmla="*/ 519112 h 1933575"/>
              <a:gd name="connsiteX50" fmla="*/ 228600 w 2009775"/>
              <a:gd name="connsiteY50" fmla="*/ 552450 h 1933575"/>
              <a:gd name="connsiteX51" fmla="*/ 223838 w 2009775"/>
              <a:gd name="connsiteY51" fmla="*/ 566737 h 1933575"/>
              <a:gd name="connsiteX52" fmla="*/ 209550 w 2009775"/>
              <a:gd name="connsiteY52" fmla="*/ 576262 h 1933575"/>
              <a:gd name="connsiteX53" fmla="*/ 204788 w 2009775"/>
              <a:gd name="connsiteY53" fmla="*/ 590550 h 1933575"/>
              <a:gd name="connsiteX54" fmla="*/ 185738 w 2009775"/>
              <a:gd name="connsiteY54" fmla="*/ 619125 h 1933575"/>
              <a:gd name="connsiteX55" fmla="*/ 161925 w 2009775"/>
              <a:gd name="connsiteY55" fmla="*/ 657225 h 1933575"/>
              <a:gd name="connsiteX56" fmla="*/ 147638 w 2009775"/>
              <a:gd name="connsiteY56" fmla="*/ 661987 h 1933575"/>
              <a:gd name="connsiteX57" fmla="*/ 104775 w 2009775"/>
              <a:gd name="connsiteY57" fmla="*/ 681037 h 1933575"/>
              <a:gd name="connsiteX58" fmla="*/ 76200 w 2009775"/>
              <a:gd name="connsiteY58" fmla="*/ 690562 h 1933575"/>
              <a:gd name="connsiteX59" fmla="*/ 61913 w 2009775"/>
              <a:gd name="connsiteY59" fmla="*/ 695325 h 1933575"/>
              <a:gd name="connsiteX60" fmla="*/ 42863 w 2009775"/>
              <a:gd name="connsiteY60" fmla="*/ 700087 h 1933575"/>
              <a:gd name="connsiteX61" fmla="*/ 38100 w 2009775"/>
              <a:gd name="connsiteY61" fmla="*/ 714375 h 1933575"/>
              <a:gd name="connsiteX62" fmla="*/ 47625 w 2009775"/>
              <a:gd name="connsiteY62" fmla="*/ 762000 h 1933575"/>
              <a:gd name="connsiteX63" fmla="*/ 42863 w 2009775"/>
              <a:gd name="connsiteY63" fmla="*/ 828675 h 1933575"/>
              <a:gd name="connsiteX64" fmla="*/ 23813 w 2009775"/>
              <a:gd name="connsiteY64" fmla="*/ 871537 h 1933575"/>
              <a:gd name="connsiteX65" fmla="*/ 14288 w 2009775"/>
              <a:gd name="connsiteY65" fmla="*/ 900112 h 1933575"/>
              <a:gd name="connsiteX66" fmla="*/ 0 w 2009775"/>
              <a:gd name="connsiteY66" fmla="*/ 966787 h 1933575"/>
              <a:gd name="connsiteX67" fmla="*/ 4763 w 2009775"/>
              <a:gd name="connsiteY67" fmla="*/ 1076325 h 1933575"/>
              <a:gd name="connsiteX68" fmla="*/ 14288 w 2009775"/>
              <a:gd name="connsiteY68" fmla="*/ 1104900 h 1933575"/>
              <a:gd name="connsiteX69" fmla="*/ 23813 w 2009775"/>
              <a:gd name="connsiteY69" fmla="*/ 1133475 h 1933575"/>
              <a:gd name="connsiteX70" fmla="*/ 33338 w 2009775"/>
              <a:gd name="connsiteY70" fmla="*/ 1147762 h 1933575"/>
              <a:gd name="connsiteX71" fmla="*/ 38100 w 2009775"/>
              <a:gd name="connsiteY71" fmla="*/ 1162050 h 1933575"/>
              <a:gd name="connsiteX72" fmla="*/ 14288 w 2009775"/>
              <a:gd name="connsiteY72" fmla="*/ 1185862 h 1933575"/>
              <a:gd name="connsiteX73" fmla="*/ 9525 w 2009775"/>
              <a:gd name="connsiteY73" fmla="*/ 1200150 h 1933575"/>
              <a:gd name="connsiteX74" fmla="*/ 23813 w 2009775"/>
              <a:gd name="connsiteY74" fmla="*/ 1209675 h 1933575"/>
              <a:gd name="connsiteX75" fmla="*/ 42863 w 2009775"/>
              <a:gd name="connsiteY75" fmla="*/ 1233487 h 1933575"/>
              <a:gd name="connsiteX76" fmla="*/ 71438 w 2009775"/>
              <a:gd name="connsiteY76" fmla="*/ 1243012 h 1933575"/>
              <a:gd name="connsiteX77" fmla="*/ 80963 w 2009775"/>
              <a:gd name="connsiteY77" fmla="*/ 1257300 h 1933575"/>
              <a:gd name="connsiteX78" fmla="*/ 104775 w 2009775"/>
              <a:gd name="connsiteY78" fmla="*/ 1276350 h 1933575"/>
              <a:gd name="connsiteX79" fmla="*/ 109538 w 2009775"/>
              <a:gd name="connsiteY79" fmla="*/ 1343025 h 1933575"/>
              <a:gd name="connsiteX80" fmla="*/ 128588 w 2009775"/>
              <a:gd name="connsiteY80" fmla="*/ 1371600 h 1933575"/>
              <a:gd name="connsiteX81" fmla="*/ 133350 w 2009775"/>
              <a:gd name="connsiteY81" fmla="*/ 1385887 h 1933575"/>
              <a:gd name="connsiteX82" fmla="*/ 142875 w 2009775"/>
              <a:gd name="connsiteY82" fmla="*/ 1400175 h 1933575"/>
              <a:gd name="connsiteX83" fmla="*/ 152400 w 2009775"/>
              <a:gd name="connsiteY83" fmla="*/ 1433512 h 1933575"/>
              <a:gd name="connsiteX84" fmla="*/ 161925 w 2009775"/>
              <a:gd name="connsiteY84" fmla="*/ 1447800 h 1933575"/>
              <a:gd name="connsiteX85" fmla="*/ 157163 w 2009775"/>
              <a:gd name="connsiteY85" fmla="*/ 1476375 h 1933575"/>
              <a:gd name="connsiteX86" fmla="*/ 152400 w 2009775"/>
              <a:gd name="connsiteY86" fmla="*/ 1490662 h 1933575"/>
              <a:gd name="connsiteX87" fmla="*/ 161925 w 2009775"/>
              <a:gd name="connsiteY87" fmla="*/ 1543050 h 1933575"/>
              <a:gd name="connsiteX88" fmla="*/ 157163 w 2009775"/>
              <a:gd name="connsiteY88" fmla="*/ 1581150 h 1933575"/>
              <a:gd name="connsiteX89" fmla="*/ 152400 w 2009775"/>
              <a:gd name="connsiteY89" fmla="*/ 1600200 h 1933575"/>
              <a:gd name="connsiteX90" fmla="*/ 157163 w 2009775"/>
              <a:gd name="connsiteY90" fmla="*/ 1676400 h 1933575"/>
              <a:gd name="connsiteX91" fmla="*/ 176213 w 2009775"/>
              <a:gd name="connsiteY91" fmla="*/ 1704975 h 1933575"/>
              <a:gd name="connsiteX92" fmla="*/ 204788 w 2009775"/>
              <a:gd name="connsiteY92" fmla="*/ 1714500 h 1933575"/>
              <a:gd name="connsiteX93" fmla="*/ 247650 w 2009775"/>
              <a:gd name="connsiteY93" fmla="*/ 1709737 h 1933575"/>
              <a:gd name="connsiteX94" fmla="*/ 261938 w 2009775"/>
              <a:gd name="connsiteY94" fmla="*/ 1704975 h 1933575"/>
              <a:gd name="connsiteX95" fmla="*/ 309563 w 2009775"/>
              <a:gd name="connsiteY95" fmla="*/ 1709737 h 1933575"/>
              <a:gd name="connsiteX96" fmla="*/ 357188 w 2009775"/>
              <a:gd name="connsiteY96" fmla="*/ 1709737 h 1933575"/>
              <a:gd name="connsiteX97" fmla="*/ 361950 w 2009775"/>
              <a:gd name="connsiteY97" fmla="*/ 1695450 h 1933575"/>
              <a:gd name="connsiteX98" fmla="*/ 395288 w 2009775"/>
              <a:gd name="connsiteY98" fmla="*/ 1652587 h 1933575"/>
              <a:gd name="connsiteX99" fmla="*/ 409575 w 2009775"/>
              <a:gd name="connsiteY99" fmla="*/ 1647825 h 1933575"/>
              <a:gd name="connsiteX100" fmla="*/ 438150 w 2009775"/>
              <a:gd name="connsiteY100" fmla="*/ 1628775 h 1933575"/>
              <a:gd name="connsiteX101" fmla="*/ 466725 w 2009775"/>
              <a:gd name="connsiteY101" fmla="*/ 1619250 h 1933575"/>
              <a:gd name="connsiteX102" fmla="*/ 514350 w 2009775"/>
              <a:gd name="connsiteY102" fmla="*/ 1624012 h 1933575"/>
              <a:gd name="connsiteX103" fmla="*/ 528638 w 2009775"/>
              <a:gd name="connsiteY103" fmla="*/ 1628775 h 1933575"/>
              <a:gd name="connsiteX104" fmla="*/ 538163 w 2009775"/>
              <a:gd name="connsiteY104" fmla="*/ 1643062 h 1933575"/>
              <a:gd name="connsiteX105" fmla="*/ 566738 w 2009775"/>
              <a:gd name="connsiteY105" fmla="*/ 1662112 h 1933575"/>
              <a:gd name="connsiteX106" fmla="*/ 581025 w 2009775"/>
              <a:gd name="connsiteY106" fmla="*/ 1671637 h 1933575"/>
              <a:gd name="connsiteX107" fmla="*/ 600075 w 2009775"/>
              <a:gd name="connsiteY107" fmla="*/ 1700212 h 1933575"/>
              <a:gd name="connsiteX108" fmla="*/ 609600 w 2009775"/>
              <a:gd name="connsiteY108" fmla="*/ 1714500 h 1933575"/>
              <a:gd name="connsiteX109" fmla="*/ 609600 w 2009775"/>
              <a:gd name="connsiteY109" fmla="*/ 1752600 h 1933575"/>
              <a:gd name="connsiteX110" fmla="*/ 638175 w 2009775"/>
              <a:gd name="connsiteY110" fmla="*/ 1771650 h 1933575"/>
              <a:gd name="connsiteX111" fmla="*/ 671513 w 2009775"/>
              <a:gd name="connsiteY111" fmla="*/ 1809750 h 1933575"/>
              <a:gd name="connsiteX112" fmla="*/ 685800 w 2009775"/>
              <a:gd name="connsiteY112" fmla="*/ 1862137 h 1933575"/>
              <a:gd name="connsiteX113" fmla="*/ 690563 w 2009775"/>
              <a:gd name="connsiteY113" fmla="*/ 1876425 h 1933575"/>
              <a:gd name="connsiteX114" fmla="*/ 704850 w 2009775"/>
              <a:gd name="connsiteY114" fmla="*/ 1881187 h 1933575"/>
              <a:gd name="connsiteX115" fmla="*/ 719138 w 2009775"/>
              <a:gd name="connsiteY115" fmla="*/ 1871662 h 1933575"/>
              <a:gd name="connsiteX116" fmla="*/ 771525 w 2009775"/>
              <a:gd name="connsiteY116" fmla="*/ 1871662 h 1933575"/>
              <a:gd name="connsiteX117" fmla="*/ 785813 w 2009775"/>
              <a:gd name="connsiteY117" fmla="*/ 1876425 h 1933575"/>
              <a:gd name="connsiteX118" fmla="*/ 828675 w 2009775"/>
              <a:gd name="connsiteY118" fmla="*/ 1885950 h 1933575"/>
              <a:gd name="connsiteX119" fmla="*/ 857250 w 2009775"/>
              <a:gd name="connsiteY119" fmla="*/ 1895475 h 1933575"/>
              <a:gd name="connsiteX120" fmla="*/ 900113 w 2009775"/>
              <a:gd name="connsiteY120" fmla="*/ 1905000 h 1933575"/>
              <a:gd name="connsiteX121" fmla="*/ 914400 w 2009775"/>
              <a:gd name="connsiteY121" fmla="*/ 1909762 h 1933575"/>
              <a:gd name="connsiteX122" fmla="*/ 933450 w 2009775"/>
              <a:gd name="connsiteY122" fmla="*/ 1914525 h 1933575"/>
              <a:gd name="connsiteX123" fmla="*/ 962025 w 2009775"/>
              <a:gd name="connsiteY123" fmla="*/ 1924050 h 1933575"/>
              <a:gd name="connsiteX124" fmla="*/ 1004888 w 2009775"/>
              <a:gd name="connsiteY124" fmla="*/ 1933575 h 1933575"/>
              <a:gd name="connsiteX125" fmla="*/ 1085850 w 2009775"/>
              <a:gd name="connsiteY125" fmla="*/ 1928812 h 1933575"/>
              <a:gd name="connsiteX126" fmla="*/ 1123950 w 2009775"/>
              <a:gd name="connsiteY126" fmla="*/ 1919287 h 1933575"/>
              <a:gd name="connsiteX127" fmla="*/ 1166813 w 2009775"/>
              <a:gd name="connsiteY127" fmla="*/ 1914525 h 1933575"/>
              <a:gd name="connsiteX128" fmla="*/ 1181100 w 2009775"/>
              <a:gd name="connsiteY128" fmla="*/ 1905000 h 1933575"/>
              <a:gd name="connsiteX129" fmla="*/ 1243013 w 2009775"/>
              <a:gd name="connsiteY129" fmla="*/ 1895475 h 1933575"/>
              <a:gd name="connsiteX130" fmla="*/ 1257300 w 2009775"/>
              <a:gd name="connsiteY130" fmla="*/ 1885950 h 1933575"/>
              <a:gd name="connsiteX131" fmla="*/ 1262063 w 2009775"/>
              <a:gd name="connsiteY131" fmla="*/ 1871662 h 1933575"/>
              <a:gd name="connsiteX132" fmla="*/ 1271588 w 2009775"/>
              <a:gd name="connsiteY132" fmla="*/ 1857375 h 1933575"/>
              <a:gd name="connsiteX133" fmla="*/ 1271588 w 2009775"/>
              <a:gd name="connsiteY133" fmla="*/ 1790700 h 1933575"/>
              <a:gd name="connsiteX134" fmla="*/ 1300163 w 2009775"/>
              <a:gd name="connsiteY134" fmla="*/ 1781175 h 1933575"/>
              <a:gd name="connsiteX135" fmla="*/ 1300163 w 2009775"/>
              <a:gd name="connsiteY135" fmla="*/ 1733550 h 1933575"/>
              <a:gd name="connsiteX136" fmla="*/ 1285875 w 2009775"/>
              <a:gd name="connsiteY136" fmla="*/ 1724025 h 1933575"/>
              <a:gd name="connsiteX137" fmla="*/ 1281113 w 2009775"/>
              <a:gd name="connsiteY137" fmla="*/ 1700212 h 1933575"/>
              <a:gd name="connsiteX138" fmla="*/ 1271588 w 2009775"/>
              <a:gd name="connsiteY138" fmla="*/ 1647825 h 1933575"/>
              <a:gd name="connsiteX139" fmla="*/ 1281113 w 2009775"/>
              <a:gd name="connsiteY139" fmla="*/ 1600200 h 1933575"/>
              <a:gd name="connsiteX140" fmla="*/ 1300163 w 2009775"/>
              <a:gd name="connsiteY140" fmla="*/ 1571625 h 1933575"/>
              <a:gd name="connsiteX141" fmla="*/ 1323975 w 2009775"/>
              <a:gd name="connsiteY141" fmla="*/ 1528762 h 1933575"/>
              <a:gd name="connsiteX142" fmla="*/ 1338263 w 2009775"/>
              <a:gd name="connsiteY142" fmla="*/ 1519237 h 1933575"/>
              <a:gd name="connsiteX143" fmla="*/ 1347788 w 2009775"/>
              <a:gd name="connsiteY143" fmla="*/ 1504950 h 1933575"/>
              <a:gd name="connsiteX144" fmla="*/ 1376363 w 2009775"/>
              <a:gd name="connsiteY144" fmla="*/ 1490662 h 1933575"/>
              <a:gd name="connsiteX145" fmla="*/ 1404938 w 2009775"/>
              <a:gd name="connsiteY145" fmla="*/ 1476375 h 1933575"/>
              <a:gd name="connsiteX146" fmla="*/ 1433513 w 2009775"/>
              <a:gd name="connsiteY146" fmla="*/ 1462087 h 1933575"/>
              <a:gd name="connsiteX147" fmla="*/ 1462088 w 2009775"/>
              <a:gd name="connsiteY147" fmla="*/ 1447800 h 1933575"/>
              <a:gd name="connsiteX148" fmla="*/ 1481138 w 2009775"/>
              <a:gd name="connsiteY148" fmla="*/ 1419225 h 1933575"/>
              <a:gd name="connsiteX149" fmla="*/ 1490663 w 2009775"/>
              <a:gd name="connsiteY149" fmla="*/ 1390650 h 1933575"/>
              <a:gd name="connsiteX150" fmla="*/ 1485900 w 2009775"/>
              <a:gd name="connsiteY150" fmla="*/ 1376362 h 1933575"/>
              <a:gd name="connsiteX151" fmla="*/ 1476375 w 2009775"/>
              <a:gd name="connsiteY151" fmla="*/ 1333500 h 1933575"/>
              <a:gd name="connsiteX152" fmla="*/ 1485900 w 2009775"/>
              <a:gd name="connsiteY152" fmla="*/ 1262062 h 1933575"/>
              <a:gd name="connsiteX153" fmla="*/ 1495425 w 2009775"/>
              <a:gd name="connsiteY153" fmla="*/ 1233487 h 1933575"/>
              <a:gd name="connsiteX154" fmla="*/ 1504950 w 2009775"/>
              <a:gd name="connsiteY154" fmla="*/ 1204912 h 1933575"/>
              <a:gd name="connsiteX155" fmla="*/ 1514475 w 2009775"/>
              <a:gd name="connsiteY155" fmla="*/ 1176337 h 1933575"/>
              <a:gd name="connsiteX156" fmla="*/ 1524000 w 2009775"/>
              <a:gd name="connsiteY156" fmla="*/ 1138237 h 1933575"/>
              <a:gd name="connsiteX157" fmla="*/ 1609725 w 2009775"/>
              <a:gd name="connsiteY157" fmla="*/ 1123950 h 1933575"/>
              <a:gd name="connsiteX158" fmla="*/ 1624013 w 2009775"/>
              <a:gd name="connsiteY158" fmla="*/ 1114425 h 1933575"/>
              <a:gd name="connsiteX159" fmla="*/ 1700213 w 2009775"/>
              <a:gd name="connsiteY159" fmla="*/ 1104900 h 1933575"/>
              <a:gd name="connsiteX160" fmla="*/ 1709738 w 2009775"/>
              <a:gd name="connsiteY160" fmla="*/ 1090612 h 1933575"/>
              <a:gd name="connsiteX161" fmla="*/ 1719263 w 2009775"/>
              <a:gd name="connsiteY161" fmla="*/ 1062037 h 1933575"/>
              <a:gd name="connsiteX162" fmla="*/ 1704975 w 2009775"/>
              <a:gd name="connsiteY162" fmla="*/ 1033462 h 1933575"/>
              <a:gd name="connsiteX163" fmla="*/ 1700213 w 2009775"/>
              <a:gd name="connsiteY163" fmla="*/ 1019175 h 1933575"/>
              <a:gd name="connsiteX164" fmla="*/ 1700213 w 2009775"/>
              <a:gd name="connsiteY164" fmla="*/ 928687 h 1933575"/>
              <a:gd name="connsiteX165" fmla="*/ 1695450 w 2009775"/>
              <a:gd name="connsiteY165" fmla="*/ 914400 h 1933575"/>
              <a:gd name="connsiteX166" fmla="*/ 1685925 w 2009775"/>
              <a:gd name="connsiteY166" fmla="*/ 900112 h 1933575"/>
              <a:gd name="connsiteX167" fmla="*/ 1681163 w 2009775"/>
              <a:gd name="connsiteY167" fmla="*/ 885825 h 1933575"/>
              <a:gd name="connsiteX168" fmla="*/ 1685925 w 2009775"/>
              <a:gd name="connsiteY168" fmla="*/ 857250 h 1933575"/>
              <a:gd name="connsiteX169" fmla="*/ 1714500 w 2009775"/>
              <a:gd name="connsiteY169" fmla="*/ 838200 h 1933575"/>
              <a:gd name="connsiteX170" fmla="*/ 1733550 w 2009775"/>
              <a:gd name="connsiteY170" fmla="*/ 833437 h 1933575"/>
              <a:gd name="connsiteX171" fmla="*/ 1747838 w 2009775"/>
              <a:gd name="connsiteY171" fmla="*/ 823912 h 1933575"/>
              <a:gd name="connsiteX172" fmla="*/ 1757363 w 2009775"/>
              <a:gd name="connsiteY172" fmla="*/ 795337 h 1933575"/>
              <a:gd name="connsiteX173" fmla="*/ 1762125 w 2009775"/>
              <a:gd name="connsiteY173" fmla="*/ 781050 h 1933575"/>
              <a:gd name="connsiteX174" fmla="*/ 1776413 w 2009775"/>
              <a:gd name="connsiteY174" fmla="*/ 776287 h 1933575"/>
              <a:gd name="connsiteX175" fmla="*/ 1824038 w 2009775"/>
              <a:gd name="connsiteY175" fmla="*/ 771525 h 1933575"/>
              <a:gd name="connsiteX176" fmla="*/ 1838325 w 2009775"/>
              <a:gd name="connsiteY176" fmla="*/ 762000 h 1933575"/>
              <a:gd name="connsiteX177" fmla="*/ 1857375 w 2009775"/>
              <a:gd name="connsiteY177" fmla="*/ 742950 h 1933575"/>
              <a:gd name="connsiteX178" fmla="*/ 1881188 w 2009775"/>
              <a:gd name="connsiteY178" fmla="*/ 700087 h 1933575"/>
              <a:gd name="connsiteX179" fmla="*/ 1876425 w 2009775"/>
              <a:gd name="connsiteY179" fmla="*/ 661987 h 1933575"/>
              <a:gd name="connsiteX180" fmla="*/ 1866900 w 2009775"/>
              <a:gd name="connsiteY180" fmla="*/ 647700 h 1933575"/>
              <a:gd name="connsiteX181" fmla="*/ 1862138 w 2009775"/>
              <a:gd name="connsiteY181" fmla="*/ 633412 h 1933575"/>
              <a:gd name="connsiteX182" fmla="*/ 1866900 w 2009775"/>
              <a:gd name="connsiteY182" fmla="*/ 542925 h 1933575"/>
              <a:gd name="connsiteX183" fmla="*/ 1885950 w 2009775"/>
              <a:gd name="connsiteY183" fmla="*/ 514350 h 1933575"/>
              <a:gd name="connsiteX184" fmla="*/ 1900238 w 2009775"/>
              <a:gd name="connsiteY184" fmla="*/ 509587 h 1933575"/>
              <a:gd name="connsiteX185" fmla="*/ 1928813 w 2009775"/>
              <a:gd name="connsiteY185" fmla="*/ 490537 h 1933575"/>
              <a:gd name="connsiteX186" fmla="*/ 1976438 w 2009775"/>
              <a:gd name="connsiteY186" fmla="*/ 476250 h 1933575"/>
              <a:gd name="connsiteX187" fmla="*/ 1990725 w 2009775"/>
              <a:gd name="connsiteY187" fmla="*/ 466725 h 1933575"/>
              <a:gd name="connsiteX188" fmla="*/ 1995488 w 2009775"/>
              <a:gd name="connsiteY188" fmla="*/ 442912 h 1933575"/>
              <a:gd name="connsiteX189" fmla="*/ 2005013 w 2009775"/>
              <a:gd name="connsiteY189" fmla="*/ 428625 h 1933575"/>
              <a:gd name="connsiteX190" fmla="*/ 2009775 w 2009775"/>
              <a:gd name="connsiteY190" fmla="*/ 414337 h 1933575"/>
              <a:gd name="connsiteX191" fmla="*/ 1990725 w 2009775"/>
              <a:gd name="connsiteY191" fmla="*/ 381000 h 1933575"/>
              <a:gd name="connsiteX192" fmla="*/ 1981200 w 2009775"/>
              <a:gd name="connsiteY192" fmla="*/ 366712 h 1933575"/>
              <a:gd name="connsiteX193" fmla="*/ 1971675 w 2009775"/>
              <a:gd name="connsiteY193" fmla="*/ 338137 h 1933575"/>
              <a:gd name="connsiteX194" fmla="*/ 1952625 w 2009775"/>
              <a:gd name="connsiteY194" fmla="*/ 314325 h 1933575"/>
              <a:gd name="connsiteX195" fmla="*/ 1905000 w 2009775"/>
              <a:gd name="connsiteY195" fmla="*/ 309562 h 1933575"/>
              <a:gd name="connsiteX196" fmla="*/ 1905000 w 2009775"/>
              <a:gd name="connsiteY196" fmla="*/ 271462 h 1933575"/>
              <a:gd name="connsiteX197" fmla="*/ 1919288 w 2009775"/>
              <a:gd name="connsiteY197" fmla="*/ 266700 h 1933575"/>
              <a:gd name="connsiteX198" fmla="*/ 1924050 w 2009775"/>
              <a:gd name="connsiteY198" fmla="*/ 204787 h 1933575"/>
              <a:gd name="connsiteX199" fmla="*/ 1933575 w 2009775"/>
              <a:gd name="connsiteY199" fmla="*/ 190500 h 1933575"/>
              <a:gd name="connsiteX200" fmla="*/ 1962150 w 2009775"/>
              <a:gd name="connsiteY200" fmla="*/ 171450 h 1933575"/>
              <a:gd name="connsiteX201" fmla="*/ 1971675 w 2009775"/>
              <a:gd name="connsiteY201" fmla="*/ 142875 h 1933575"/>
              <a:gd name="connsiteX202" fmla="*/ 1985963 w 2009775"/>
              <a:gd name="connsiteY202" fmla="*/ 114300 h 1933575"/>
              <a:gd name="connsiteX203" fmla="*/ 1976438 w 2009775"/>
              <a:gd name="connsiteY203" fmla="*/ 100012 h 1933575"/>
              <a:gd name="connsiteX204" fmla="*/ 1947863 w 2009775"/>
              <a:gd name="connsiteY204" fmla="*/ 85725 h 1933575"/>
              <a:gd name="connsiteX205" fmla="*/ 1933575 w 2009775"/>
              <a:gd name="connsiteY205" fmla="*/ 71437 h 1933575"/>
              <a:gd name="connsiteX206" fmla="*/ 1905000 w 2009775"/>
              <a:gd name="connsiteY206" fmla="*/ 52387 h 1933575"/>
              <a:gd name="connsiteX207" fmla="*/ 1862138 w 2009775"/>
              <a:gd name="connsiteY207" fmla="*/ 57150 h 1933575"/>
              <a:gd name="connsiteX208" fmla="*/ 1847850 w 2009775"/>
              <a:gd name="connsiteY208" fmla="*/ 61912 h 1933575"/>
              <a:gd name="connsiteX209" fmla="*/ 1809750 w 2009775"/>
              <a:gd name="connsiteY209" fmla="*/ 52387 h 1933575"/>
              <a:gd name="connsiteX210" fmla="*/ 1800225 w 2009775"/>
              <a:gd name="connsiteY210" fmla="*/ 38100 h 1933575"/>
              <a:gd name="connsiteX211" fmla="*/ 1790700 w 2009775"/>
              <a:gd name="connsiteY211" fmla="*/ 9525 h 1933575"/>
              <a:gd name="connsiteX212" fmla="*/ 1771650 w 2009775"/>
              <a:gd name="connsiteY212" fmla="*/ 0 h 1933575"/>
              <a:gd name="connsiteX213" fmla="*/ 1747838 w 2009775"/>
              <a:gd name="connsiteY213" fmla="*/ 4762 h 1933575"/>
              <a:gd name="connsiteX214" fmla="*/ 1728788 w 2009775"/>
              <a:gd name="connsiteY214" fmla="*/ 14287 h 1933575"/>
              <a:gd name="connsiteX215" fmla="*/ 1700213 w 2009775"/>
              <a:gd name="connsiteY215" fmla="*/ 23812 h 1933575"/>
              <a:gd name="connsiteX216" fmla="*/ 1685925 w 2009775"/>
              <a:gd name="connsiteY216" fmla="*/ 28575 h 1933575"/>
              <a:gd name="connsiteX217" fmla="*/ 1671638 w 2009775"/>
              <a:gd name="connsiteY217" fmla="*/ 33337 h 1933575"/>
              <a:gd name="connsiteX218" fmla="*/ 1643063 w 2009775"/>
              <a:gd name="connsiteY218" fmla="*/ 57150 h 1933575"/>
              <a:gd name="connsiteX219" fmla="*/ 1628775 w 2009775"/>
              <a:gd name="connsiteY219" fmla="*/ 61912 h 1933575"/>
              <a:gd name="connsiteX220" fmla="*/ 1600200 w 2009775"/>
              <a:gd name="connsiteY220" fmla="*/ 80962 h 1933575"/>
              <a:gd name="connsiteX221" fmla="*/ 1585913 w 2009775"/>
              <a:gd name="connsiteY221" fmla="*/ 90487 h 1933575"/>
              <a:gd name="connsiteX222" fmla="*/ 1571625 w 2009775"/>
              <a:gd name="connsiteY222" fmla="*/ 104775 h 1933575"/>
              <a:gd name="connsiteX223" fmla="*/ 1543050 w 2009775"/>
              <a:gd name="connsiteY223" fmla="*/ 114300 h 1933575"/>
              <a:gd name="connsiteX224" fmla="*/ 1428750 w 2009775"/>
              <a:gd name="connsiteY224" fmla="*/ 109537 h 1933575"/>
              <a:gd name="connsiteX225" fmla="*/ 1414463 w 2009775"/>
              <a:gd name="connsiteY225" fmla="*/ 100012 h 1933575"/>
              <a:gd name="connsiteX226" fmla="*/ 1395413 w 2009775"/>
              <a:gd name="connsiteY226" fmla="*/ 61912 h 1933575"/>
              <a:gd name="connsiteX227" fmla="*/ 1343025 w 2009775"/>
              <a:gd name="connsiteY227" fmla="*/ 71437 h 1933575"/>
              <a:gd name="connsiteX228" fmla="*/ 1328738 w 2009775"/>
              <a:gd name="connsiteY228" fmla="*/ 85725 h 1933575"/>
              <a:gd name="connsiteX229" fmla="*/ 1300163 w 2009775"/>
              <a:gd name="connsiteY229" fmla="*/ 90487 h 1933575"/>
              <a:gd name="connsiteX230" fmla="*/ 1204913 w 2009775"/>
              <a:gd name="connsiteY230" fmla="*/ 95250 h 1933575"/>
              <a:gd name="connsiteX231" fmla="*/ 1166813 w 2009775"/>
              <a:gd name="connsiteY231" fmla="*/ 104775 h 1933575"/>
              <a:gd name="connsiteX232" fmla="*/ 1152525 w 2009775"/>
              <a:gd name="connsiteY232" fmla="*/ 109537 h 1933575"/>
              <a:gd name="connsiteX233" fmla="*/ 1123950 w 2009775"/>
              <a:gd name="connsiteY233" fmla="*/ 114300 h 1933575"/>
              <a:gd name="connsiteX234" fmla="*/ 1085850 w 2009775"/>
              <a:gd name="connsiteY234" fmla="*/ 171450 h 1933575"/>
              <a:gd name="connsiteX235" fmla="*/ 1076325 w 2009775"/>
              <a:gd name="connsiteY235" fmla="*/ 185737 h 1933575"/>
              <a:gd name="connsiteX236" fmla="*/ 1066800 w 2009775"/>
              <a:gd name="connsiteY236" fmla="*/ 200025 h 1933575"/>
              <a:gd name="connsiteX237" fmla="*/ 1071563 w 2009775"/>
              <a:gd name="connsiteY237" fmla="*/ 223837 h 1933575"/>
              <a:gd name="connsiteX238" fmla="*/ 1076325 w 2009775"/>
              <a:gd name="connsiteY238" fmla="*/ 238125 h 1933575"/>
              <a:gd name="connsiteX239" fmla="*/ 1062038 w 2009775"/>
              <a:gd name="connsiteY239" fmla="*/ 276225 h 1933575"/>
              <a:gd name="connsiteX240" fmla="*/ 1033463 w 2009775"/>
              <a:gd name="connsiteY240" fmla="*/ 285750 h 1933575"/>
              <a:gd name="connsiteX241" fmla="*/ 1004888 w 2009775"/>
              <a:gd name="connsiteY241" fmla="*/ 300037 h 1933575"/>
              <a:gd name="connsiteX242" fmla="*/ 990600 w 2009775"/>
              <a:gd name="connsiteY242" fmla="*/ 309562 h 1933575"/>
              <a:gd name="connsiteX243" fmla="*/ 976313 w 2009775"/>
              <a:gd name="connsiteY243" fmla="*/ 314325 h 1933575"/>
              <a:gd name="connsiteX244" fmla="*/ 942975 w 2009775"/>
              <a:gd name="connsiteY244" fmla="*/ 347662 h 1933575"/>
              <a:gd name="connsiteX245" fmla="*/ 904875 w 2009775"/>
              <a:gd name="connsiteY245" fmla="*/ 323850 h 1933575"/>
              <a:gd name="connsiteX246" fmla="*/ 885825 w 2009775"/>
              <a:gd name="connsiteY246" fmla="*/ 314325 h 193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</a:cxnLst>
            <a:rect l="l" t="t" r="r" b="b"/>
            <a:pathLst>
              <a:path w="2009775" h="1933575">
                <a:moveTo>
                  <a:pt x="885825" y="314325"/>
                </a:moveTo>
                <a:lnTo>
                  <a:pt x="885825" y="314325"/>
                </a:lnTo>
                <a:cubicBezTo>
                  <a:pt x="879475" y="327025"/>
                  <a:pt x="869456" y="338481"/>
                  <a:pt x="866775" y="352425"/>
                </a:cubicBezTo>
                <a:cubicBezTo>
                  <a:pt x="850073" y="439275"/>
                  <a:pt x="891209" y="447883"/>
                  <a:pt x="847725" y="433387"/>
                </a:cubicBezTo>
                <a:cubicBezTo>
                  <a:pt x="842963" y="428625"/>
                  <a:pt x="838754" y="423235"/>
                  <a:pt x="833438" y="419100"/>
                </a:cubicBezTo>
                <a:cubicBezTo>
                  <a:pt x="824402" y="412072"/>
                  <a:pt x="804863" y="400050"/>
                  <a:pt x="804863" y="400050"/>
                </a:cubicBezTo>
                <a:lnTo>
                  <a:pt x="790575" y="357187"/>
                </a:lnTo>
                <a:lnTo>
                  <a:pt x="785813" y="342900"/>
                </a:lnTo>
                <a:cubicBezTo>
                  <a:pt x="788988" y="338137"/>
                  <a:pt x="794628" y="334292"/>
                  <a:pt x="795338" y="328612"/>
                </a:cubicBezTo>
                <a:cubicBezTo>
                  <a:pt x="798280" y="305073"/>
                  <a:pt x="791068" y="305129"/>
                  <a:pt x="776288" y="295275"/>
                </a:cubicBezTo>
                <a:cubicBezTo>
                  <a:pt x="763012" y="275360"/>
                  <a:pt x="759737" y="266402"/>
                  <a:pt x="742950" y="252412"/>
                </a:cubicBezTo>
                <a:cubicBezTo>
                  <a:pt x="738553" y="248748"/>
                  <a:pt x="733425" y="246062"/>
                  <a:pt x="728663" y="242887"/>
                </a:cubicBezTo>
                <a:cubicBezTo>
                  <a:pt x="725488" y="238125"/>
                  <a:pt x="723535" y="232264"/>
                  <a:pt x="719138" y="228600"/>
                </a:cubicBezTo>
                <a:cubicBezTo>
                  <a:pt x="713684" y="224055"/>
                  <a:pt x="706252" y="222597"/>
                  <a:pt x="700088" y="219075"/>
                </a:cubicBezTo>
                <a:cubicBezTo>
                  <a:pt x="674237" y="204303"/>
                  <a:pt x="697708" y="213520"/>
                  <a:pt x="671513" y="204787"/>
                </a:cubicBezTo>
                <a:cubicBezTo>
                  <a:pt x="657225" y="206375"/>
                  <a:pt x="643026" y="209550"/>
                  <a:pt x="628650" y="209550"/>
                </a:cubicBezTo>
                <a:cubicBezTo>
                  <a:pt x="608826" y="209550"/>
                  <a:pt x="610867" y="203039"/>
                  <a:pt x="595313" y="195262"/>
                </a:cubicBezTo>
                <a:cubicBezTo>
                  <a:pt x="590823" y="193017"/>
                  <a:pt x="585788" y="192087"/>
                  <a:pt x="581025" y="190500"/>
                </a:cubicBezTo>
                <a:cubicBezTo>
                  <a:pt x="579777" y="190812"/>
                  <a:pt x="550796" y="197539"/>
                  <a:pt x="547688" y="200025"/>
                </a:cubicBezTo>
                <a:cubicBezTo>
                  <a:pt x="543219" y="203601"/>
                  <a:pt x="540488" y="209082"/>
                  <a:pt x="538163" y="214312"/>
                </a:cubicBezTo>
                <a:cubicBezTo>
                  <a:pt x="534085" y="223487"/>
                  <a:pt x="528638" y="242887"/>
                  <a:pt x="528638" y="242887"/>
                </a:cubicBezTo>
                <a:cubicBezTo>
                  <a:pt x="530225" y="249237"/>
                  <a:pt x="531602" y="255643"/>
                  <a:pt x="533400" y="261937"/>
                </a:cubicBezTo>
                <a:cubicBezTo>
                  <a:pt x="534779" y="266764"/>
                  <a:pt x="538163" y="271205"/>
                  <a:pt x="538163" y="276225"/>
                </a:cubicBezTo>
                <a:cubicBezTo>
                  <a:pt x="538163" y="281245"/>
                  <a:pt x="534988" y="285750"/>
                  <a:pt x="533400" y="290512"/>
                </a:cubicBezTo>
                <a:cubicBezTo>
                  <a:pt x="495300" y="288925"/>
                  <a:pt x="457000" y="289961"/>
                  <a:pt x="419100" y="285750"/>
                </a:cubicBezTo>
                <a:cubicBezTo>
                  <a:pt x="413411" y="285118"/>
                  <a:pt x="406623" y="281655"/>
                  <a:pt x="404813" y="276225"/>
                </a:cubicBezTo>
                <a:cubicBezTo>
                  <a:pt x="402743" y="270015"/>
                  <a:pt x="407988" y="263525"/>
                  <a:pt x="409575" y="257175"/>
                </a:cubicBezTo>
                <a:cubicBezTo>
                  <a:pt x="390740" y="200662"/>
                  <a:pt x="405316" y="229168"/>
                  <a:pt x="266700" y="247650"/>
                </a:cubicBezTo>
                <a:cubicBezTo>
                  <a:pt x="261724" y="248313"/>
                  <a:pt x="265488" y="258387"/>
                  <a:pt x="261938" y="261937"/>
                </a:cubicBezTo>
                <a:cubicBezTo>
                  <a:pt x="258388" y="265487"/>
                  <a:pt x="252413" y="265112"/>
                  <a:pt x="247650" y="266700"/>
                </a:cubicBezTo>
                <a:cubicBezTo>
                  <a:pt x="212950" y="231997"/>
                  <a:pt x="251636" y="276885"/>
                  <a:pt x="228600" y="190500"/>
                </a:cubicBezTo>
                <a:cubicBezTo>
                  <a:pt x="226799" y="183745"/>
                  <a:pt x="205128" y="177913"/>
                  <a:pt x="200025" y="176212"/>
                </a:cubicBezTo>
                <a:cubicBezTo>
                  <a:pt x="193675" y="177800"/>
                  <a:pt x="187269" y="179177"/>
                  <a:pt x="180975" y="180975"/>
                </a:cubicBezTo>
                <a:cubicBezTo>
                  <a:pt x="176148" y="182354"/>
                  <a:pt x="168933" y="181247"/>
                  <a:pt x="166688" y="185737"/>
                </a:cubicBezTo>
                <a:cubicBezTo>
                  <a:pt x="164443" y="190227"/>
                  <a:pt x="169205" y="195535"/>
                  <a:pt x="171450" y="200025"/>
                </a:cubicBezTo>
                <a:cubicBezTo>
                  <a:pt x="174010" y="205144"/>
                  <a:pt x="176506" y="210736"/>
                  <a:pt x="180975" y="214312"/>
                </a:cubicBezTo>
                <a:cubicBezTo>
                  <a:pt x="184895" y="217448"/>
                  <a:pt x="190773" y="216830"/>
                  <a:pt x="195263" y="219075"/>
                </a:cubicBezTo>
                <a:cubicBezTo>
                  <a:pt x="200382" y="221635"/>
                  <a:pt x="204788" y="225425"/>
                  <a:pt x="209550" y="228600"/>
                </a:cubicBezTo>
                <a:cubicBezTo>
                  <a:pt x="207963" y="234950"/>
                  <a:pt x="210401" y="244282"/>
                  <a:pt x="204788" y="247650"/>
                </a:cubicBezTo>
                <a:cubicBezTo>
                  <a:pt x="202654" y="248930"/>
                  <a:pt x="175238" y="239388"/>
                  <a:pt x="171450" y="238125"/>
                </a:cubicBezTo>
                <a:cubicBezTo>
                  <a:pt x="166688" y="239712"/>
                  <a:pt x="161083" y="239751"/>
                  <a:pt x="157163" y="242887"/>
                </a:cubicBezTo>
                <a:cubicBezTo>
                  <a:pt x="148771" y="249601"/>
                  <a:pt x="146012" y="262051"/>
                  <a:pt x="142875" y="271462"/>
                </a:cubicBezTo>
                <a:cubicBezTo>
                  <a:pt x="153309" y="287114"/>
                  <a:pt x="152234" y="282787"/>
                  <a:pt x="157163" y="300037"/>
                </a:cubicBezTo>
                <a:cubicBezTo>
                  <a:pt x="157544" y="301372"/>
                  <a:pt x="164149" y="330201"/>
                  <a:pt x="166688" y="333375"/>
                </a:cubicBezTo>
                <a:cubicBezTo>
                  <a:pt x="170264" y="337844"/>
                  <a:pt x="176213" y="339725"/>
                  <a:pt x="180975" y="342900"/>
                </a:cubicBezTo>
                <a:lnTo>
                  <a:pt x="204788" y="414337"/>
                </a:lnTo>
                <a:lnTo>
                  <a:pt x="209550" y="428625"/>
                </a:lnTo>
                <a:lnTo>
                  <a:pt x="214313" y="442912"/>
                </a:lnTo>
                <a:cubicBezTo>
                  <a:pt x="220494" y="486186"/>
                  <a:pt x="215526" y="465604"/>
                  <a:pt x="228600" y="504825"/>
                </a:cubicBezTo>
                <a:lnTo>
                  <a:pt x="233363" y="519112"/>
                </a:lnTo>
                <a:cubicBezTo>
                  <a:pt x="231775" y="530225"/>
                  <a:pt x="230802" y="541442"/>
                  <a:pt x="228600" y="552450"/>
                </a:cubicBezTo>
                <a:cubicBezTo>
                  <a:pt x="227616" y="557372"/>
                  <a:pt x="226974" y="562817"/>
                  <a:pt x="223838" y="566737"/>
                </a:cubicBezTo>
                <a:cubicBezTo>
                  <a:pt x="220262" y="571207"/>
                  <a:pt x="214313" y="573087"/>
                  <a:pt x="209550" y="576262"/>
                </a:cubicBezTo>
                <a:cubicBezTo>
                  <a:pt x="207963" y="581025"/>
                  <a:pt x="207226" y="586162"/>
                  <a:pt x="204788" y="590550"/>
                </a:cubicBezTo>
                <a:cubicBezTo>
                  <a:pt x="199229" y="600557"/>
                  <a:pt x="189358" y="608265"/>
                  <a:pt x="185738" y="619125"/>
                </a:cubicBezTo>
                <a:cubicBezTo>
                  <a:pt x="177051" y="645187"/>
                  <a:pt x="183058" y="646659"/>
                  <a:pt x="161925" y="657225"/>
                </a:cubicBezTo>
                <a:cubicBezTo>
                  <a:pt x="157435" y="659470"/>
                  <a:pt x="152400" y="660400"/>
                  <a:pt x="147638" y="661987"/>
                </a:cubicBezTo>
                <a:cubicBezTo>
                  <a:pt x="124995" y="677082"/>
                  <a:pt x="138782" y="669701"/>
                  <a:pt x="104775" y="681037"/>
                </a:cubicBezTo>
                <a:lnTo>
                  <a:pt x="76200" y="690562"/>
                </a:lnTo>
                <a:cubicBezTo>
                  <a:pt x="71438" y="692149"/>
                  <a:pt x="66783" y="694108"/>
                  <a:pt x="61913" y="695325"/>
                </a:cubicBezTo>
                <a:lnTo>
                  <a:pt x="42863" y="700087"/>
                </a:lnTo>
                <a:cubicBezTo>
                  <a:pt x="41275" y="704850"/>
                  <a:pt x="38100" y="709355"/>
                  <a:pt x="38100" y="714375"/>
                </a:cubicBezTo>
                <a:cubicBezTo>
                  <a:pt x="38100" y="726047"/>
                  <a:pt x="44479" y="749415"/>
                  <a:pt x="47625" y="762000"/>
                </a:cubicBezTo>
                <a:cubicBezTo>
                  <a:pt x="46038" y="784225"/>
                  <a:pt x="46168" y="806640"/>
                  <a:pt x="42863" y="828675"/>
                </a:cubicBezTo>
                <a:cubicBezTo>
                  <a:pt x="36442" y="871483"/>
                  <a:pt x="36106" y="843878"/>
                  <a:pt x="23813" y="871537"/>
                </a:cubicBezTo>
                <a:cubicBezTo>
                  <a:pt x="19735" y="880712"/>
                  <a:pt x="16723" y="890372"/>
                  <a:pt x="14288" y="900112"/>
                </a:cubicBezTo>
                <a:cubicBezTo>
                  <a:pt x="2421" y="947580"/>
                  <a:pt x="6915" y="925299"/>
                  <a:pt x="0" y="966787"/>
                </a:cubicBezTo>
                <a:cubicBezTo>
                  <a:pt x="1588" y="1003300"/>
                  <a:pt x="1002" y="1039972"/>
                  <a:pt x="4763" y="1076325"/>
                </a:cubicBezTo>
                <a:cubicBezTo>
                  <a:pt x="5796" y="1086312"/>
                  <a:pt x="11113" y="1095375"/>
                  <a:pt x="14288" y="1104900"/>
                </a:cubicBezTo>
                <a:cubicBezTo>
                  <a:pt x="14289" y="1104904"/>
                  <a:pt x="23811" y="1133472"/>
                  <a:pt x="23813" y="1133475"/>
                </a:cubicBezTo>
                <a:lnTo>
                  <a:pt x="33338" y="1147762"/>
                </a:lnTo>
                <a:cubicBezTo>
                  <a:pt x="34925" y="1152525"/>
                  <a:pt x="38925" y="1157098"/>
                  <a:pt x="38100" y="1162050"/>
                </a:cubicBezTo>
                <a:cubicBezTo>
                  <a:pt x="36116" y="1173955"/>
                  <a:pt x="22622" y="1180306"/>
                  <a:pt x="14288" y="1185862"/>
                </a:cubicBezTo>
                <a:cubicBezTo>
                  <a:pt x="12700" y="1190625"/>
                  <a:pt x="7661" y="1195489"/>
                  <a:pt x="9525" y="1200150"/>
                </a:cubicBezTo>
                <a:cubicBezTo>
                  <a:pt x="11651" y="1205465"/>
                  <a:pt x="20237" y="1205205"/>
                  <a:pt x="23813" y="1209675"/>
                </a:cubicBezTo>
                <a:cubicBezTo>
                  <a:pt x="40197" y="1230155"/>
                  <a:pt x="13210" y="1220308"/>
                  <a:pt x="42863" y="1233487"/>
                </a:cubicBezTo>
                <a:cubicBezTo>
                  <a:pt x="52038" y="1237565"/>
                  <a:pt x="71438" y="1243012"/>
                  <a:pt x="71438" y="1243012"/>
                </a:cubicBezTo>
                <a:cubicBezTo>
                  <a:pt x="74613" y="1247775"/>
                  <a:pt x="76493" y="1253724"/>
                  <a:pt x="80963" y="1257300"/>
                </a:cubicBezTo>
                <a:cubicBezTo>
                  <a:pt x="113826" y="1283591"/>
                  <a:pt x="77477" y="1235401"/>
                  <a:pt x="104775" y="1276350"/>
                </a:cubicBezTo>
                <a:cubicBezTo>
                  <a:pt x="106363" y="1298575"/>
                  <a:pt x="104134" y="1321409"/>
                  <a:pt x="109538" y="1343025"/>
                </a:cubicBezTo>
                <a:cubicBezTo>
                  <a:pt x="112315" y="1354131"/>
                  <a:pt x="128588" y="1371600"/>
                  <a:pt x="128588" y="1371600"/>
                </a:cubicBezTo>
                <a:cubicBezTo>
                  <a:pt x="130175" y="1376362"/>
                  <a:pt x="131105" y="1381397"/>
                  <a:pt x="133350" y="1385887"/>
                </a:cubicBezTo>
                <a:cubicBezTo>
                  <a:pt x="135910" y="1391007"/>
                  <a:pt x="140620" y="1394914"/>
                  <a:pt x="142875" y="1400175"/>
                </a:cubicBezTo>
                <a:cubicBezTo>
                  <a:pt x="152026" y="1421526"/>
                  <a:pt x="143137" y="1414985"/>
                  <a:pt x="152400" y="1433512"/>
                </a:cubicBezTo>
                <a:cubicBezTo>
                  <a:pt x="154960" y="1438632"/>
                  <a:pt x="158750" y="1443037"/>
                  <a:pt x="161925" y="1447800"/>
                </a:cubicBezTo>
                <a:cubicBezTo>
                  <a:pt x="160338" y="1457325"/>
                  <a:pt x="159258" y="1466949"/>
                  <a:pt x="157163" y="1476375"/>
                </a:cubicBezTo>
                <a:cubicBezTo>
                  <a:pt x="156074" y="1481275"/>
                  <a:pt x="152400" y="1485642"/>
                  <a:pt x="152400" y="1490662"/>
                </a:cubicBezTo>
                <a:cubicBezTo>
                  <a:pt x="152400" y="1517584"/>
                  <a:pt x="155229" y="1522958"/>
                  <a:pt x="161925" y="1543050"/>
                </a:cubicBezTo>
                <a:cubicBezTo>
                  <a:pt x="160338" y="1555750"/>
                  <a:pt x="159267" y="1568525"/>
                  <a:pt x="157163" y="1581150"/>
                </a:cubicBezTo>
                <a:cubicBezTo>
                  <a:pt x="156087" y="1587606"/>
                  <a:pt x="152400" y="1593655"/>
                  <a:pt x="152400" y="1600200"/>
                </a:cubicBezTo>
                <a:cubicBezTo>
                  <a:pt x="152400" y="1625650"/>
                  <a:pt x="154499" y="1651090"/>
                  <a:pt x="157163" y="1676400"/>
                </a:cubicBezTo>
                <a:cubicBezTo>
                  <a:pt x="158386" y="1688019"/>
                  <a:pt x="165981" y="1699291"/>
                  <a:pt x="176213" y="1704975"/>
                </a:cubicBezTo>
                <a:cubicBezTo>
                  <a:pt x="184990" y="1709851"/>
                  <a:pt x="204788" y="1714500"/>
                  <a:pt x="204788" y="1714500"/>
                </a:cubicBezTo>
                <a:cubicBezTo>
                  <a:pt x="219075" y="1712912"/>
                  <a:pt x="233470" y="1712100"/>
                  <a:pt x="247650" y="1709737"/>
                </a:cubicBezTo>
                <a:cubicBezTo>
                  <a:pt x="252602" y="1708912"/>
                  <a:pt x="256918" y="1704975"/>
                  <a:pt x="261938" y="1704975"/>
                </a:cubicBezTo>
                <a:cubicBezTo>
                  <a:pt x="277892" y="1704975"/>
                  <a:pt x="293688" y="1708150"/>
                  <a:pt x="309563" y="1709737"/>
                </a:cubicBezTo>
                <a:cubicBezTo>
                  <a:pt x="327158" y="1715603"/>
                  <a:pt x="335296" y="1720683"/>
                  <a:pt x="357188" y="1709737"/>
                </a:cubicBezTo>
                <a:cubicBezTo>
                  <a:pt x="361678" y="1707492"/>
                  <a:pt x="359512" y="1699838"/>
                  <a:pt x="361950" y="1695450"/>
                </a:cubicBezTo>
                <a:cubicBezTo>
                  <a:pt x="367516" y="1685432"/>
                  <a:pt x="383037" y="1660754"/>
                  <a:pt x="395288" y="1652587"/>
                </a:cubicBezTo>
                <a:cubicBezTo>
                  <a:pt x="399465" y="1649802"/>
                  <a:pt x="404813" y="1649412"/>
                  <a:pt x="409575" y="1647825"/>
                </a:cubicBezTo>
                <a:cubicBezTo>
                  <a:pt x="419100" y="1641475"/>
                  <a:pt x="427290" y="1632395"/>
                  <a:pt x="438150" y="1628775"/>
                </a:cubicBezTo>
                <a:lnTo>
                  <a:pt x="466725" y="1619250"/>
                </a:lnTo>
                <a:cubicBezTo>
                  <a:pt x="482600" y="1620837"/>
                  <a:pt x="498581" y="1621586"/>
                  <a:pt x="514350" y="1624012"/>
                </a:cubicBezTo>
                <a:cubicBezTo>
                  <a:pt x="519312" y="1624775"/>
                  <a:pt x="524718" y="1625639"/>
                  <a:pt x="528638" y="1628775"/>
                </a:cubicBezTo>
                <a:cubicBezTo>
                  <a:pt x="533107" y="1632351"/>
                  <a:pt x="533855" y="1639293"/>
                  <a:pt x="538163" y="1643062"/>
                </a:cubicBezTo>
                <a:cubicBezTo>
                  <a:pt x="546778" y="1650600"/>
                  <a:pt x="557213" y="1655762"/>
                  <a:pt x="566738" y="1662112"/>
                </a:cubicBezTo>
                <a:lnTo>
                  <a:pt x="581025" y="1671637"/>
                </a:lnTo>
                <a:lnTo>
                  <a:pt x="600075" y="1700212"/>
                </a:lnTo>
                <a:lnTo>
                  <a:pt x="609600" y="1714500"/>
                </a:lnTo>
                <a:cubicBezTo>
                  <a:pt x="607789" y="1723556"/>
                  <a:pt x="599838" y="1742838"/>
                  <a:pt x="609600" y="1752600"/>
                </a:cubicBezTo>
                <a:cubicBezTo>
                  <a:pt x="617695" y="1760695"/>
                  <a:pt x="638175" y="1771650"/>
                  <a:pt x="638175" y="1771650"/>
                </a:cubicBezTo>
                <a:cubicBezTo>
                  <a:pt x="660400" y="1804988"/>
                  <a:pt x="647700" y="1793875"/>
                  <a:pt x="671513" y="1809750"/>
                </a:cubicBezTo>
                <a:cubicBezTo>
                  <a:pt x="678244" y="1843406"/>
                  <a:pt x="673716" y="1825885"/>
                  <a:pt x="685800" y="1862137"/>
                </a:cubicBezTo>
                <a:cubicBezTo>
                  <a:pt x="687388" y="1866900"/>
                  <a:pt x="685800" y="1874838"/>
                  <a:pt x="690563" y="1876425"/>
                </a:cubicBezTo>
                <a:lnTo>
                  <a:pt x="704850" y="1881187"/>
                </a:lnTo>
                <a:cubicBezTo>
                  <a:pt x="709613" y="1878012"/>
                  <a:pt x="714018" y="1874222"/>
                  <a:pt x="719138" y="1871662"/>
                </a:cubicBezTo>
                <a:cubicBezTo>
                  <a:pt x="738519" y="1861972"/>
                  <a:pt x="746414" y="1868524"/>
                  <a:pt x="771525" y="1871662"/>
                </a:cubicBezTo>
                <a:cubicBezTo>
                  <a:pt x="776288" y="1873250"/>
                  <a:pt x="780943" y="1875207"/>
                  <a:pt x="785813" y="1876425"/>
                </a:cubicBezTo>
                <a:cubicBezTo>
                  <a:pt x="813026" y="1883228"/>
                  <a:pt x="804213" y="1878611"/>
                  <a:pt x="828675" y="1885950"/>
                </a:cubicBezTo>
                <a:cubicBezTo>
                  <a:pt x="838292" y="1888835"/>
                  <a:pt x="847405" y="1893506"/>
                  <a:pt x="857250" y="1895475"/>
                </a:cubicBezTo>
                <a:cubicBezTo>
                  <a:pt x="873632" y="1898751"/>
                  <a:pt x="884409" y="1900513"/>
                  <a:pt x="900113" y="1905000"/>
                </a:cubicBezTo>
                <a:cubicBezTo>
                  <a:pt x="904940" y="1906379"/>
                  <a:pt x="909573" y="1908383"/>
                  <a:pt x="914400" y="1909762"/>
                </a:cubicBezTo>
                <a:cubicBezTo>
                  <a:pt x="920694" y="1911560"/>
                  <a:pt x="927181" y="1912644"/>
                  <a:pt x="933450" y="1914525"/>
                </a:cubicBezTo>
                <a:cubicBezTo>
                  <a:pt x="943067" y="1917410"/>
                  <a:pt x="952180" y="1922081"/>
                  <a:pt x="962025" y="1924050"/>
                </a:cubicBezTo>
                <a:cubicBezTo>
                  <a:pt x="992256" y="1930096"/>
                  <a:pt x="977985" y="1926849"/>
                  <a:pt x="1004888" y="1933575"/>
                </a:cubicBezTo>
                <a:cubicBezTo>
                  <a:pt x="1031875" y="1931987"/>
                  <a:pt x="1058927" y="1931260"/>
                  <a:pt x="1085850" y="1928812"/>
                </a:cubicBezTo>
                <a:cubicBezTo>
                  <a:pt x="1151164" y="1922874"/>
                  <a:pt x="1079300" y="1926729"/>
                  <a:pt x="1123950" y="1919287"/>
                </a:cubicBezTo>
                <a:cubicBezTo>
                  <a:pt x="1138130" y="1916924"/>
                  <a:pt x="1152525" y="1916112"/>
                  <a:pt x="1166813" y="1914525"/>
                </a:cubicBezTo>
                <a:cubicBezTo>
                  <a:pt x="1171575" y="1911350"/>
                  <a:pt x="1175981" y="1907560"/>
                  <a:pt x="1181100" y="1905000"/>
                </a:cubicBezTo>
                <a:cubicBezTo>
                  <a:pt x="1198265" y="1896417"/>
                  <a:pt x="1229349" y="1896841"/>
                  <a:pt x="1243013" y="1895475"/>
                </a:cubicBezTo>
                <a:cubicBezTo>
                  <a:pt x="1247775" y="1892300"/>
                  <a:pt x="1253724" y="1890419"/>
                  <a:pt x="1257300" y="1885950"/>
                </a:cubicBezTo>
                <a:cubicBezTo>
                  <a:pt x="1260436" y="1882030"/>
                  <a:pt x="1259818" y="1876152"/>
                  <a:pt x="1262063" y="1871662"/>
                </a:cubicBezTo>
                <a:cubicBezTo>
                  <a:pt x="1264623" y="1866543"/>
                  <a:pt x="1268413" y="1862137"/>
                  <a:pt x="1271588" y="1857375"/>
                </a:cubicBezTo>
                <a:cubicBezTo>
                  <a:pt x="1270462" y="1848372"/>
                  <a:pt x="1261073" y="1802718"/>
                  <a:pt x="1271588" y="1790700"/>
                </a:cubicBezTo>
                <a:cubicBezTo>
                  <a:pt x="1278200" y="1783144"/>
                  <a:pt x="1300163" y="1781175"/>
                  <a:pt x="1300163" y="1781175"/>
                </a:cubicBezTo>
                <a:cubicBezTo>
                  <a:pt x="1306260" y="1762882"/>
                  <a:pt x="1310586" y="1757001"/>
                  <a:pt x="1300163" y="1733550"/>
                </a:cubicBezTo>
                <a:cubicBezTo>
                  <a:pt x="1297838" y="1728319"/>
                  <a:pt x="1290638" y="1727200"/>
                  <a:pt x="1285875" y="1724025"/>
                </a:cubicBezTo>
                <a:cubicBezTo>
                  <a:pt x="1284288" y="1716087"/>
                  <a:pt x="1282344" y="1708213"/>
                  <a:pt x="1281113" y="1700212"/>
                </a:cubicBezTo>
                <a:cubicBezTo>
                  <a:pt x="1273420" y="1650210"/>
                  <a:pt x="1281302" y="1676969"/>
                  <a:pt x="1271588" y="1647825"/>
                </a:cubicBezTo>
                <a:cubicBezTo>
                  <a:pt x="1272772" y="1639536"/>
                  <a:pt x="1274717" y="1611712"/>
                  <a:pt x="1281113" y="1600200"/>
                </a:cubicBezTo>
                <a:cubicBezTo>
                  <a:pt x="1286673" y="1590193"/>
                  <a:pt x="1300163" y="1571625"/>
                  <a:pt x="1300163" y="1571625"/>
                </a:cubicBezTo>
                <a:cubicBezTo>
                  <a:pt x="1305125" y="1556736"/>
                  <a:pt x="1309937" y="1538120"/>
                  <a:pt x="1323975" y="1528762"/>
                </a:cubicBezTo>
                <a:lnTo>
                  <a:pt x="1338263" y="1519237"/>
                </a:lnTo>
                <a:cubicBezTo>
                  <a:pt x="1341438" y="1514475"/>
                  <a:pt x="1343741" y="1508997"/>
                  <a:pt x="1347788" y="1504950"/>
                </a:cubicBezTo>
                <a:cubicBezTo>
                  <a:pt x="1361437" y="1491301"/>
                  <a:pt x="1360869" y="1498409"/>
                  <a:pt x="1376363" y="1490662"/>
                </a:cubicBezTo>
                <a:cubicBezTo>
                  <a:pt x="1413285" y="1472201"/>
                  <a:pt x="1369031" y="1488342"/>
                  <a:pt x="1404938" y="1476375"/>
                </a:cubicBezTo>
                <a:cubicBezTo>
                  <a:pt x="1445881" y="1449079"/>
                  <a:pt x="1394079" y="1481805"/>
                  <a:pt x="1433513" y="1462087"/>
                </a:cubicBezTo>
                <a:cubicBezTo>
                  <a:pt x="1470435" y="1443626"/>
                  <a:pt x="1426181" y="1459767"/>
                  <a:pt x="1462088" y="1447800"/>
                </a:cubicBezTo>
                <a:cubicBezTo>
                  <a:pt x="1468438" y="1438275"/>
                  <a:pt x="1477518" y="1430085"/>
                  <a:pt x="1481138" y="1419225"/>
                </a:cubicBezTo>
                <a:lnTo>
                  <a:pt x="1490663" y="1390650"/>
                </a:lnTo>
                <a:cubicBezTo>
                  <a:pt x="1489075" y="1385887"/>
                  <a:pt x="1486989" y="1381263"/>
                  <a:pt x="1485900" y="1376362"/>
                </a:cubicBezTo>
                <a:cubicBezTo>
                  <a:pt x="1474725" y="1326075"/>
                  <a:pt x="1487097" y="1365661"/>
                  <a:pt x="1476375" y="1333500"/>
                </a:cubicBezTo>
                <a:cubicBezTo>
                  <a:pt x="1479629" y="1297704"/>
                  <a:pt x="1477670" y="1289496"/>
                  <a:pt x="1485900" y="1262062"/>
                </a:cubicBezTo>
                <a:cubicBezTo>
                  <a:pt x="1488785" y="1252445"/>
                  <a:pt x="1492250" y="1243012"/>
                  <a:pt x="1495425" y="1233487"/>
                </a:cubicBezTo>
                <a:lnTo>
                  <a:pt x="1504950" y="1204912"/>
                </a:lnTo>
                <a:cubicBezTo>
                  <a:pt x="1504954" y="1204899"/>
                  <a:pt x="1514472" y="1176350"/>
                  <a:pt x="1514475" y="1176337"/>
                </a:cubicBezTo>
                <a:cubicBezTo>
                  <a:pt x="1514711" y="1175155"/>
                  <a:pt x="1520097" y="1143116"/>
                  <a:pt x="1524000" y="1138237"/>
                </a:cubicBezTo>
                <a:cubicBezTo>
                  <a:pt x="1541312" y="1116596"/>
                  <a:pt x="1602760" y="1124414"/>
                  <a:pt x="1609725" y="1123950"/>
                </a:cubicBezTo>
                <a:cubicBezTo>
                  <a:pt x="1614488" y="1120775"/>
                  <a:pt x="1618893" y="1116985"/>
                  <a:pt x="1624013" y="1114425"/>
                </a:cubicBezTo>
                <a:cubicBezTo>
                  <a:pt x="1644576" y="1104143"/>
                  <a:pt x="1688383" y="1105810"/>
                  <a:pt x="1700213" y="1104900"/>
                </a:cubicBezTo>
                <a:cubicBezTo>
                  <a:pt x="1703388" y="1100137"/>
                  <a:pt x="1707413" y="1095843"/>
                  <a:pt x="1709738" y="1090612"/>
                </a:cubicBezTo>
                <a:cubicBezTo>
                  <a:pt x="1713816" y="1081437"/>
                  <a:pt x="1719263" y="1062037"/>
                  <a:pt x="1719263" y="1062037"/>
                </a:cubicBezTo>
                <a:cubicBezTo>
                  <a:pt x="1707289" y="1026120"/>
                  <a:pt x="1723443" y="1070398"/>
                  <a:pt x="1704975" y="1033462"/>
                </a:cubicBezTo>
                <a:cubicBezTo>
                  <a:pt x="1702730" y="1028972"/>
                  <a:pt x="1701800" y="1023937"/>
                  <a:pt x="1700213" y="1019175"/>
                </a:cubicBezTo>
                <a:cubicBezTo>
                  <a:pt x="1704155" y="963988"/>
                  <a:pt x="1709852" y="967242"/>
                  <a:pt x="1700213" y="928687"/>
                </a:cubicBezTo>
                <a:cubicBezTo>
                  <a:pt x="1698995" y="923817"/>
                  <a:pt x="1697695" y="918890"/>
                  <a:pt x="1695450" y="914400"/>
                </a:cubicBezTo>
                <a:cubicBezTo>
                  <a:pt x="1692890" y="909280"/>
                  <a:pt x="1689100" y="904875"/>
                  <a:pt x="1685925" y="900112"/>
                </a:cubicBezTo>
                <a:cubicBezTo>
                  <a:pt x="1684338" y="895350"/>
                  <a:pt x="1681163" y="890845"/>
                  <a:pt x="1681163" y="885825"/>
                </a:cubicBezTo>
                <a:cubicBezTo>
                  <a:pt x="1681163" y="876169"/>
                  <a:pt x="1682003" y="866074"/>
                  <a:pt x="1685925" y="857250"/>
                </a:cubicBezTo>
                <a:cubicBezTo>
                  <a:pt x="1691739" y="844168"/>
                  <a:pt x="1702784" y="841547"/>
                  <a:pt x="1714500" y="838200"/>
                </a:cubicBezTo>
                <a:cubicBezTo>
                  <a:pt x="1720794" y="836402"/>
                  <a:pt x="1727200" y="835025"/>
                  <a:pt x="1733550" y="833437"/>
                </a:cubicBezTo>
                <a:cubicBezTo>
                  <a:pt x="1738313" y="830262"/>
                  <a:pt x="1744804" y="828766"/>
                  <a:pt x="1747838" y="823912"/>
                </a:cubicBezTo>
                <a:cubicBezTo>
                  <a:pt x="1753159" y="815398"/>
                  <a:pt x="1754188" y="804862"/>
                  <a:pt x="1757363" y="795337"/>
                </a:cubicBezTo>
                <a:cubicBezTo>
                  <a:pt x="1758950" y="790575"/>
                  <a:pt x="1757363" y="782638"/>
                  <a:pt x="1762125" y="781050"/>
                </a:cubicBezTo>
                <a:cubicBezTo>
                  <a:pt x="1766888" y="779462"/>
                  <a:pt x="1771451" y="777050"/>
                  <a:pt x="1776413" y="776287"/>
                </a:cubicBezTo>
                <a:cubicBezTo>
                  <a:pt x="1792182" y="773861"/>
                  <a:pt x="1808163" y="773112"/>
                  <a:pt x="1824038" y="771525"/>
                </a:cubicBezTo>
                <a:cubicBezTo>
                  <a:pt x="1828800" y="768350"/>
                  <a:pt x="1834749" y="766469"/>
                  <a:pt x="1838325" y="762000"/>
                </a:cubicBezTo>
                <a:cubicBezTo>
                  <a:pt x="1856797" y="738910"/>
                  <a:pt x="1826205" y="753339"/>
                  <a:pt x="1857375" y="742950"/>
                </a:cubicBezTo>
                <a:cubicBezTo>
                  <a:pt x="1879210" y="710198"/>
                  <a:pt x="1872805" y="725235"/>
                  <a:pt x="1881188" y="700087"/>
                </a:cubicBezTo>
                <a:cubicBezTo>
                  <a:pt x="1879600" y="687387"/>
                  <a:pt x="1879793" y="674335"/>
                  <a:pt x="1876425" y="661987"/>
                </a:cubicBezTo>
                <a:cubicBezTo>
                  <a:pt x="1874919" y="656465"/>
                  <a:pt x="1869460" y="652819"/>
                  <a:pt x="1866900" y="647700"/>
                </a:cubicBezTo>
                <a:cubicBezTo>
                  <a:pt x="1864655" y="643210"/>
                  <a:pt x="1863725" y="638175"/>
                  <a:pt x="1862138" y="633412"/>
                </a:cubicBezTo>
                <a:cubicBezTo>
                  <a:pt x="1863725" y="603250"/>
                  <a:pt x="1864165" y="573005"/>
                  <a:pt x="1866900" y="542925"/>
                </a:cubicBezTo>
                <a:cubicBezTo>
                  <a:pt x="1868027" y="530523"/>
                  <a:pt x="1875848" y="521085"/>
                  <a:pt x="1885950" y="514350"/>
                </a:cubicBezTo>
                <a:cubicBezTo>
                  <a:pt x="1890127" y="511565"/>
                  <a:pt x="1895849" y="512025"/>
                  <a:pt x="1900238" y="509587"/>
                </a:cubicBezTo>
                <a:cubicBezTo>
                  <a:pt x="1910245" y="504028"/>
                  <a:pt x="1917953" y="494157"/>
                  <a:pt x="1928813" y="490537"/>
                </a:cubicBezTo>
                <a:cubicBezTo>
                  <a:pt x="1963598" y="478942"/>
                  <a:pt x="1947647" y="483447"/>
                  <a:pt x="1976438" y="476250"/>
                </a:cubicBezTo>
                <a:cubicBezTo>
                  <a:pt x="1981200" y="473075"/>
                  <a:pt x="1987885" y="471695"/>
                  <a:pt x="1990725" y="466725"/>
                </a:cubicBezTo>
                <a:cubicBezTo>
                  <a:pt x="1994741" y="459697"/>
                  <a:pt x="1992646" y="450491"/>
                  <a:pt x="1995488" y="442912"/>
                </a:cubicBezTo>
                <a:cubicBezTo>
                  <a:pt x="1997498" y="437553"/>
                  <a:pt x="2001838" y="433387"/>
                  <a:pt x="2005013" y="428625"/>
                </a:cubicBezTo>
                <a:cubicBezTo>
                  <a:pt x="2006600" y="423862"/>
                  <a:pt x="2009775" y="419357"/>
                  <a:pt x="2009775" y="414337"/>
                </a:cubicBezTo>
                <a:cubicBezTo>
                  <a:pt x="2009775" y="392750"/>
                  <a:pt x="2003061" y="395802"/>
                  <a:pt x="1990725" y="381000"/>
                </a:cubicBezTo>
                <a:cubicBezTo>
                  <a:pt x="1987061" y="376603"/>
                  <a:pt x="1984375" y="371475"/>
                  <a:pt x="1981200" y="366712"/>
                </a:cubicBezTo>
                <a:lnTo>
                  <a:pt x="1971675" y="338137"/>
                </a:lnTo>
                <a:cubicBezTo>
                  <a:pt x="1967651" y="326066"/>
                  <a:pt x="1968184" y="317916"/>
                  <a:pt x="1952625" y="314325"/>
                </a:cubicBezTo>
                <a:cubicBezTo>
                  <a:pt x="1937079" y="310737"/>
                  <a:pt x="1920875" y="311150"/>
                  <a:pt x="1905000" y="309562"/>
                </a:cubicBezTo>
                <a:cubicBezTo>
                  <a:pt x="1900450" y="295912"/>
                  <a:pt x="1894784" y="286787"/>
                  <a:pt x="1905000" y="271462"/>
                </a:cubicBezTo>
                <a:cubicBezTo>
                  <a:pt x="1907785" y="267285"/>
                  <a:pt x="1914525" y="268287"/>
                  <a:pt x="1919288" y="266700"/>
                </a:cubicBezTo>
                <a:cubicBezTo>
                  <a:pt x="1920875" y="246062"/>
                  <a:pt x="1920236" y="225131"/>
                  <a:pt x="1924050" y="204787"/>
                </a:cubicBezTo>
                <a:cubicBezTo>
                  <a:pt x="1925105" y="199161"/>
                  <a:pt x="1929267" y="194269"/>
                  <a:pt x="1933575" y="190500"/>
                </a:cubicBezTo>
                <a:cubicBezTo>
                  <a:pt x="1942190" y="182962"/>
                  <a:pt x="1962150" y="171450"/>
                  <a:pt x="1962150" y="171450"/>
                </a:cubicBezTo>
                <a:cubicBezTo>
                  <a:pt x="1965325" y="161925"/>
                  <a:pt x="1966106" y="151229"/>
                  <a:pt x="1971675" y="142875"/>
                </a:cubicBezTo>
                <a:cubicBezTo>
                  <a:pt x="1983985" y="124410"/>
                  <a:pt x="1979390" y="134017"/>
                  <a:pt x="1985963" y="114300"/>
                </a:cubicBezTo>
                <a:cubicBezTo>
                  <a:pt x="1982788" y="109537"/>
                  <a:pt x="1980485" y="104059"/>
                  <a:pt x="1976438" y="100012"/>
                </a:cubicBezTo>
                <a:cubicBezTo>
                  <a:pt x="1967206" y="90780"/>
                  <a:pt x="1959483" y="89598"/>
                  <a:pt x="1947863" y="85725"/>
                </a:cubicBezTo>
                <a:cubicBezTo>
                  <a:pt x="1943100" y="80962"/>
                  <a:pt x="1938892" y="75572"/>
                  <a:pt x="1933575" y="71437"/>
                </a:cubicBezTo>
                <a:cubicBezTo>
                  <a:pt x="1924539" y="64409"/>
                  <a:pt x="1905000" y="52387"/>
                  <a:pt x="1905000" y="52387"/>
                </a:cubicBezTo>
                <a:cubicBezTo>
                  <a:pt x="1890713" y="53975"/>
                  <a:pt x="1876318" y="54787"/>
                  <a:pt x="1862138" y="57150"/>
                </a:cubicBezTo>
                <a:cubicBezTo>
                  <a:pt x="1857186" y="57975"/>
                  <a:pt x="1852870" y="61912"/>
                  <a:pt x="1847850" y="61912"/>
                </a:cubicBezTo>
                <a:cubicBezTo>
                  <a:pt x="1836353" y="61912"/>
                  <a:pt x="1821026" y="56146"/>
                  <a:pt x="1809750" y="52387"/>
                </a:cubicBezTo>
                <a:cubicBezTo>
                  <a:pt x="1806575" y="47625"/>
                  <a:pt x="1802550" y="43330"/>
                  <a:pt x="1800225" y="38100"/>
                </a:cubicBezTo>
                <a:cubicBezTo>
                  <a:pt x="1796147" y="28925"/>
                  <a:pt x="1799680" y="14015"/>
                  <a:pt x="1790700" y="9525"/>
                </a:cubicBezTo>
                <a:lnTo>
                  <a:pt x="1771650" y="0"/>
                </a:lnTo>
                <a:cubicBezTo>
                  <a:pt x="1763713" y="1587"/>
                  <a:pt x="1755517" y="2202"/>
                  <a:pt x="1747838" y="4762"/>
                </a:cubicBezTo>
                <a:cubicBezTo>
                  <a:pt x="1741103" y="7007"/>
                  <a:pt x="1735380" y="11650"/>
                  <a:pt x="1728788" y="14287"/>
                </a:cubicBezTo>
                <a:cubicBezTo>
                  <a:pt x="1719466" y="18016"/>
                  <a:pt x="1709738" y="20637"/>
                  <a:pt x="1700213" y="23812"/>
                </a:cubicBezTo>
                <a:lnTo>
                  <a:pt x="1685925" y="28575"/>
                </a:lnTo>
                <a:lnTo>
                  <a:pt x="1671638" y="33337"/>
                </a:lnTo>
                <a:cubicBezTo>
                  <a:pt x="1661107" y="43868"/>
                  <a:pt x="1656322" y="50521"/>
                  <a:pt x="1643063" y="57150"/>
                </a:cubicBezTo>
                <a:cubicBezTo>
                  <a:pt x="1638573" y="59395"/>
                  <a:pt x="1633538" y="60325"/>
                  <a:pt x="1628775" y="61912"/>
                </a:cubicBezTo>
                <a:lnTo>
                  <a:pt x="1600200" y="80962"/>
                </a:lnTo>
                <a:cubicBezTo>
                  <a:pt x="1595438" y="84137"/>
                  <a:pt x="1589960" y="86440"/>
                  <a:pt x="1585913" y="90487"/>
                </a:cubicBezTo>
                <a:cubicBezTo>
                  <a:pt x="1581150" y="95250"/>
                  <a:pt x="1577513" y="101504"/>
                  <a:pt x="1571625" y="104775"/>
                </a:cubicBezTo>
                <a:cubicBezTo>
                  <a:pt x="1562848" y="109651"/>
                  <a:pt x="1543050" y="114300"/>
                  <a:pt x="1543050" y="114300"/>
                </a:cubicBezTo>
                <a:cubicBezTo>
                  <a:pt x="1504950" y="112712"/>
                  <a:pt x="1466650" y="113748"/>
                  <a:pt x="1428750" y="109537"/>
                </a:cubicBezTo>
                <a:cubicBezTo>
                  <a:pt x="1423061" y="108905"/>
                  <a:pt x="1417023" y="105131"/>
                  <a:pt x="1414463" y="100012"/>
                </a:cubicBezTo>
                <a:cubicBezTo>
                  <a:pt x="1391649" y="54384"/>
                  <a:pt x="1427876" y="83555"/>
                  <a:pt x="1395413" y="61912"/>
                </a:cubicBezTo>
                <a:cubicBezTo>
                  <a:pt x="1393805" y="62113"/>
                  <a:pt x="1353188" y="64662"/>
                  <a:pt x="1343025" y="71437"/>
                </a:cubicBezTo>
                <a:cubicBezTo>
                  <a:pt x="1337421" y="75173"/>
                  <a:pt x="1334893" y="82990"/>
                  <a:pt x="1328738" y="85725"/>
                </a:cubicBezTo>
                <a:cubicBezTo>
                  <a:pt x="1319914" y="89647"/>
                  <a:pt x="1309791" y="89746"/>
                  <a:pt x="1300163" y="90487"/>
                </a:cubicBezTo>
                <a:cubicBezTo>
                  <a:pt x="1268467" y="92925"/>
                  <a:pt x="1236663" y="93662"/>
                  <a:pt x="1204913" y="95250"/>
                </a:cubicBezTo>
                <a:cubicBezTo>
                  <a:pt x="1192213" y="98425"/>
                  <a:pt x="1179232" y="100636"/>
                  <a:pt x="1166813" y="104775"/>
                </a:cubicBezTo>
                <a:cubicBezTo>
                  <a:pt x="1162050" y="106362"/>
                  <a:pt x="1157426" y="108448"/>
                  <a:pt x="1152525" y="109537"/>
                </a:cubicBezTo>
                <a:cubicBezTo>
                  <a:pt x="1143099" y="111632"/>
                  <a:pt x="1133475" y="112712"/>
                  <a:pt x="1123950" y="114300"/>
                </a:cubicBezTo>
                <a:lnTo>
                  <a:pt x="1085850" y="171450"/>
                </a:lnTo>
                <a:lnTo>
                  <a:pt x="1076325" y="185737"/>
                </a:lnTo>
                <a:lnTo>
                  <a:pt x="1066800" y="200025"/>
                </a:lnTo>
                <a:cubicBezTo>
                  <a:pt x="1068388" y="207962"/>
                  <a:pt x="1069600" y="215984"/>
                  <a:pt x="1071563" y="223837"/>
                </a:cubicBezTo>
                <a:cubicBezTo>
                  <a:pt x="1072781" y="228707"/>
                  <a:pt x="1076325" y="233105"/>
                  <a:pt x="1076325" y="238125"/>
                </a:cubicBezTo>
                <a:cubicBezTo>
                  <a:pt x="1076325" y="246529"/>
                  <a:pt x="1071892" y="270066"/>
                  <a:pt x="1062038" y="276225"/>
                </a:cubicBezTo>
                <a:cubicBezTo>
                  <a:pt x="1053524" y="281546"/>
                  <a:pt x="1041817" y="280181"/>
                  <a:pt x="1033463" y="285750"/>
                </a:cubicBezTo>
                <a:cubicBezTo>
                  <a:pt x="1014998" y="298059"/>
                  <a:pt x="1024605" y="293465"/>
                  <a:pt x="1004888" y="300037"/>
                </a:cubicBezTo>
                <a:cubicBezTo>
                  <a:pt x="1000125" y="303212"/>
                  <a:pt x="995720" y="307002"/>
                  <a:pt x="990600" y="309562"/>
                </a:cubicBezTo>
                <a:cubicBezTo>
                  <a:pt x="986110" y="311807"/>
                  <a:pt x="979863" y="310775"/>
                  <a:pt x="976313" y="314325"/>
                </a:cubicBezTo>
                <a:cubicBezTo>
                  <a:pt x="938105" y="352534"/>
                  <a:pt x="975304" y="336887"/>
                  <a:pt x="942975" y="347662"/>
                </a:cubicBezTo>
                <a:cubicBezTo>
                  <a:pt x="908970" y="336327"/>
                  <a:pt x="919969" y="346491"/>
                  <a:pt x="904875" y="323850"/>
                </a:cubicBezTo>
                <a:cubicBezTo>
                  <a:pt x="864547" y="328890"/>
                  <a:pt x="889000" y="315912"/>
                  <a:pt x="885825" y="314325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4" name="Freeform 33"/>
          <p:cNvSpPr/>
          <p:nvPr/>
        </p:nvSpPr>
        <p:spPr bwMode="auto">
          <a:xfrm>
            <a:off x="7485390" y="4506666"/>
            <a:ext cx="505980" cy="1060970"/>
          </a:xfrm>
          <a:custGeom>
            <a:avLst/>
            <a:gdLst>
              <a:gd name="connsiteX0" fmla="*/ 400050 w 514350"/>
              <a:gd name="connsiteY0" fmla="*/ 1123950 h 1123950"/>
              <a:gd name="connsiteX1" fmla="*/ 514350 w 514350"/>
              <a:gd name="connsiteY1" fmla="*/ 1123950 h 1123950"/>
              <a:gd name="connsiteX2" fmla="*/ 514350 w 514350"/>
              <a:gd name="connsiteY2" fmla="*/ 0 h 1123950"/>
              <a:gd name="connsiteX3" fmla="*/ 0 w 514350"/>
              <a:gd name="connsiteY3" fmla="*/ 0 h 112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" h="1123950">
                <a:moveTo>
                  <a:pt x="400050" y="1123950"/>
                </a:moveTo>
                <a:lnTo>
                  <a:pt x="514350" y="1123950"/>
                </a:lnTo>
                <a:lnTo>
                  <a:pt x="51435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2" name="Oval 371"/>
          <p:cNvSpPr/>
          <p:nvPr/>
        </p:nvSpPr>
        <p:spPr bwMode="auto">
          <a:xfrm>
            <a:off x="7449801" y="4485086"/>
            <a:ext cx="44975" cy="4315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4371986" y="4248166"/>
            <a:ext cx="316462" cy="245085"/>
          </a:xfrm>
          <a:custGeom>
            <a:avLst/>
            <a:gdLst>
              <a:gd name="connsiteX0" fmla="*/ 14515 w 321697"/>
              <a:gd name="connsiteY0" fmla="*/ 209550 h 259633"/>
              <a:gd name="connsiteX1" fmla="*/ 14515 w 321697"/>
              <a:gd name="connsiteY1" fmla="*/ 209550 h 259633"/>
              <a:gd name="connsiteX2" fmla="*/ 85953 w 321697"/>
              <a:gd name="connsiteY2" fmla="*/ 228600 h 259633"/>
              <a:gd name="connsiteX3" fmla="*/ 100240 w 321697"/>
              <a:gd name="connsiteY3" fmla="*/ 233362 h 259633"/>
              <a:gd name="connsiteX4" fmla="*/ 107384 w 321697"/>
              <a:gd name="connsiteY4" fmla="*/ 235744 h 259633"/>
              <a:gd name="connsiteX5" fmla="*/ 112147 w 321697"/>
              <a:gd name="connsiteY5" fmla="*/ 242887 h 259633"/>
              <a:gd name="connsiteX6" fmla="*/ 121672 w 321697"/>
              <a:gd name="connsiteY6" fmla="*/ 233362 h 259633"/>
              <a:gd name="connsiteX7" fmla="*/ 128815 w 321697"/>
              <a:gd name="connsiteY7" fmla="*/ 228600 h 259633"/>
              <a:gd name="connsiteX8" fmla="*/ 143103 w 321697"/>
              <a:gd name="connsiteY8" fmla="*/ 230981 h 259633"/>
              <a:gd name="connsiteX9" fmla="*/ 157390 w 321697"/>
              <a:gd name="connsiteY9" fmla="*/ 240506 h 259633"/>
              <a:gd name="connsiteX10" fmla="*/ 178822 w 321697"/>
              <a:gd name="connsiteY10" fmla="*/ 250031 h 259633"/>
              <a:gd name="connsiteX11" fmla="*/ 264547 w 321697"/>
              <a:gd name="connsiteY11" fmla="*/ 252412 h 259633"/>
              <a:gd name="connsiteX12" fmla="*/ 271690 w 321697"/>
              <a:gd name="connsiteY12" fmla="*/ 254794 h 259633"/>
              <a:gd name="connsiteX13" fmla="*/ 278834 w 321697"/>
              <a:gd name="connsiteY13" fmla="*/ 259556 h 259633"/>
              <a:gd name="connsiteX14" fmla="*/ 281215 w 321697"/>
              <a:gd name="connsiteY14" fmla="*/ 252412 h 259633"/>
              <a:gd name="connsiteX15" fmla="*/ 285978 w 321697"/>
              <a:gd name="connsiteY15" fmla="*/ 245269 h 259633"/>
              <a:gd name="connsiteX16" fmla="*/ 321697 w 321697"/>
              <a:gd name="connsiteY16" fmla="*/ 242887 h 259633"/>
              <a:gd name="connsiteX17" fmla="*/ 316934 w 321697"/>
              <a:gd name="connsiteY17" fmla="*/ 221456 h 259633"/>
              <a:gd name="connsiteX18" fmla="*/ 307409 w 321697"/>
              <a:gd name="connsiteY18" fmla="*/ 207169 h 259633"/>
              <a:gd name="connsiteX19" fmla="*/ 300265 w 321697"/>
              <a:gd name="connsiteY19" fmla="*/ 192881 h 259633"/>
              <a:gd name="connsiteX20" fmla="*/ 297884 w 321697"/>
              <a:gd name="connsiteY20" fmla="*/ 185737 h 259633"/>
              <a:gd name="connsiteX21" fmla="*/ 290740 w 321697"/>
              <a:gd name="connsiteY21" fmla="*/ 180975 h 259633"/>
              <a:gd name="connsiteX22" fmla="*/ 285978 w 321697"/>
              <a:gd name="connsiteY22" fmla="*/ 173831 h 259633"/>
              <a:gd name="connsiteX23" fmla="*/ 278834 w 321697"/>
              <a:gd name="connsiteY23" fmla="*/ 171450 h 259633"/>
              <a:gd name="connsiteX24" fmla="*/ 269309 w 321697"/>
              <a:gd name="connsiteY24" fmla="*/ 157162 h 259633"/>
              <a:gd name="connsiteX25" fmla="*/ 266928 w 321697"/>
              <a:gd name="connsiteY25" fmla="*/ 150019 h 259633"/>
              <a:gd name="connsiteX26" fmla="*/ 259784 w 321697"/>
              <a:gd name="connsiteY26" fmla="*/ 147637 h 259633"/>
              <a:gd name="connsiteX27" fmla="*/ 252640 w 321697"/>
              <a:gd name="connsiteY27" fmla="*/ 140494 h 259633"/>
              <a:gd name="connsiteX28" fmla="*/ 243115 w 321697"/>
              <a:gd name="connsiteY28" fmla="*/ 130969 h 259633"/>
              <a:gd name="connsiteX29" fmla="*/ 238353 w 321697"/>
              <a:gd name="connsiteY29" fmla="*/ 123825 h 259633"/>
              <a:gd name="connsiteX30" fmla="*/ 224065 w 321697"/>
              <a:gd name="connsiteY30" fmla="*/ 119062 h 259633"/>
              <a:gd name="connsiteX31" fmla="*/ 216922 w 321697"/>
              <a:gd name="connsiteY31" fmla="*/ 116681 h 259633"/>
              <a:gd name="connsiteX32" fmla="*/ 212159 w 321697"/>
              <a:gd name="connsiteY32" fmla="*/ 102394 h 259633"/>
              <a:gd name="connsiteX33" fmla="*/ 209778 w 321697"/>
              <a:gd name="connsiteY33" fmla="*/ 95250 h 259633"/>
              <a:gd name="connsiteX34" fmla="*/ 193109 w 321697"/>
              <a:gd name="connsiteY34" fmla="*/ 90487 h 259633"/>
              <a:gd name="connsiteX35" fmla="*/ 185965 w 321697"/>
              <a:gd name="connsiteY35" fmla="*/ 85725 h 259633"/>
              <a:gd name="connsiteX36" fmla="*/ 188347 w 321697"/>
              <a:gd name="connsiteY36" fmla="*/ 54769 h 259633"/>
              <a:gd name="connsiteX37" fmla="*/ 193109 w 321697"/>
              <a:gd name="connsiteY37" fmla="*/ 40481 h 259633"/>
              <a:gd name="connsiteX38" fmla="*/ 185965 w 321697"/>
              <a:gd name="connsiteY38" fmla="*/ 38100 h 259633"/>
              <a:gd name="connsiteX39" fmla="*/ 178822 w 321697"/>
              <a:gd name="connsiteY39" fmla="*/ 40481 h 259633"/>
              <a:gd name="connsiteX40" fmla="*/ 169297 w 321697"/>
              <a:gd name="connsiteY40" fmla="*/ 42862 h 259633"/>
              <a:gd name="connsiteX41" fmla="*/ 152628 w 321697"/>
              <a:gd name="connsiteY41" fmla="*/ 40481 h 259633"/>
              <a:gd name="connsiteX42" fmla="*/ 145484 w 321697"/>
              <a:gd name="connsiteY42" fmla="*/ 38100 h 259633"/>
              <a:gd name="connsiteX43" fmla="*/ 143103 w 321697"/>
              <a:gd name="connsiteY43" fmla="*/ 30956 h 259633"/>
              <a:gd name="connsiteX44" fmla="*/ 126434 w 321697"/>
              <a:gd name="connsiteY44" fmla="*/ 14287 h 259633"/>
              <a:gd name="connsiteX45" fmla="*/ 105003 w 321697"/>
              <a:gd name="connsiteY45" fmla="*/ 4762 h 259633"/>
              <a:gd name="connsiteX46" fmla="*/ 97859 w 321697"/>
              <a:gd name="connsiteY46" fmla="*/ 0 h 259633"/>
              <a:gd name="connsiteX47" fmla="*/ 50234 w 321697"/>
              <a:gd name="connsiteY47" fmla="*/ 2381 h 259633"/>
              <a:gd name="connsiteX48" fmla="*/ 45472 w 321697"/>
              <a:gd name="connsiteY48" fmla="*/ 9525 h 259633"/>
              <a:gd name="connsiteX49" fmla="*/ 38328 w 321697"/>
              <a:gd name="connsiteY49" fmla="*/ 14287 h 259633"/>
              <a:gd name="connsiteX50" fmla="*/ 33565 w 321697"/>
              <a:gd name="connsiteY50" fmla="*/ 21431 h 259633"/>
              <a:gd name="connsiteX51" fmla="*/ 26422 w 321697"/>
              <a:gd name="connsiteY51" fmla="*/ 23812 h 259633"/>
              <a:gd name="connsiteX52" fmla="*/ 33565 w 321697"/>
              <a:gd name="connsiteY52" fmla="*/ 40481 h 259633"/>
              <a:gd name="connsiteX53" fmla="*/ 35947 w 321697"/>
              <a:gd name="connsiteY53" fmla="*/ 52387 h 259633"/>
              <a:gd name="connsiteX54" fmla="*/ 38328 w 321697"/>
              <a:gd name="connsiteY54" fmla="*/ 59531 h 259633"/>
              <a:gd name="connsiteX55" fmla="*/ 35947 w 321697"/>
              <a:gd name="connsiteY55" fmla="*/ 78581 h 259633"/>
              <a:gd name="connsiteX56" fmla="*/ 33565 w 321697"/>
              <a:gd name="connsiteY56" fmla="*/ 85725 h 259633"/>
              <a:gd name="connsiteX57" fmla="*/ 26422 w 321697"/>
              <a:gd name="connsiteY57" fmla="*/ 88106 h 259633"/>
              <a:gd name="connsiteX58" fmla="*/ 12134 w 321697"/>
              <a:gd name="connsiteY58" fmla="*/ 97631 h 259633"/>
              <a:gd name="connsiteX59" fmla="*/ 4990 w 321697"/>
              <a:gd name="connsiteY59" fmla="*/ 111919 h 259633"/>
              <a:gd name="connsiteX60" fmla="*/ 2609 w 321697"/>
              <a:gd name="connsiteY60" fmla="*/ 138112 h 259633"/>
              <a:gd name="connsiteX61" fmla="*/ 9753 w 321697"/>
              <a:gd name="connsiteY61" fmla="*/ 142875 h 259633"/>
              <a:gd name="connsiteX62" fmla="*/ 14515 w 321697"/>
              <a:gd name="connsiteY62" fmla="*/ 150019 h 259633"/>
              <a:gd name="connsiteX63" fmla="*/ 19278 w 321697"/>
              <a:gd name="connsiteY63" fmla="*/ 164306 h 259633"/>
              <a:gd name="connsiteX64" fmla="*/ 16897 w 321697"/>
              <a:gd name="connsiteY64" fmla="*/ 176212 h 259633"/>
              <a:gd name="connsiteX65" fmla="*/ 14515 w 321697"/>
              <a:gd name="connsiteY65" fmla="*/ 209550 h 25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21697" h="259633">
                <a:moveTo>
                  <a:pt x="14515" y="209550"/>
                </a:moveTo>
                <a:lnTo>
                  <a:pt x="14515" y="209550"/>
                </a:lnTo>
                <a:cubicBezTo>
                  <a:pt x="38959" y="243770"/>
                  <a:pt x="16709" y="221900"/>
                  <a:pt x="85953" y="228600"/>
                </a:cubicBezTo>
                <a:cubicBezTo>
                  <a:pt x="90950" y="229083"/>
                  <a:pt x="95478" y="231775"/>
                  <a:pt x="100240" y="233362"/>
                </a:cubicBezTo>
                <a:lnTo>
                  <a:pt x="107384" y="235744"/>
                </a:lnTo>
                <a:cubicBezTo>
                  <a:pt x="108972" y="238125"/>
                  <a:pt x="109490" y="241824"/>
                  <a:pt x="112147" y="242887"/>
                </a:cubicBezTo>
                <a:cubicBezTo>
                  <a:pt x="120805" y="246350"/>
                  <a:pt x="119363" y="236248"/>
                  <a:pt x="121672" y="233362"/>
                </a:cubicBezTo>
                <a:cubicBezTo>
                  <a:pt x="123460" y="231127"/>
                  <a:pt x="126434" y="230187"/>
                  <a:pt x="128815" y="228600"/>
                </a:cubicBezTo>
                <a:cubicBezTo>
                  <a:pt x="133578" y="229394"/>
                  <a:pt x="138646" y="229124"/>
                  <a:pt x="143103" y="230981"/>
                </a:cubicBezTo>
                <a:cubicBezTo>
                  <a:pt x="148386" y="233182"/>
                  <a:pt x="152628" y="237331"/>
                  <a:pt x="157390" y="240506"/>
                </a:cubicBezTo>
                <a:cubicBezTo>
                  <a:pt x="164076" y="244964"/>
                  <a:pt x="169949" y="249785"/>
                  <a:pt x="178822" y="250031"/>
                </a:cubicBezTo>
                <a:lnTo>
                  <a:pt x="264547" y="252412"/>
                </a:lnTo>
                <a:cubicBezTo>
                  <a:pt x="266928" y="253206"/>
                  <a:pt x="269445" y="253671"/>
                  <a:pt x="271690" y="254794"/>
                </a:cubicBezTo>
                <a:cubicBezTo>
                  <a:pt x="274250" y="256074"/>
                  <a:pt x="276058" y="260250"/>
                  <a:pt x="278834" y="259556"/>
                </a:cubicBezTo>
                <a:cubicBezTo>
                  <a:pt x="281269" y="258947"/>
                  <a:pt x="280092" y="254657"/>
                  <a:pt x="281215" y="252412"/>
                </a:cubicBezTo>
                <a:cubicBezTo>
                  <a:pt x="282495" y="249852"/>
                  <a:pt x="283192" y="245924"/>
                  <a:pt x="285978" y="245269"/>
                </a:cubicBezTo>
                <a:cubicBezTo>
                  <a:pt x="297594" y="242536"/>
                  <a:pt x="309791" y="243681"/>
                  <a:pt x="321697" y="242887"/>
                </a:cubicBezTo>
                <a:cubicBezTo>
                  <a:pt x="321051" y="239015"/>
                  <a:pt x="319724" y="226478"/>
                  <a:pt x="316934" y="221456"/>
                </a:cubicBezTo>
                <a:cubicBezTo>
                  <a:pt x="314154" y="216453"/>
                  <a:pt x="307409" y="207169"/>
                  <a:pt x="307409" y="207169"/>
                </a:cubicBezTo>
                <a:cubicBezTo>
                  <a:pt x="301424" y="189213"/>
                  <a:pt x="309497" y="211346"/>
                  <a:pt x="300265" y="192881"/>
                </a:cubicBezTo>
                <a:cubicBezTo>
                  <a:pt x="299142" y="190636"/>
                  <a:pt x="299452" y="187697"/>
                  <a:pt x="297884" y="185737"/>
                </a:cubicBezTo>
                <a:cubicBezTo>
                  <a:pt x="296096" y="183502"/>
                  <a:pt x="293121" y="182562"/>
                  <a:pt x="290740" y="180975"/>
                </a:cubicBezTo>
                <a:cubicBezTo>
                  <a:pt x="289153" y="178594"/>
                  <a:pt x="288213" y="175619"/>
                  <a:pt x="285978" y="173831"/>
                </a:cubicBezTo>
                <a:cubicBezTo>
                  <a:pt x="284018" y="172263"/>
                  <a:pt x="280609" y="173225"/>
                  <a:pt x="278834" y="171450"/>
                </a:cubicBezTo>
                <a:cubicBezTo>
                  <a:pt x="274787" y="167403"/>
                  <a:pt x="269309" y="157162"/>
                  <a:pt x="269309" y="157162"/>
                </a:cubicBezTo>
                <a:cubicBezTo>
                  <a:pt x="268515" y="154781"/>
                  <a:pt x="268703" y="151794"/>
                  <a:pt x="266928" y="150019"/>
                </a:cubicBezTo>
                <a:cubicBezTo>
                  <a:pt x="265153" y="148244"/>
                  <a:pt x="261873" y="149029"/>
                  <a:pt x="259784" y="147637"/>
                </a:cubicBezTo>
                <a:cubicBezTo>
                  <a:pt x="256982" y="145769"/>
                  <a:pt x="255021" y="142875"/>
                  <a:pt x="252640" y="140494"/>
                </a:cubicBezTo>
                <a:cubicBezTo>
                  <a:pt x="247445" y="124907"/>
                  <a:pt x="254661" y="140206"/>
                  <a:pt x="243115" y="130969"/>
                </a:cubicBezTo>
                <a:cubicBezTo>
                  <a:pt x="240880" y="129181"/>
                  <a:pt x="240780" y="125342"/>
                  <a:pt x="238353" y="123825"/>
                </a:cubicBezTo>
                <a:cubicBezTo>
                  <a:pt x="234096" y="121164"/>
                  <a:pt x="228828" y="120650"/>
                  <a:pt x="224065" y="119062"/>
                </a:cubicBezTo>
                <a:lnTo>
                  <a:pt x="216922" y="116681"/>
                </a:lnTo>
                <a:lnTo>
                  <a:pt x="212159" y="102394"/>
                </a:lnTo>
                <a:cubicBezTo>
                  <a:pt x="211365" y="100013"/>
                  <a:pt x="212213" y="95859"/>
                  <a:pt x="209778" y="95250"/>
                </a:cubicBezTo>
                <a:cubicBezTo>
                  <a:pt x="206720" y="94485"/>
                  <a:pt x="196530" y="92197"/>
                  <a:pt x="193109" y="90487"/>
                </a:cubicBezTo>
                <a:cubicBezTo>
                  <a:pt x="190549" y="89207"/>
                  <a:pt x="188346" y="87312"/>
                  <a:pt x="185965" y="85725"/>
                </a:cubicBezTo>
                <a:cubicBezTo>
                  <a:pt x="186759" y="75406"/>
                  <a:pt x="186733" y="64992"/>
                  <a:pt x="188347" y="54769"/>
                </a:cubicBezTo>
                <a:cubicBezTo>
                  <a:pt x="189130" y="49810"/>
                  <a:pt x="193109" y="40481"/>
                  <a:pt x="193109" y="40481"/>
                </a:cubicBezTo>
                <a:cubicBezTo>
                  <a:pt x="190728" y="39687"/>
                  <a:pt x="188475" y="38100"/>
                  <a:pt x="185965" y="38100"/>
                </a:cubicBezTo>
                <a:cubicBezTo>
                  <a:pt x="183455" y="38100"/>
                  <a:pt x="181235" y="39792"/>
                  <a:pt x="178822" y="40481"/>
                </a:cubicBezTo>
                <a:cubicBezTo>
                  <a:pt x="175675" y="41380"/>
                  <a:pt x="172472" y="42068"/>
                  <a:pt x="169297" y="42862"/>
                </a:cubicBezTo>
                <a:cubicBezTo>
                  <a:pt x="163741" y="42068"/>
                  <a:pt x="158132" y="41582"/>
                  <a:pt x="152628" y="40481"/>
                </a:cubicBezTo>
                <a:cubicBezTo>
                  <a:pt x="150167" y="39989"/>
                  <a:pt x="147259" y="39875"/>
                  <a:pt x="145484" y="38100"/>
                </a:cubicBezTo>
                <a:cubicBezTo>
                  <a:pt x="143709" y="36325"/>
                  <a:pt x="144671" y="32916"/>
                  <a:pt x="143103" y="30956"/>
                </a:cubicBezTo>
                <a:cubicBezTo>
                  <a:pt x="138194" y="24820"/>
                  <a:pt x="132275" y="19544"/>
                  <a:pt x="126434" y="14287"/>
                </a:cubicBezTo>
                <a:cubicBezTo>
                  <a:pt x="112597" y="1834"/>
                  <a:pt x="126418" y="19037"/>
                  <a:pt x="105003" y="4762"/>
                </a:cubicBezTo>
                <a:lnTo>
                  <a:pt x="97859" y="0"/>
                </a:lnTo>
                <a:cubicBezTo>
                  <a:pt x="81984" y="794"/>
                  <a:pt x="65872" y="-462"/>
                  <a:pt x="50234" y="2381"/>
                </a:cubicBezTo>
                <a:cubicBezTo>
                  <a:pt x="47418" y="2893"/>
                  <a:pt x="47496" y="7501"/>
                  <a:pt x="45472" y="9525"/>
                </a:cubicBezTo>
                <a:cubicBezTo>
                  <a:pt x="43448" y="11549"/>
                  <a:pt x="40709" y="12700"/>
                  <a:pt x="38328" y="14287"/>
                </a:cubicBezTo>
                <a:cubicBezTo>
                  <a:pt x="36740" y="16668"/>
                  <a:pt x="35800" y="19643"/>
                  <a:pt x="33565" y="21431"/>
                </a:cubicBezTo>
                <a:cubicBezTo>
                  <a:pt x="31605" y="22999"/>
                  <a:pt x="27354" y="21482"/>
                  <a:pt x="26422" y="23812"/>
                </a:cubicBezTo>
                <a:cubicBezTo>
                  <a:pt x="24500" y="28617"/>
                  <a:pt x="31357" y="37169"/>
                  <a:pt x="33565" y="40481"/>
                </a:cubicBezTo>
                <a:cubicBezTo>
                  <a:pt x="34359" y="44450"/>
                  <a:pt x="34965" y="48461"/>
                  <a:pt x="35947" y="52387"/>
                </a:cubicBezTo>
                <a:cubicBezTo>
                  <a:pt x="36556" y="54822"/>
                  <a:pt x="38328" y="57021"/>
                  <a:pt x="38328" y="59531"/>
                </a:cubicBezTo>
                <a:cubicBezTo>
                  <a:pt x="38328" y="65930"/>
                  <a:pt x="37092" y="72285"/>
                  <a:pt x="35947" y="78581"/>
                </a:cubicBezTo>
                <a:cubicBezTo>
                  <a:pt x="35498" y="81051"/>
                  <a:pt x="35340" y="83950"/>
                  <a:pt x="33565" y="85725"/>
                </a:cubicBezTo>
                <a:cubicBezTo>
                  <a:pt x="31790" y="87500"/>
                  <a:pt x="28803" y="87312"/>
                  <a:pt x="26422" y="88106"/>
                </a:cubicBezTo>
                <a:cubicBezTo>
                  <a:pt x="21659" y="91281"/>
                  <a:pt x="13944" y="92201"/>
                  <a:pt x="12134" y="97631"/>
                </a:cubicBezTo>
                <a:cubicBezTo>
                  <a:pt x="8848" y="107490"/>
                  <a:pt x="11145" y="102687"/>
                  <a:pt x="4990" y="111919"/>
                </a:cubicBezTo>
                <a:cubicBezTo>
                  <a:pt x="1804" y="121476"/>
                  <a:pt x="-3059" y="128192"/>
                  <a:pt x="2609" y="138112"/>
                </a:cubicBezTo>
                <a:cubicBezTo>
                  <a:pt x="4029" y="140597"/>
                  <a:pt x="7372" y="141287"/>
                  <a:pt x="9753" y="142875"/>
                </a:cubicBezTo>
                <a:cubicBezTo>
                  <a:pt x="11340" y="145256"/>
                  <a:pt x="13353" y="147404"/>
                  <a:pt x="14515" y="150019"/>
                </a:cubicBezTo>
                <a:cubicBezTo>
                  <a:pt x="16554" y="154606"/>
                  <a:pt x="19278" y="164306"/>
                  <a:pt x="19278" y="164306"/>
                </a:cubicBezTo>
                <a:cubicBezTo>
                  <a:pt x="18484" y="168275"/>
                  <a:pt x="17370" y="172192"/>
                  <a:pt x="16897" y="176212"/>
                </a:cubicBezTo>
                <a:cubicBezTo>
                  <a:pt x="14053" y="200380"/>
                  <a:pt x="14912" y="203994"/>
                  <a:pt x="14515" y="20955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106" name="Freeform 105"/>
          <p:cNvSpPr/>
          <p:nvPr/>
        </p:nvSpPr>
        <p:spPr bwMode="auto">
          <a:xfrm>
            <a:off x="3102108" y="1144828"/>
            <a:ext cx="4947356" cy="3222473"/>
          </a:xfrm>
          <a:custGeom>
            <a:avLst/>
            <a:gdLst>
              <a:gd name="connsiteX0" fmla="*/ 5029200 w 5029200"/>
              <a:gd name="connsiteY0" fmla="*/ 0 h 3413760"/>
              <a:gd name="connsiteX1" fmla="*/ 4876800 w 5029200"/>
              <a:gd name="connsiteY1" fmla="*/ 0 h 3413760"/>
              <a:gd name="connsiteX2" fmla="*/ 4876800 w 5029200"/>
              <a:gd name="connsiteY2" fmla="*/ 3413760 h 3413760"/>
              <a:gd name="connsiteX3" fmla="*/ 0 w 5029200"/>
              <a:gd name="connsiteY3" fmla="*/ 341376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3413760">
                <a:moveTo>
                  <a:pt x="5029200" y="0"/>
                </a:moveTo>
                <a:lnTo>
                  <a:pt x="4876800" y="0"/>
                </a:lnTo>
                <a:lnTo>
                  <a:pt x="4876800" y="3413760"/>
                </a:lnTo>
                <a:lnTo>
                  <a:pt x="0" y="3413760"/>
                </a:lnTo>
              </a:path>
            </a:pathLst>
          </a:custGeom>
          <a:noFill/>
          <a:ln w="3175"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 bwMode="auto">
          <a:xfrm>
            <a:off x="3887313" y="2500112"/>
            <a:ext cx="387293" cy="485529"/>
          </a:xfrm>
          <a:custGeom>
            <a:avLst/>
            <a:gdLst>
              <a:gd name="connsiteX0" fmla="*/ 101600 w 393700"/>
              <a:gd name="connsiteY0" fmla="*/ 304800 h 514350"/>
              <a:gd name="connsiteX1" fmla="*/ 101600 w 393700"/>
              <a:gd name="connsiteY1" fmla="*/ 304800 h 514350"/>
              <a:gd name="connsiteX2" fmla="*/ 63500 w 393700"/>
              <a:gd name="connsiteY2" fmla="*/ 288925 h 514350"/>
              <a:gd name="connsiteX3" fmla="*/ 60325 w 393700"/>
              <a:gd name="connsiteY3" fmla="*/ 279400 h 514350"/>
              <a:gd name="connsiteX4" fmla="*/ 53975 w 393700"/>
              <a:gd name="connsiteY4" fmla="*/ 269875 h 514350"/>
              <a:gd name="connsiteX5" fmla="*/ 50800 w 393700"/>
              <a:gd name="connsiteY5" fmla="*/ 260350 h 514350"/>
              <a:gd name="connsiteX6" fmla="*/ 41275 w 393700"/>
              <a:gd name="connsiteY6" fmla="*/ 254000 h 514350"/>
              <a:gd name="connsiteX7" fmla="*/ 15875 w 393700"/>
              <a:gd name="connsiteY7" fmla="*/ 231775 h 514350"/>
              <a:gd name="connsiteX8" fmla="*/ 6350 w 393700"/>
              <a:gd name="connsiteY8" fmla="*/ 225425 h 514350"/>
              <a:gd name="connsiteX9" fmla="*/ 0 w 393700"/>
              <a:gd name="connsiteY9" fmla="*/ 187325 h 514350"/>
              <a:gd name="connsiteX10" fmla="*/ 3175 w 393700"/>
              <a:gd name="connsiteY10" fmla="*/ 161925 h 514350"/>
              <a:gd name="connsiteX11" fmla="*/ 19050 w 393700"/>
              <a:gd name="connsiteY11" fmla="*/ 146050 h 514350"/>
              <a:gd name="connsiteX12" fmla="*/ 66675 w 393700"/>
              <a:gd name="connsiteY12" fmla="*/ 136525 h 514350"/>
              <a:gd name="connsiteX13" fmla="*/ 82550 w 393700"/>
              <a:gd name="connsiteY13" fmla="*/ 120650 h 514350"/>
              <a:gd name="connsiteX14" fmla="*/ 88900 w 393700"/>
              <a:gd name="connsiteY14" fmla="*/ 111125 h 514350"/>
              <a:gd name="connsiteX15" fmla="*/ 92075 w 393700"/>
              <a:gd name="connsiteY15" fmla="*/ 82550 h 514350"/>
              <a:gd name="connsiteX16" fmla="*/ 98425 w 393700"/>
              <a:gd name="connsiteY16" fmla="*/ 63500 h 514350"/>
              <a:gd name="connsiteX17" fmla="*/ 104775 w 393700"/>
              <a:gd name="connsiteY17" fmla="*/ 44450 h 514350"/>
              <a:gd name="connsiteX18" fmla="*/ 107950 w 393700"/>
              <a:gd name="connsiteY18" fmla="*/ 34925 h 514350"/>
              <a:gd name="connsiteX19" fmla="*/ 114300 w 393700"/>
              <a:gd name="connsiteY19" fmla="*/ 25400 h 514350"/>
              <a:gd name="connsiteX20" fmla="*/ 117475 w 393700"/>
              <a:gd name="connsiteY20" fmla="*/ 15875 h 514350"/>
              <a:gd name="connsiteX21" fmla="*/ 136525 w 393700"/>
              <a:gd name="connsiteY21" fmla="*/ 3175 h 514350"/>
              <a:gd name="connsiteX22" fmla="*/ 165100 w 393700"/>
              <a:gd name="connsiteY22" fmla="*/ 0 h 514350"/>
              <a:gd name="connsiteX23" fmla="*/ 225425 w 393700"/>
              <a:gd name="connsiteY23" fmla="*/ 3175 h 514350"/>
              <a:gd name="connsiteX24" fmla="*/ 238125 w 393700"/>
              <a:gd name="connsiteY24" fmla="*/ 6350 h 514350"/>
              <a:gd name="connsiteX25" fmla="*/ 254000 w 393700"/>
              <a:gd name="connsiteY25" fmla="*/ 9525 h 514350"/>
              <a:gd name="connsiteX26" fmla="*/ 273050 w 393700"/>
              <a:gd name="connsiteY26" fmla="*/ 15875 h 514350"/>
              <a:gd name="connsiteX27" fmla="*/ 295275 w 393700"/>
              <a:gd name="connsiteY27" fmla="*/ 19050 h 514350"/>
              <a:gd name="connsiteX28" fmla="*/ 304800 w 393700"/>
              <a:gd name="connsiteY28" fmla="*/ 25400 h 514350"/>
              <a:gd name="connsiteX29" fmla="*/ 320675 w 393700"/>
              <a:gd name="connsiteY29" fmla="*/ 38100 h 514350"/>
              <a:gd name="connsiteX30" fmla="*/ 327025 w 393700"/>
              <a:gd name="connsiteY30" fmla="*/ 57150 h 514350"/>
              <a:gd name="connsiteX31" fmla="*/ 327025 w 393700"/>
              <a:gd name="connsiteY31" fmla="*/ 136525 h 514350"/>
              <a:gd name="connsiteX32" fmla="*/ 346075 w 393700"/>
              <a:gd name="connsiteY32" fmla="*/ 168275 h 514350"/>
              <a:gd name="connsiteX33" fmla="*/ 349250 w 393700"/>
              <a:gd name="connsiteY33" fmla="*/ 177800 h 514350"/>
              <a:gd name="connsiteX34" fmla="*/ 352425 w 393700"/>
              <a:gd name="connsiteY34" fmla="*/ 200025 h 514350"/>
              <a:gd name="connsiteX35" fmla="*/ 358775 w 393700"/>
              <a:gd name="connsiteY35" fmla="*/ 219075 h 514350"/>
              <a:gd name="connsiteX36" fmla="*/ 368300 w 393700"/>
              <a:gd name="connsiteY36" fmla="*/ 247650 h 514350"/>
              <a:gd name="connsiteX37" fmla="*/ 371475 w 393700"/>
              <a:gd name="connsiteY37" fmla="*/ 257175 h 514350"/>
              <a:gd name="connsiteX38" fmla="*/ 374650 w 393700"/>
              <a:gd name="connsiteY38" fmla="*/ 273050 h 514350"/>
              <a:gd name="connsiteX39" fmla="*/ 384175 w 393700"/>
              <a:gd name="connsiteY39" fmla="*/ 301625 h 514350"/>
              <a:gd name="connsiteX40" fmla="*/ 387350 w 393700"/>
              <a:gd name="connsiteY40" fmla="*/ 311150 h 514350"/>
              <a:gd name="connsiteX41" fmla="*/ 390525 w 393700"/>
              <a:gd name="connsiteY41" fmla="*/ 346075 h 514350"/>
              <a:gd name="connsiteX42" fmla="*/ 393700 w 393700"/>
              <a:gd name="connsiteY42" fmla="*/ 371475 h 514350"/>
              <a:gd name="connsiteX43" fmla="*/ 390525 w 393700"/>
              <a:gd name="connsiteY43" fmla="*/ 454025 h 514350"/>
              <a:gd name="connsiteX44" fmla="*/ 365125 w 393700"/>
              <a:gd name="connsiteY44" fmla="*/ 485775 h 514350"/>
              <a:gd name="connsiteX45" fmla="*/ 355600 w 393700"/>
              <a:gd name="connsiteY45" fmla="*/ 495300 h 514350"/>
              <a:gd name="connsiteX46" fmla="*/ 330200 w 393700"/>
              <a:gd name="connsiteY46" fmla="*/ 504825 h 514350"/>
              <a:gd name="connsiteX47" fmla="*/ 295275 w 393700"/>
              <a:gd name="connsiteY47" fmla="*/ 514350 h 514350"/>
              <a:gd name="connsiteX48" fmla="*/ 254000 w 393700"/>
              <a:gd name="connsiteY48" fmla="*/ 511175 h 514350"/>
              <a:gd name="connsiteX49" fmla="*/ 234950 w 393700"/>
              <a:gd name="connsiteY49" fmla="*/ 504825 h 514350"/>
              <a:gd name="connsiteX50" fmla="*/ 225425 w 393700"/>
              <a:gd name="connsiteY50" fmla="*/ 501650 h 514350"/>
              <a:gd name="connsiteX51" fmla="*/ 215900 w 393700"/>
              <a:gd name="connsiteY51" fmla="*/ 498475 h 514350"/>
              <a:gd name="connsiteX52" fmla="*/ 206375 w 393700"/>
              <a:gd name="connsiteY52" fmla="*/ 492125 h 514350"/>
              <a:gd name="connsiteX53" fmla="*/ 196850 w 393700"/>
              <a:gd name="connsiteY53" fmla="*/ 473075 h 514350"/>
              <a:gd name="connsiteX54" fmla="*/ 187325 w 393700"/>
              <a:gd name="connsiteY54" fmla="*/ 466725 h 514350"/>
              <a:gd name="connsiteX55" fmla="*/ 174625 w 393700"/>
              <a:gd name="connsiteY55" fmla="*/ 447675 h 514350"/>
              <a:gd name="connsiteX56" fmla="*/ 171450 w 393700"/>
              <a:gd name="connsiteY56" fmla="*/ 438150 h 514350"/>
              <a:gd name="connsiteX57" fmla="*/ 165100 w 393700"/>
              <a:gd name="connsiteY57" fmla="*/ 428625 h 514350"/>
              <a:gd name="connsiteX58" fmla="*/ 158750 w 393700"/>
              <a:gd name="connsiteY58" fmla="*/ 409575 h 514350"/>
              <a:gd name="connsiteX59" fmla="*/ 152400 w 393700"/>
              <a:gd name="connsiteY59" fmla="*/ 390525 h 514350"/>
              <a:gd name="connsiteX60" fmla="*/ 149225 w 393700"/>
              <a:gd name="connsiteY60" fmla="*/ 381000 h 514350"/>
              <a:gd name="connsiteX61" fmla="*/ 142875 w 393700"/>
              <a:gd name="connsiteY61" fmla="*/ 371475 h 514350"/>
              <a:gd name="connsiteX62" fmla="*/ 139700 w 393700"/>
              <a:gd name="connsiteY62" fmla="*/ 361950 h 514350"/>
              <a:gd name="connsiteX63" fmla="*/ 127000 w 393700"/>
              <a:gd name="connsiteY63" fmla="*/ 342900 h 514350"/>
              <a:gd name="connsiteX64" fmla="*/ 117475 w 393700"/>
              <a:gd name="connsiteY64" fmla="*/ 314325 h 514350"/>
              <a:gd name="connsiteX65" fmla="*/ 114300 w 393700"/>
              <a:gd name="connsiteY65" fmla="*/ 304800 h 514350"/>
              <a:gd name="connsiteX66" fmla="*/ 111125 w 393700"/>
              <a:gd name="connsiteY66" fmla="*/ 295275 h 514350"/>
              <a:gd name="connsiteX67" fmla="*/ 114300 w 393700"/>
              <a:gd name="connsiteY67" fmla="*/ 263525 h 514350"/>
              <a:gd name="connsiteX68" fmla="*/ 111125 w 393700"/>
              <a:gd name="connsiteY68" fmla="*/ 254000 h 514350"/>
              <a:gd name="connsiteX69" fmla="*/ 107950 w 393700"/>
              <a:gd name="connsiteY69" fmla="*/ 279400 h 514350"/>
              <a:gd name="connsiteX70" fmla="*/ 101600 w 393700"/>
              <a:gd name="connsiteY70" fmla="*/ 30480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93700" h="514350">
                <a:moveTo>
                  <a:pt x="101600" y="304800"/>
                </a:moveTo>
                <a:lnTo>
                  <a:pt x="101600" y="304800"/>
                </a:lnTo>
                <a:cubicBezTo>
                  <a:pt x="99341" y="304047"/>
                  <a:pt x="70001" y="297052"/>
                  <a:pt x="63500" y="288925"/>
                </a:cubicBezTo>
                <a:cubicBezTo>
                  <a:pt x="61409" y="286312"/>
                  <a:pt x="61822" y="282393"/>
                  <a:pt x="60325" y="279400"/>
                </a:cubicBezTo>
                <a:cubicBezTo>
                  <a:pt x="58618" y="275987"/>
                  <a:pt x="55682" y="273288"/>
                  <a:pt x="53975" y="269875"/>
                </a:cubicBezTo>
                <a:cubicBezTo>
                  <a:pt x="52478" y="266882"/>
                  <a:pt x="52891" y="262963"/>
                  <a:pt x="50800" y="260350"/>
                </a:cubicBezTo>
                <a:cubicBezTo>
                  <a:pt x="48416" y="257370"/>
                  <a:pt x="44450" y="256117"/>
                  <a:pt x="41275" y="254000"/>
                </a:cubicBezTo>
                <a:cubicBezTo>
                  <a:pt x="30692" y="238125"/>
                  <a:pt x="38100" y="246592"/>
                  <a:pt x="15875" y="231775"/>
                </a:cubicBezTo>
                <a:lnTo>
                  <a:pt x="6350" y="225425"/>
                </a:lnTo>
                <a:cubicBezTo>
                  <a:pt x="1382" y="210522"/>
                  <a:pt x="0" y="208593"/>
                  <a:pt x="0" y="187325"/>
                </a:cubicBezTo>
                <a:cubicBezTo>
                  <a:pt x="0" y="178792"/>
                  <a:pt x="930" y="170157"/>
                  <a:pt x="3175" y="161925"/>
                </a:cubicBezTo>
                <a:cubicBezTo>
                  <a:pt x="5073" y="154967"/>
                  <a:pt x="12919" y="148775"/>
                  <a:pt x="19050" y="146050"/>
                </a:cubicBezTo>
                <a:cubicBezTo>
                  <a:pt x="37811" y="137712"/>
                  <a:pt x="44878" y="138947"/>
                  <a:pt x="66675" y="136525"/>
                </a:cubicBezTo>
                <a:cubicBezTo>
                  <a:pt x="83608" y="111125"/>
                  <a:pt x="61383" y="141817"/>
                  <a:pt x="82550" y="120650"/>
                </a:cubicBezTo>
                <a:cubicBezTo>
                  <a:pt x="85248" y="117952"/>
                  <a:pt x="86783" y="114300"/>
                  <a:pt x="88900" y="111125"/>
                </a:cubicBezTo>
                <a:cubicBezTo>
                  <a:pt x="89958" y="101600"/>
                  <a:pt x="90195" y="91948"/>
                  <a:pt x="92075" y="82550"/>
                </a:cubicBezTo>
                <a:cubicBezTo>
                  <a:pt x="93388" y="75986"/>
                  <a:pt x="96308" y="69850"/>
                  <a:pt x="98425" y="63500"/>
                </a:cubicBezTo>
                <a:lnTo>
                  <a:pt x="104775" y="44450"/>
                </a:lnTo>
                <a:cubicBezTo>
                  <a:pt x="105833" y="41275"/>
                  <a:pt x="106094" y="37710"/>
                  <a:pt x="107950" y="34925"/>
                </a:cubicBezTo>
                <a:cubicBezTo>
                  <a:pt x="110067" y="31750"/>
                  <a:pt x="112593" y="28813"/>
                  <a:pt x="114300" y="25400"/>
                </a:cubicBezTo>
                <a:cubicBezTo>
                  <a:pt x="115797" y="22407"/>
                  <a:pt x="115108" y="18242"/>
                  <a:pt x="117475" y="15875"/>
                </a:cubicBezTo>
                <a:cubicBezTo>
                  <a:pt x="122871" y="10479"/>
                  <a:pt x="128940" y="4018"/>
                  <a:pt x="136525" y="3175"/>
                </a:cubicBezTo>
                <a:lnTo>
                  <a:pt x="165100" y="0"/>
                </a:lnTo>
                <a:cubicBezTo>
                  <a:pt x="185208" y="1058"/>
                  <a:pt x="205365" y="1431"/>
                  <a:pt x="225425" y="3175"/>
                </a:cubicBezTo>
                <a:cubicBezTo>
                  <a:pt x="229772" y="3553"/>
                  <a:pt x="233865" y="5403"/>
                  <a:pt x="238125" y="6350"/>
                </a:cubicBezTo>
                <a:cubicBezTo>
                  <a:pt x="243393" y="7521"/>
                  <a:pt x="248794" y="8105"/>
                  <a:pt x="254000" y="9525"/>
                </a:cubicBezTo>
                <a:cubicBezTo>
                  <a:pt x="260458" y="11286"/>
                  <a:pt x="266424" y="14928"/>
                  <a:pt x="273050" y="15875"/>
                </a:cubicBezTo>
                <a:lnTo>
                  <a:pt x="295275" y="19050"/>
                </a:lnTo>
                <a:cubicBezTo>
                  <a:pt x="298450" y="21167"/>
                  <a:pt x="301387" y="23693"/>
                  <a:pt x="304800" y="25400"/>
                </a:cubicBezTo>
                <a:cubicBezTo>
                  <a:pt x="316112" y="31056"/>
                  <a:pt x="314558" y="24337"/>
                  <a:pt x="320675" y="38100"/>
                </a:cubicBezTo>
                <a:cubicBezTo>
                  <a:pt x="323393" y="44217"/>
                  <a:pt x="327025" y="57150"/>
                  <a:pt x="327025" y="57150"/>
                </a:cubicBezTo>
                <a:cubicBezTo>
                  <a:pt x="325073" y="86435"/>
                  <a:pt x="320977" y="108299"/>
                  <a:pt x="327025" y="136525"/>
                </a:cubicBezTo>
                <a:cubicBezTo>
                  <a:pt x="329721" y="149107"/>
                  <a:pt x="342145" y="156484"/>
                  <a:pt x="346075" y="168275"/>
                </a:cubicBezTo>
                <a:lnTo>
                  <a:pt x="349250" y="177800"/>
                </a:lnTo>
                <a:cubicBezTo>
                  <a:pt x="350308" y="185208"/>
                  <a:pt x="350742" y="192733"/>
                  <a:pt x="352425" y="200025"/>
                </a:cubicBezTo>
                <a:cubicBezTo>
                  <a:pt x="353930" y="206547"/>
                  <a:pt x="356658" y="212725"/>
                  <a:pt x="358775" y="219075"/>
                </a:cubicBezTo>
                <a:lnTo>
                  <a:pt x="368300" y="247650"/>
                </a:lnTo>
                <a:cubicBezTo>
                  <a:pt x="369358" y="250825"/>
                  <a:pt x="370819" y="253893"/>
                  <a:pt x="371475" y="257175"/>
                </a:cubicBezTo>
                <a:cubicBezTo>
                  <a:pt x="372533" y="262467"/>
                  <a:pt x="373230" y="267844"/>
                  <a:pt x="374650" y="273050"/>
                </a:cubicBezTo>
                <a:lnTo>
                  <a:pt x="384175" y="301625"/>
                </a:lnTo>
                <a:lnTo>
                  <a:pt x="387350" y="311150"/>
                </a:lnTo>
                <a:cubicBezTo>
                  <a:pt x="388408" y="322792"/>
                  <a:pt x="389301" y="334450"/>
                  <a:pt x="390525" y="346075"/>
                </a:cubicBezTo>
                <a:cubicBezTo>
                  <a:pt x="391418" y="354561"/>
                  <a:pt x="393700" y="362942"/>
                  <a:pt x="393700" y="371475"/>
                </a:cubicBezTo>
                <a:cubicBezTo>
                  <a:pt x="393700" y="399012"/>
                  <a:pt x="393095" y="426608"/>
                  <a:pt x="390525" y="454025"/>
                </a:cubicBezTo>
                <a:cubicBezTo>
                  <a:pt x="387967" y="481307"/>
                  <a:pt x="382669" y="468231"/>
                  <a:pt x="365125" y="485775"/>
                </a:cubicBezTo>
                <a:cubicBezTo>
                  <a:pt x="361950" y="488950"/>
                  <a:pt x="359254" y="492690"/>
                  <a:pt x="355600" y="495300"/>
                </a:cubicBezTo>
                <a:cubicBezTo>
                  <a:pt x="345321" y="502642"/>
                  <a:pt x="341661" y="501387"/>
                  <a:pt x="330200" y="504825"/>
                </a:cubicBezTo>
                <a:cubicBezTo>
                  <a:pt x="297974" y="514493"/>
                  <a:pt x="324209" y="508563"/>
                  <a:pt x="295275" y="514350"/>
                </a:cubicBezTo>
                <a:cubicBezTo>
                  <a:pt x="281517" y="513292"/>
                  <a:pt x="267630" y="513327"/>
                  <a:pt x="254000" y="511175"/>
                </a:cubicBezTo>
                <a:cubicBezTo>
                  <a:pt x="247388" y="510131"/>
                  <a:pt x="241300" y="506942"/>
                  <a:pt x="234950" y="504825"/>
                </a:cubicBezTo>
                <a:lnTo>
                  <a:pt x="225425" y="501650"/>
                </a:lnTo>
                <a:cubicBezTo>
                  <a:pt x="222250" y="500592"/>
                  <a:pt x="218685" y="500331"/>
                  <a:pt x="215900" y="498475"/>
                </a:cubicBezTo>
                <a:lnTo>
                  <a:pt x="206375" y="492125"/>
                </a:lnTo>
                <a:cubicBezTo>
                  <a:pt x="203793" y="484378"/>
                  <a:pt x="203005" y="479230"/>
                  <a:pt x="196850" y="473075"/>
                </a:cubicBezTo>
                <a:cubicBezTo>
                  <a:pt x="194152" y="470377"/>
                  <a:pt x="190500" y="468842"/>
                  <a:pt x="187325" y="466725"/>
                </a:cubicBezTo>
                <a:cubicBezTo>
                  <a:pt x="183092" y="460375"/>
                  <a:pt x="177038" y="454915"/>
                  <a:pt x="174625" y="447675"/>
                </a:cubicBezTo>
                <a:cubicBezTo>
                  <a:pt x="173567" y="444500"/>
                  <a:pt x="172947" y="441143"/>
                  <a:pt x="171450" y="438150"/>
                </a:cubicBezTo>
                <a:cubicBezTo>
                  <a:pt x="169743" y="434737"/>
                  <a:pt x="166650" y="432112"/>
                  <a:pt x="165100" y="428625"/>
                </a:cubicBezTo>
                <a:cubicBezTo>
                  <a:pt x="162382" y="422508"/>
                  <a:pt x="160867" y="415925"/>
                  <a:pt x="158750" y="409575"/>
                </a:cubicBezTo>
                <a:lnTo>
                  <a:pt x="152400" y="390525"/>
                </a:lnTo>
                <a:cubicBezTo>
                  <a:pt x="151342" y="387350"/>
                  <a:pt x="151081" y="383785"/>
                  <a:pt x="149225" y="381000"/>
                </a:cubicBezTo>
                <a:cubicBezTo>
                  <a:pt x="147108" y="377825"/>
                  <a:pt x="144582" y="374888"/>
                  <a:pt x="142875" y="371475"/>
                </a:cubicBezTo>
                <a:cubicBezTo>
                  <a:pt x="141378" y="368482"/>
                  <a:pt x="141325" y="364876"/>
                  <a:pt x="139700" y="361950"/>
                </a:cubicBezTo>
                <a:cubicBezTo>
                  <a:pt x="135994" y="355279"/>
                  <a:pt x="129413" y="350140"/>
                  <a:pt x="127000" y="342900"/>
                </a:cubicBezTo>
                <a:lnTo>
                  <a:pt x="117475" y="314325"/>
                </a:lnTo>
                <a:lnTo>
                  <a:pt x="114300" y="304800"/>
                </a:lnTo>
                <a:lnTo>
                  <a:pt x="111125" y="295275"/>
                </a:lnTo>
                <a:cubicBezTo>
                  <a:pt x="112183" y="284692"/>
                  <a:pt x="114300" y="274161"/>
                  <a:pt x="114300" y="263525"/>
                </a:cubicBezTo>
                <a:cubicBezTo>
                  <a:pt x="114300" y="260178"/>
                  <a:pt x="112368" y="250893"/>
                  <a:pt x="111125" y="254000"/>
                </a:cubicBezTo>
                <a:cubicBezTo>
                  <a:pt x="107956" y="261922"/>
                  <a:pt x="109738" y="271057"/>
                  <a:pt x="107950" y="279400"/>
                </a:cubicBezTo>
                <a:cubicBezTo>
                  <a:pt x="101265" y="310595"/>
                  <a:pt x="102658" y="300567"/>
                  <a:pt x="101600" y="304800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29" name="Rectangle 328"/>
          <p:cNvSpPr/>
          <p:nvPr/>
        </p:nvSpPr>
        <p:spPr bwMode="auto">
          <a:xfrm>
            <a:off x="4092496" y="1062232"/>
            <a:ext cx="1616324" cy="15550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30" name="Rectangle 329"/>
          <p:cNvSpPr/>
          <p:nvPr/>
        </p:nvSpPr>
        <p:spPr>
          <a:xfrm>
            <a:off x="4028305" y="1039701"/>
            <a:ext cx="127150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</a:rPr>
              <a:t>Центральный регион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4010505" y="1178142"/>
            <a:ext cx="2494334" cy="1533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200"/>
              </a:spcAft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Нижегородская обл.</a:t>
            </a:r>
            <a:endParaRPr lang="en-US" sz="700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200"/>
              </a:spcAft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Коми</a:t>
            </a:r>
            <a:endParaRPr lang="en-US" sz="700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200"/>
              </a:spcAft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Татарстан</a:t>
            </a:r>
            <a:endParaRPr lang="en-US" sz="700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200"/>
              </a:spcAft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Ульяновская обл.</a:t>
            </a:r>
            <a:endParaRPr lang="en-US" sz="700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200"/>
              </a:spcAft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Самарская обл.</a:t>
            </a:r>
            <a:endParaRPr lang="en-US" sz="700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200"/>
              </a:spcAft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Пензенская обл.</a:t>
            </a:r>
            <a:endParaRPr lang="en-US" sz="700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200"/>
              </a:spcAft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Мари Эл</a:t>
            </a:r>
            <a:endParaRPr lang="en-US" sz="700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200"/>
              </a:spcAft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Мордовия</a:t>
            </a:r>
            <a:endParaRPr lang="en-US" sz="700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200"/>
              </a:spcAft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Чувашия</a:t>
            </a:r>
            <a:endParaRPr lang="en-US" sz="700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200"/>
              </a:spcAft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Кировская обл.</a:t>
            </a:r>
            <a:endParaRPr lang="en-US" sz="700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200"/>
              </a:spcAft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Саратовская обл.</a:t>
            </a:r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51" name="Freeform 50"/>
          <p:cNvSpPr/>
          <p:nvPr/>
        </p:nvSpPr>
        <p:spPr bwMode="auto">
          <a:xfrm>
            <a:off x="2713722" y="2971405"/>
            <a:ext cx="131180" cy="157347"/>
          </a:xfrm>
          <a:custGeom>
            <a:avLst/>
            <a:gdLst>
              <a:gd name="connsiteX0" fmla="*/ 119062 w 133350"/>
              <a:gd name="connsiteY0" fmla="*/ 45244 h 166687"/>
              <a:gd name="connsiteX1" fmla="*/ 119062 w 133350"/>
              <a:gd name="connsiteY1" fmla="*/ 45244 h 166687"/>
              <a:gd name="connsiteX2" fmla="*/ 95250 w 133350"/>
              <a:gd name="connsiteY2" fmla="*/ 26194 h 166687"/>
              <a:gd name="connsiteX3" fmla="*/ 80962 w 133350"/>
              <a:gd name="connsiteY3" fmla="*/ 21431 h 166687"/>
              <a:gd name="connsiteX4" fmla="*/ 66675 w 133350"/>
              <a:gd name="connsiteY4" fmla="*/ 11906 h 166687"/>
              <a:gd name="connsiteX5" fmla="*/ 59531 w 133350"/>
              <a:gd name="connsiteY5" fmla="*/ 7144 h 166687"/>
              <a:gd name="connsiteX6" fmla="*/ 52387 w 133350"/>
              <a:gd name="connsiteY6" fmla="*/ 4762 h 166687"/>
              <a:gd name="connsiteX7" fmla="*/ 35719 w 133350"/>
              <a:gd name="connsiteY7" fmla="*/ 0 h 166687"/>
              <a:gd name="connsiteX8" fmla="*/ 21431 w 133350"/>
              <a:gd name="connsiteY8" fmla="*/ 9525 h 166687"/>
              <a:gd name="connsiteX9" fmla="*/ 7144 w 133350"/>
              <a:gd name="connsiteY9" fmla="*/ 14287 h 166687"/>
              <a:gd name="connsiteX10" fmla="*/ 0 w 133350"/>
              <a:gd name="connsiteY10" fmla="*/ 28575 h 166687"/>
              <a:gd name="connsiteX11" fmla="*/ 4762 w 133350"/>
              <a:gd name="connsiteY11" fmla="*/ 52387 h 166687"/>
              <a:gd name="connsiteX12" fmla="*/ 9525 w 133350"/>
              <a:gd name="connsiteY12" fmla="*/ 59531 h 166687"/>
              <a:gd name="connsiteX13" fmla="*/ 23812 w 133350"/>
              <a:gd name="connsiteY13" fmla="*/ 69056 h 166687"/>
              <a:gd name="connsiteX14" fmla="*/ 30956 w 133350"/>
              <a:gd name="connsiteY14" fmla="*/ 83344 h 166687"/>
              <a:gd name="connsiteX15" fmla="*/ 33337 w 133350"/>
              <a:gd name="connsiteY15" fmla="*/ 90487 h 166687"/>
              <a:gd name="connsiteX16" fmla="*/ 40481 w 133350"/>
              <a:gd name="connsiteY16" fmla="*/ 95250 h 166687"/>
              <a:gd name="connsiteX17" fmla="*/ 52387 w 133350"/>
              <a:gd name="connsiteY17" fmla="*/ 116681 h 166687"/>
              <a:gd name="connsiteX18" fmla="*/ 57150 w 133350"/>
              <a:gd name="connsiteY18" fmla="*/ 123825 h 166687"/>
              <a:gd name="connsiteX19" fmla="*/ 64294 w 133350"/>
              <a:gd name="connsiteY19" fmla="*/ 128587 h 166687"/>
              <a:gd name="connsiteX20" fmla="*/ 73819 w 133350"/>
              <a:gd name="connsiteY20" fmla="*/ 142875 h 166687"/>
              <a:gd name="connsiteX21" fmla="*/ 78581 w 133350"/>
              <a:gd name="connsiteY21" fmla="*/ 150019 h 166687"/>
              <a:gd name="connsiteX22" fmla="*/ 83344 w 133350"/>
              <a:gd name="connsiteY22" fmla="*/ 164306 h 166687"/>
              <a:gd name="connsiteX23" fmla="*/ 90487 w 133350"/>
              <a:gd name="connsiteY23" fmla="*/ 166687 h 166687"/>
              <a:gd name="connsiteX24" fmla="*/ 111919 w 133350"/>
              <a:gd name="connsiteY24" fmla="*/ 164306 h 166687"/>
              <a:gd name="connsiteX25" fmla="*/ 126206 w 133350"/>
              <a:gd name="connsiteY25" fmla="*/ 157162 h 166687"/>
              <a:gd name="connsiteX26" fmla="*/ 133350 w 133350"/>
              <a:gd name="connsiteY26" fmla="*/ 154781 h 166687"/>
              <a:gd name="connsiteX27" fmla="*/ 130969 w 133350"/>
              <a:gd name="connsiteY27" fmla="*/ 145256 h 166687"/>
              <a:gd name="connsiteX28" fmla="*/ 128587 w 133350"/>
              <a:gd name="connsiteY28" fmla="*/ 138112 h 166687"/>
              <a:gd name="connsiteX29" fmla="*/ 126206 w 133350"/>
              <a:gd name="connsiteY29" fmla="*/ 114300 h 166687"/>
              <a:gd name="connsiteX30" fmla="*/ 123825 w 133350"/>
              <a:gd name="connsiteY30" fmla="*/ 52387 h 166687"/>
              <a:gd name="connsiteX31" fmla="*/ 116681 w 133350"/>
              <a:gd name="connsiteY31" fmla="*/ 47625 h 166687"/>
              <a:gd name="connsiteX32" fmla="*/ 119062 w 133350"/>
              <a:gd name="connsiteY32" fmla="*/ 45244 h 16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3350" h="166687">
                <a:moveTo>
                  <a:pt x="119062" y="45244"/>
                </a:moveTo>
                <a:lnTo>
                  <a:pt x="119062" y="45244"/>
                </a:lnTo>
                <a:cubicBezTo>
                  <a:pt x="118431" y="44703"/>
                  <a:pt x="101362" y="28910"/>
                  <a:pt x="95250" y="26194"/>
                </a:cubicBezTo>
                <a:cubicBezTo>
                  <a:pt x="90662" y="24155"/>
                  <a:pt x="80962" y="21431"/>
                  <a:pt x="80962" y="21431"/>
                </a:cubicBezTo>
                <a:lnTo>
                  <a:pt x="66675" y="11906"/>
                </a:lnTo>
                <a:cubicBezTo>
                  <a:pt x="64294" y="10319"/>
                  <a:pt x="62246" y="8049"/>
                  <a:pt x="59531" y="7144"/>
                </a:cubicBezTo>
                <a:cubicBezTo>
                  <a:pt x="57150" y="6350"/>
                  <a:pt x="54801" y="5452"/>
                  <a:pt x="52387" y="4762"/>
                </a:cubicBezTo>
                <a:cubicBezTo>
                  <a:pt x="31439" y="-1224"/>
                  <a:pt x="52859" y="5713"/>
                  <a:pt x="35719" y="0"/>
                </a:cubicBezTo>
                <a:cubicBezTo>
                  <a:pt x="30956" y="3175"/>
                  <a:pt x="26861" y="7715"/>
                  <a:pt x="21431" y="9525"/>
                </a:cubicBezTo>
                <a:lnTo>
                  <a:pt x="7144" y="14287"/>
                </a:lnTo>
                <a:cubicBezTo>
                  <a:pt x="4735" y="17900"/>
                  <a:pt x="0" y="23644"/>
                  <a:pt x="0" y="28575"/>
                </a:cubicBezTo>
                <a:cubicBezTo>
                  <a:pt x="0" y="32962"/>
                  <a:pt x="1829" y="46522"/>
                  <a:pt x="4762" y="52387"/>
                </a:cubicBezTo>
                <a:cubicBezTo>
                  <a:pt x="6042" y="54947"/>
                  <a:pt x="7371" y="57646"/>
                  <a:pt x="9525" y="59531"/>
                </a:cubicBezTo>
                <a:cubicBezTo>
                  <a:pt x="13832" y="63300"/>
                  <a:pt x="23812" y="69056"/>
                  <a:pt x="23812" y="69056"/>
                </a:cubicBezTo>
                <a:cubicBezTo>
                  <a:pt x="29801" y="87017"/>
                  <a:pt x="21722" y="64875"/>
                  <a:pt x="30956" y="83344"/>
                </a:cubicBezTo>
                <a:cubicBezTo>
                  <a:pt x="32078" y="85589"/>
                  <a:pt x="31769" y="88527"/>
                  <a:pt x="33337" y="90487"/>
                </a:cubicBezTo>
                <a:cubicBezTo>
                  <a:pt x="35125" y="92722"/>
                  <a:pt x="38100" y="93662"/>
                  <a:pt x="40481" y="95250"/>
                </a:cubicBezTo>
                <a:cubicBezTo>
                  <a:pt x="44672" y="107824"/>
                  <a:pt x="41470" y="100306"/>
                  <a:pt x="52387" y="116681"/>
                </a:cubicBezTo>
                <a:cubicBezTo>
                  <a:pt x="53975" y="119062"/>
                  <a:pt x="54769" y="122238"/>
                  <a:pt x="57150" y="123825"/>
                </a:cubicBezTo>
                <a:lnTo>
                  <a:pt x="64294" y="128587"/>
                </a:lnTo>
                <a:lnTo>
                  <a:pt x="73819" y="142875"/>
                </a:lnTo>
                <a:cubicBezTo>
                  <a:pt x="75406" y="145256"/>
                  <a:pt x="77676" y="147304"/>
                  <a:pt x="78581" y="150019"/>
                </a:cubicBezTo>
                <a:cubicBezTo>
                  <a:pt x="80169" y="154781"/>
                  <a:pt x="78582" y="162719"/>
                  <a:pt x="83344" y="164306"/>
                </a:cubicBezTo>
                <a:lnTo>
                  <a:pt x="90487" y="166687"/>
                </a:lnTo>
                <a:cubicBezTo>
                  <a:pt x="97631" y="165893"/>
                  <a:pt x="104829" y="165488"/>
                  <a:pt x="111919" y="164306"/>
                </a:cubicBezTo>
                <a:cubicBezTo>
                  <a:pt x="120897" y="162810"/>
                  <a:pt x="117978" y="161276"/>
                  <a:pt x="126206" y="157162"/>
                </a:cubicBezTo>
                <a:cubicBezTo>
                  <a:pt x="128451" y="156039"/>
                  <a:pt x="130969" y="155575"/>
                  <a:pt x="133350" y="154781"/>
                </a:cubicBezTo>
                <a:cubicBezTo>
                  <a:pt x="132556" y="151606"/>
                  <a:pt x="131868" y="148403"/>
                  <a:pt x="130969" y="145256"/>
                </a:cubicBezTo>
                <a:cubicBezTo>
                  <a:pt x="130279" y="142842"/>
                  <a:pt x="128969" y="140593"/>
                  <a:pt x="128587" y="138112"/>
                </a:cubicBezTo>
                <a:cubicBezTo>
                  <a:pt x="127374" y="130228"/>
                  <a:pt x="127000" y="122237"/>
                  <a:pt x="126206" y="114300"/>
                </a:cubicBezTo>
                <a:cubicBezTo>
                  <a:pt x="125412" y="93662"/>
                  <a:pt x="126746" y="72832"/>
                  <a:pt x="123825" y="52387"/>
                </a:cubicBezTo>
                <a:cubicBezTo>
                  <a:pt x="123420" y="49554"/>
                  <a:pt x="118705" y="49649"/>
                  <a:pt x="116681" y="47625"/>
                </a:cubicBezTo>
                <a:lnTo>
                  <a:pt x="119062" y="45244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674E"/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latin typeface="Arial" charset="0"/>
              <a:ea typeface="ＭＳ Ｐゴシック" charset="0"/>
            </a:endParaRPr>
          </a:p>
        </p:txBody>
      </p:sp>
      <p:sp>
        <p:nvSpPr>
          <p:cNvPr id="369" name="Rectangle 36"/>
          <p:cNvSpPr>
            <a:spLocks noChangeArrowheads="1"/>
          </p:cNvSpPr>
          <p:nvPr/>
        </p:nvSpPr>
        <p:spPr bwMode="auto">
          <a:xfrm>
            <a:off x="5373877" y="3808004"/>
            <a:ext cx="1070025" cy="203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</a:rPr>
              <a:t>РОССИЯ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89" name="Rectangle 4"/>
          <p:cNvSpPr txBox="1">
            <a:spLocks noChangeArrowheads="1"/>
          </p:cNvSpPr>
          <p:nvPr/>
        </p:nvSpPr>
        <p:spPr bwMode="auto">
          <a:xfrm>
            <a:off x="116171" y="219656"/>
            <a:ext cx="9550268" cy="40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eorgia" pitchFamily="18" charset="0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eorgia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eorgia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eorgia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Georgia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1700">
                <a:solidFill>
                  <a:schemeClr val="accent1"/>
                </a:solidFill>
                <a:latin typeface="Georgia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1700">
                <a:solidFill>
                  <a:schemeClr val="accent1"/>
                </a:solidFill>
                <a:latin typeface="Georgia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1700">
                <a:solidFill>
                  <a:schemeClr val="accent1"/>
                </a:solidFill>
                <a:latin typeface="Georgia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1700">
                <a:solidFill>
                  <a:schemeClr val="accent1"/>
                </a:solidFill>
                <a:latin typeface="Georgia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ru-RU" dirty="0"/>
              <a:t>География распространения </a:t>
            </a:r>
            <a:r>
              <a:rPr lang="ru-RU" dirty="0" smtClean="0"/>
              <a:t>нелегальной </a:t>
            </a:r>
            <a:r>
              <a:rPr lang="ru-RU" dirty="0"/>
              <a:t>табачной </a:t>
            </a:r>
            <a:r>
              <a:rPr lang="ru-RU" dirty="0" smtClean="0"/>
              <a:t>продукции</a:t>
            </a:r>
            <a:r>
              <a:rPr lang="en-US" dirty="0" smtClean="0"/>
              <a:t> </a:t>
            </a:r>
            <a:r>
              <a:rPr lang="ru-RU" dirty="0" smtClean="0"/>
              <a:t>в России, август </a:t>
            </a:r>
            <a:r>
              <a:rPr lang="ru-RU" dirty="0"/>
              <a:t>2014</a:t>
            </a:r>
            <a:endParaRPr lang="en-US" dirty="0"/>
          </a:p>
        </p:txBody>
      </p:sp>
      <p:sp>
        <p:nvSpPr>
          <p:cNvPr id="117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878436" y="6332908"/>
            <a:ext cx="39052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BB4E4D9-2C5A-423A-A8BE-9B5EA07DECC8}" type="slidenum">
              <a:rPr lang="en-US" sz="800" smtClean="0">
                <a:solidFill>
                  <a:schemeClr val="tx1"/>
                </a:solidFill>
              </a:rPr>
              <a:pPr>
                <a:defRPr/>
              </a:pPr>
              <a:t>3</a:t>
            </a:fld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42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28625" y="182563"/>
            <a:ext cx="8596313" cy="752157"/>
          </a:xfrm>
        </p:spPr>
        <p:txBody>
          <a:bodyPr>
            <a:normAutofit/>
          </a:bodyPr>
          <a:lstStyle/>
          <a:p>
            <a:r>
              <a:rPr lang="ru-RU" dirty="0" smtClean="0"/>
              <a:t>Комплексный подход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000" i="1" dirty="0" smtClean="0">
                <a:solidFill>
                  <a:schemeClr val="tx2"/>
                </a:solidFill>
                <a:ea typeface="ＭＳ Ｐゴシック" pitchFamily="80" charset="-128"/>
              </a:rPr>
              <a:t>Практика противодействия</a:t>
            </a:r>
            <a:endParaRPr lang="en-US" sz="2700" i="1" dirty="0">
              <a:solidFill>
                <a:schemeClr val="tx2"/>
              </a:solidFill>
              <a:ea typeface="ＭＳ Ｐゴシック" pitchFamily="80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4D1E8F-BD1A-4C81-B62B-E79AE608D72C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143" name="Rectangle 142"/>
          <p:cNvSpPr/>
          <p:nvPr/>
        </p:nvSpPr>
        <p:spPr bwMode="auto">
          <a:xfrm>
            <a:off x="414889" y="4127616"/>
            <a:ext cx="2897272" cy="112510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Информирование розничной торговли</a:t>
            </a:r>
            <a:endParaRPr 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14889" y="1037458"/>
            <a:ext cx="2897272" cy="1187582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 eaLnBrk="0" hangingPunct="0">
              <a:tabLst>
                <a:tab pos="180975" algn="l"/>
              </a:tabLst>
            </a:pPr>
            <a:r>
              <a:rPr lang="ru-RU" sz="10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Взаимодействие с правоохранительными органами</a:t>
            </a:r>
            <a:endParaRPr lang="en-US" sz="10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30" name="Rectangle 329"/>
          <p:cNvSpPr/>
          <p:nvPr/>
        </p:nvSpPr>
        <p:spPr bwMode="auto">
          <a:xfrm>
            <a:off x="414889" y="5498836"/>
            <a:ext cx="2897272" cy="101372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Codentify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</a:rPr>
              <a:t>® </a:t>
            </a:r>
            <a:endParaRPr 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414889" y="2582537"/>
            <a:ext cx="2897272" cy="1187582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Поддержка усиления законодательной ответственности</a:t>
            </a:r>
            <a:endParaRPr 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4062328" y="1037458"/>
            <a:ext cx="5061351" cy="1187582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 marL="171450" indent="-171450" eaLnBrk="0" hangingPunct="0">
              <a:buFont typeface="Arial" panose="020B0604020202020204" pitchFamily="34" charset="0"/>
              <a:buChar char="•"/>
              <a:tabLst>
                <a:tab pos="180975" algn="l"/>
              </a:tabLst>
            </a:pPr>
            <a:r>
              <a:rPr lang="ru-RU" sz="1200" b="1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Обмен информацией о присутствии на потребительском рынке незаконной продукции</a:t>
            </a:r>
          </a:p>
          <a:p>
            <a:pPr marL="171450" indent="-171450" eaLnBrk="0" hangingPunct="0">
              <a:buFont typeface="Arial" panose="020B0604020202020204" pitchFamily="34" charset="0"/>
              <a:buChar char="•"/>
              <a:tabLst>
                <a:tab pos="180975" algn="l"/>
              </a:tabLst>
            </a:pPr>
            <a:r>
              <a:rPr lang="ru-RU" sz="1200" b="1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Проведение экспертиз задержанных образцов нелегальных сигарет</a:t>
            </a:r>
          </a:p>
          <a:p>
            <a:pPr marL="171450" indent="-171450" eaLnBrk="0" hangingPunct="0">
              <a:buFont typeface="Arial" panose="020B0604020202020204" pitchFamily="34" charset="0"/>
              <a:buChar char="•"/>
              <a:tabLst>
                <a:tab pos="180975" algn="l"/>
              </a:tabLst>
            </a:pPr>
            <a:r>
              <a:rPr lang="ru-RU" sz="1200" b="1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Информирование сотрудников правоохранительных органов о признаках контрафакта </a:t>
            </a:r>
            <a:endParaRPr lang="en-US" sz="1200" b="1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4062329" y="2603995"/>
            <a:ext cx="5061350" cy="116612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 algn="just" eaLnBrk="0" hangingPunct="0">
              <a:tabLst>
                <a:tab pos="180975" algn="l"/>
              </a:tabLst>
            </a:pPr>
            <a:r>
              <a:rPr lang="ru-RU" sz="1200" b="1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Табачная индустрия поддержала законодательные инициативы Правительства РФ в части усиления уголовной и административной ответственности за незаконную торговлю табачными изделиями, которые нашли своё отражение в законопроекте группы депутатов Госдумы, прошедш</a:t>
            </a:r>
            <a:r>
              <a:rPr lang="ru-RU" sz="1200" b="1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е</a:t>
            </a:r>
            <a:r>
              <a:rPr lang="ru-RU" sz="1200" b="1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м 1-е чтение.</a:t>
            </a:r>
            <a:endParaRPr lang="en-US" sz="1200" b="1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4062329" y="4127616"/>
            <a:ext cx="5061350" cy="112510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 marL="171450" indent="-171450" eaLnBrk="0" hangingPunc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180975" algn="l"/>
              </a:tabLst>
            </a:pPr>
            <a:r>
              <a:rPr lang="ru-RU" sz="1200" b="1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Обучение сотрудников предприятий розничной торговли признакам контрафактной продукции</a:t>
            </a:r>
          </a:p>
          <a:p>
            <a:pPr marL="171450" indent="-171450" eaLnBrk="0" hangingPunc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180975" algn="l"/>
              </a:tabLst>
            </a:pPr>
            <a:r>
              <a:rPr lang="ru-RU" sz="1200" b="1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Информирование предприятий розничной торговли </a:t>
            </a:r>
            <a:r>
              <a:rPr lang="ru-RU" sz="1200" b="1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о рисках торговли незаконной продукцией </a:t>
            </a:r>
            <a:endParaRPr lang="en-US" sz="1200" b="1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4062329" y="5498836"/>
            <a:ext cx="5061350" cy="1013724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 marL="171450" indent="-171450" eaLnBrk="0" hangingPunct="0">
              <a:buFont typeface="Arial" panose="020B0604020202020204" pitchFamily="34" charset="0"/>
              <a:buChar char="•"/>
              <a:tabLst>
                <a:tab pos="180975" algn="l"/>
              </a:tabLst>
            </a:pPr>
            <a:r>
              <a:rPr lang="ru-RU" sz="1200" b="1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Внедрение в соответствии с требованиями ФЗ №15 системы отслеживания табачной продукции  </a:t>
            </a:r>
            <a:endParaRPr lang="en-US" sz="1000" b="1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74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6166" y="96839"/>
            <a:ext cx="55775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Система </a:t>
            </a:r>
            <a:r>
              <a:rPr lang="en-GB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Codentify®: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комплексное решение для борьбы с незаконной торговлей</a:t>
            </a:r>
            <a:endParaRPr lang="en-GB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441094" y="1452488"/>
            <a:ext cx="2865173" cy="3097301"/>
            <a:chOff x="300038" y="1687291"/>
            <a:chExt cx="2644620" cy="3239839"/>
          </a:xfrm>
        </p:grpSpPr>
        <p:pic>
          <p:nvPicPr>
            <p:cNvPr id="35855" name="Picture 1" descr="R:\Legal\AITD\ISSUES &amp; REFERENCE FILES\SCTV\Communications\Photos and Graphics\0113-Currency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038" y="2333625"/>
              <a:ext cx="2644619" cy="1981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00038" y="1687291"/>
              <a:ext cx="2644620" cy="62778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cs"/>
                </a:rPr>
                <a:t>Codentify</a:t>
              </a:r>
              <a:r>
                <a:rPr lang="en-GB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®</a:t>
              </a:r>
              <a:r>
                <a:rPr lang="en-GB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en-GB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Цифровые отметки об уплате налогов</a:t>
              </a:r>
              <a:endParaRPr lang="en-GB" sz="11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0038" y="4299346"/>
              <a:ext cx="2644620" cy="62778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sz="1100" dirty="0" smtClean="0">
                  <a:solidFill>
                    <a:srgbClr val="404040"/>
                  </a:solidFill>
                </a:rPr>
                <a:t>Усиливает возможности в сфере сбора налогов и снижает вероятность уклонения от уплаты налогов</a:t>
              </a:r>
              <a:endParaRPr lang="en-GB" sz="1100" b="1" dirty="0" smtClean="0">
                <a:solidFill>
                  <a:srgbClr val="404040"/>
                </a:solidFill>
              </a:endParaRP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471367" y="1452488"/>
            <a:ext cx="2865173" cy="3303090"/>
            <a:chOff x="3097057" y="1696131"/>
            <a:chExt cx="2644621" cy="3412396"/>
          </a:xfrm>
        </p:grpSpPr>
        <p:pic>
          <p:nvPicPr>
            <p:cNvPr id="35852" name="Picture 3" descr="R:\Legal\AITD\ISSUES &amp; REFERENCE FILES\SCTV\Communications\Photos and Graphics\0113-Dock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7058" y="2343149"/>
              <a:ext cx="2644620" cy="197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097057" y="1696131"/>
              <a:ext cx="2644621" cy="62002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cs"/>
                </a:rPr>
                <a:t>Codentify</a:t>
              </a:r>
              <a:r>
                <a:rPr lang="en-GB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®</a:t>
              </a:r>
              <a:r>
                <a:rPr lang="en-GB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cs"/>
                </a:rPr>
                <a:t> </a:t>
              </a:r>
              <a:endParaRPr lang="en-GB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Отслеживание и прослеживание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97057" y="4313624"/>
              <a:ext cx="2644621" cy="79490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sz="1100" dirty="0" smtClean="0">
                  <a:solidFill>
                    <a:srgbClr val="404040"/>
                  </a:solidFill>
                </a:rPr>
                <a:t>Позволяет проводить мониторинг и защищает дистрибуцию продукции в масштабах международных сетей поставок</a:t>
              </a:r>
              <a:endParaRPr lang="en-GB" sz="1100" b="1" dirty="0" smtClean="0">
                <a:solidFill>
                  <a:srgbClr val="404040"/>
                </a:solidFill>
              </a:endParaRPr>
            </a:p>
          </p:txBody>
        </p: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6517117" y="1452488"/>
            <a:ext cx="2865173" cy="3304678"/>
            <a:chOff x="5907739" y="1697497"/>
            <a:chExt cx="2723345" cy="3423626"/>
          </a:xfrm>
        </p:grpSpPr>
        <p:pic>
          <p:nvPicPr>
            <p:cNvPr id="35849" name="Picture 2" descr="R:\Legal\AITD\ISSUES &amp; REFERENCE FILES\SCTV\Communications\Photos and Graphics\0113-Scanning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7739" y="2343828"/>
              <a:ext cx="2723344" cy="1990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907739" y="1697497"/>
              <a:ext cx="2723345" cy="6217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cs"/>
                </a:rPr>
                <a:t>Codentify</a:t>
              </a:r>
              <a:r>
                <a:rPr lang="en-GB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®</a:t>
              </a:r>
              <a:r>
                <a:rPr lang="en-GB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cs"/>
                </a:rPr>
                <a:t> </a:t>
              </a:r>
              <a:endParaRPr lang="en-GB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Проверка подлинности продукции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907739" y="4323987"/>
              <a:ext cx="2723345" cy="79713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sz="1100" dirty="0" smtClean="0">
                  <a:solidFill>
                    <a:srgbClr val="404040"/>
                  </a:solidFill>
                </a:rPr>
                <a:t>Дает возможность любому человеку, в любое время и в любом месте</a:t>
              </a:r>
              <a:endParaRPr lang="en-GB" sz="1100" b="1" dirty="0" smtClean="0">
                <a:solidFill>
                  <a:srgbClr val="404040"/>
                </a:solidFill>
              </a:endParaRPr>
            </a:p>
            <a:p>
              <a:pPr>
                <a:defRPr/>
              </a:pPr>
              <a:r>
                <a:rPr lang="ru-RU" sz="1100" dirty="0" smtClean="0">
                  <a:solidFill>
                    <a:srgbClr val="404040"/>
                  </a:solidFill>
                </a:rPr>
                <a:t>проводить проверку подлинности продукции</a:t>
              </a:r>
              <a:endParaRPr lang="en-GB" sz="1100" b="1" dirty="0" smtClean="0">
                <a:solidFill>
                  <a:srgbClr val="404040"/>
                </a:solidFill>
              </a:endParaRPr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441094" y="5702225"/>
            <a:ext cx="2865173" cy="414338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schemeClr val="accent1"/>
                </a:solidFill>
              </a:rPr>
              <a:t>Уклонение от уплаты налогов</a:t>
            </a:r>
            <a:endParaRPr lang="en-GB" sz="1100" b="1" dirty="0">
              <a:solidFill>
                <a:schemeClr val="accent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471367" y="5702225"/>
            <a:ext cx="2865173" cy="414338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schemeClr val="accent1"/>
                </a:solidFill>
              </a:rPr>
              <a:t>Контрабанда</a:t>
            </a:r>
            <a:endParaRPr lang="en-GB" sz="1100" b="1" dirty="0">
              <a:solidFill>
                <a:schemeClr val="accent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6517117" y="5702225"/>
            <a:ext cx="2865173" cy="414338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schemeClr val="accent1"/>
                </a:solidFill>
              </a:rPr>
              <a:t>Изготовление контрафактной продукции </a:t>
            </a:r>
            <a:endParaRPr lang="en-GB" sz="1100" b="1" dirty="0">
              <a:solidFill>
                <a:schemeClr val="accent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30805" y="6499122"/>
            <a:ext cx="5645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2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28625" y="182563"/>
            <a:ext cx="8596313" cy="944562"/>
          </a:xfrm>
        </p:spPr>
        <p:txBody>
          <a:bodyPr>
            <a:normAutofit/>
          </a:bodyPr>
          <a:lstStyle/>
          <a:p>
            <a:r>
              <a:rPr lang="en-US" sz="2700" dirty="0"/>
              <a:t>Codentify</a:t>
            </a:r>
            <a:r>
              <a:rPr lang="en-US" sz="2700" baseline="30000" dirty="0"/>
              <a:t>®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000" i="1" dirty="0" smtClean="0">
                <a:solidFill>
                  <a:schemeClr val="tx2"/>
                </a:solidFill>
                <a:ea typeface="ＭＳ Ｐゴシック" pitchFamily="80" charset="-128"/>
              </a:rPr>
              <a:t>Контрафактная продукция</a:t>
            </a:r>
            <a:endParaRPr lang="en-US" sz="2700" i="1" dirty="0">
              <a:solidFill>
                <a:schemeClr val="tx2"/>
              </a:solidFill>
              <a:ea typeface="ＭＳ Ｐゴシック" pitchFamily="80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4D1E8F-BD1A-4C81-B62B-E79AE608D72C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143" name="Rectangle 142"/>
          <p:cNvSpPr/>
          <p:nvPr/>
        </p:nvSpPr>
        <p:spPr bwMode="auto">
          <a:xfrm>
            <a:off x="3681469" y="1159378"/>
            <a:ext cx="6012468" cy="2383922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14" y="1159378"/>
            <a:ext cx="3208463" cy="2383922"/>
            <a:chOff x="450214" y="981578"/>
            <a:chExt cx="3208463" cy="2383922"/>
          </a:xfrm>
        </p:grpSpPr>
        <p:grpSp>
          <p:nvGrpSpPr>
            <p:cNvPr id="3" name="Group 2"/>
            <p:cNvGrpSpPr/>
            <p:nvPr/>
          </p:nvGrpSpPr>
          <p:grpSpPr>
            <a:xfrm>
              <a:off x="450214" y="981578"/>
              <a:ext cx="3208463" cy="2383922"/>
              <a:chOff x="3582762" y="1464178"/>
              <a:chExt cx="3208463" cy="2383922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3582762" y="1464178"/>
                <a:ext cx="3208463" cy="2383922"/>
                <a:chOff x="444500" y="1425388"/>
                <a:chExt cx="3208463" cy="2383922"/>
              </a:xfrm>
            </p:grpSpPr>
            <p:sp>
              <p:nvSpPr>
                <p:cNvPr id="27" name="Rectangle 26"/>
                <p:cNvSpPr/>
                <p:nvPr/>
              </p:nvSpPr>
              <p:spPr bwMode="auto">
                <a:xfrm>
                  <a:off x="518394" y="1425388"/>
                  <a:ext cx="3134569" cy="2383922"/>
                </a:xfrm>
                <a:prstGeom prst="rect">
                  <a:avLst/>
                </a:prstGeom>
                <a:solidFill>
                  <a:srgbClr val="BEE6D4"/>
                </a:solidFill>
                <a:ln>
                  <a:noFill/>
                </a:ln>
                <a:effectLst/>
                <a:extLst/>
              </p:spPr>
              <p:txBody>
                <a:bodyPr lIns="36000" tIns="36000" rIns="36000" bIns="36000"/>
                <a:lstStyle/>
                <a:p>
                  <a:pPr eaLnBrk="0" hangingPunct="0">
                    <a:tabLst>
                      <a:tab pos="180975" algn="l"/>
                    </a:tabLst>
                  </a:pPr>
                  <a:endParaRPr lang="en-US" sz="1000" dirty="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 bwMode="auto">
                <a:xfrm>
                  <a:off x="444500" y="1497806"/>
                  <a:ext cx="1536045" cy="774753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  <a:extLst/>
              </p:spPr>
              <p:txBody>
                <a:bodyPr lIns="36000" tIns="36000" rIns="36000" bIns="36000"/>
                <a:lstStyle/>
                <a:p>
                  <a:r>
                    <a:rPr lang="en-GB" sz="1400" b="1" dirty="0"/>
                    <a:t>Codentify® </a:t>
                  </a:r>
                </a:p>
                <a:p>
                  <a:r>
                    <a:rPr lang="ru-RU" sz="1400" b="1" dirty="0" smtClean="0"/>
                    <a:t>Проверка подлинности</a:t>
                  </a:r>
                  <a:endParaRPr lang="ru-RU" sz="1400" b="1" dirty="0"/>
                </a:p>
              </p:txBody>
            </p:sp>
          </p:grpSp>
          <p:sp>
            <p:nvSpPr>
              <p:cNvPr id="25" name="TextBox 24"/>
              <p:cNvSpPr txBox="1"/>
              <p:nvPr/>
            </p:nvSpPr>
            <p:spPr bwMode="auto">
              <a:xfrm>
                <a:off x="3656656" y="2363868"/>
                <a:ext cx="1462151" cy="1232902"/>
              </a:xfrm>
              <a:prstGeom prst="rect">
                <a:avLst/>
              </a:prstGeom>
              <a:solidFill>
                <a:srgbClr val="BEE6D4"/>
              </a:solidFill>
              <a:ln>
                <a:noFill/>
              </a:ln>
              <a:effectLst/>
            </p:spPr>
            <p:txBody>
              <a:bodyPr lIns="36000" tIns="36000" rIns="36000" bIns="36000"/>
              <a:lstStyle>
                <a:defPPr>
                  <a:defRPr lang="en-US"/>
                </a:defPPr>
                <a:lvl1pPr>
                  <a:defRPr sz="1000">
                    <a:solidFill>
                      <a:schemeClr val="tx2">
                        <a:lumMod val="50000"/>
                      </a:schemeClr>
                    </a:solidFill>
                  </a:defRPr>
                </a:lvl1pPr>
              </a:lstStyle>
              <a:p>
                <a:r>
                  <a:rPr lang="ru-RU" dirty="0" smtClean="0"/>
                  <a:t>Возможность  </a:t>
                </a:r>
                <a:r>
                  <a:rPr lang="ru-RU" dirty="0"/>
                  <a:t>в любое время и в любом </a:t>
                </a:r>
                <a:r>
                  <a:rPr lang="ru-RU" dirty="0" smtClean="0"/>
                  <a:t>месте проверить подлинности </a:t>
                </a:r>
                <a:r>
                  <a:rPr lang="ru-RU" dirty="0"/>
                  <a:t>продукции</a:t>
                </a:r>
              </a:p>
            </p:txBody>
          </p:sp>
        </p:grpSp>
        <p:pic>
          <p:nvPicPr>
            <p:cNvPr id="29" name="Picture 2" descr="R:\Legal\AITD\ISSUES &amp; REFERENCE FILES\SCTV\Communications\Photos and Graphics\0113-Scanning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51" t="8348" r="22538" b="12514"/>
            <a:stretch/>
          </p:blipFill>
          <p:spPr bwMode="auto">
            <a:xfrm>
              <a:off x="2065992" y="1053996"/>
              <a:ext cx="1499882" cy="1559525"/>
            </a:xfrm>
            <a:prstGeom prst="rect">
              <a:avLst/>
            </a:prstGeom>
            <a:solidFill>
              <a:schemeClr val="bg2"/>
            </a:solidFill>
            <a:ln w="25400">
              <a:solidFill>
                <a:schemeClr val="bg1"/>
              </a:solidFill>
            </a:ln>
            <a:effectLst/>
            <a:extLst/>
          </p:spPr>
        </p:pic>
      </p:grpSp>
      <p:pic>
        <p:nvPicPr>
          <p:cNvPr id="261" name="Picture 2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93795" y="1597365"/>
            <a:ext cx="621226" cy="648693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4735658" y="1588540"/>
            <a:ext cx="772017" cy="644954"/>
            <a:chOff x="4235041" y="1540502"/>
            <a:chExt cx="772017" cy="644954"/>
          </a:xfrm>
        </p:grpSpPr>
        <p:pic>
          <p:nvPicPr>
            <p:cNvPr id="267" name="Picture 8" descr="C:\Users\mossemina\Desktop\building3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35041" y="1540502"/>
              <a:ext cx="644365" cy="644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3" name="Picture 34" descr="MC900391204[1]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0795" y="1701268"/>
              <a:ext cx="576263" cy="484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8" name="Group 267"/>
          <p:cNvGrpSpPr/>
          <p:nvPr/>
        </p:nvGrpSpPr>
        <p:grpSpPr>
          <a:xfrm>
            <a:off x="5842981" y="1576869"/>
            <a:ext cx="772017" cy="644954"/>
            <a:chOff x="4235041" y="1540502"/>
            <a:chExt cx="772017" cy="644954"/>
          </a:xfrm>
        </p:grpSpPr>
        <p:pic>
          <p:nvPicPr>
            <p:cNvPr id="269" name="Picture 8" descr="C:\Users\mossemina\Desktop\building3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35041" y="1540502"/>
              <a:ext cx="644365" cy="644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0" name="Picture 34" descr="MC900391204[1]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0795" y="1701268"/>
              <a:ext cx="576263" cy="484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8" name="AutoShape 36"/>
          <p:cNvSpPr>
            <a:spLocks noChangeArrowheads="1"/>
          </p:cNvSpPr>
          <p:nvPr/>
        </p:nvSpPr>
        <p:spPr bwMode="auto">
          <a:xfrm>
            <a:off x="8415241" y="1856029"/>
            <a:ext cx="373692" cy="251692"/>
          </a:xfrm>
          <a:prstGeom prst="rightArrow">
            <a:avLst>
              <a:gd name="adj1" fmla="val 56639"/>
              <a:gd name="adj2" fmla="val 4208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47625" tIns="25400" rIns="47625" bIns="25400" anchor="ctr"/>
          <a:lstStyle/>
          <a:p>
            <a:pPr algn="ctr"/>
            <a:endParaRPr lang="en-GB" b="1" dirty="0">
              <a:solidFill>
                <a:schemeClr val="lt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282" name="AutoShape 36"/>
          <p:cNvSpPr>
            <a:spLocks noChangeArrowheads="1"/>
          </p:cNvSpPr>
          <p:nvPr/>
        </p:nvSpPr>
        <p:spPr bwMode="auto">
          <a:xfrm>
            <a:off x="6647158" y="1833198"/>
            <a:ext cx="373692" cy="251692"/>
          </a:xfrm>
          <a:prstGeom prst="rightArrow">
            <a:avLst>
              <a:gd name="adj1" fmla="val 56639"/>
              <a:gd name="adj2" fmla="val 4208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47625" tIns="25400" rIns="47625" bIns="25400" anchor="ctr"/>
          <a:lstStyle/>
          <a:p>
            <a:pPr algn="ctr"/>
            <a:endParaRPr lang="en-GB" b="1" dirty="0">
              <a:solidFill>
                <a:schemeClr val="lt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283" name="AutoShape 36"/>
          <p:cNvSpPr>
            <a:spLocks noChangeArrowheads="1"/>
          </p:cNvSpPr>
          <p:nvPr/>
        </p:nvSpPr>
        <p:spPr bwMode="auto">
          <a:xfrm>
            <a:off x="5503920" y="1767091"/>
            <a:ext cx="373692" cy="251692"/>
          </a:xfrm>
          <a:prstGeom prst="rightArrow">
            <a:avLst>
              <a:gd name="adj1" fmla="val 56639"/>
              <a:gd name="adj2" fmla="val 4208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47625" tIns="25400" rIns="47625" bIns="25400" anchor="ctr"/>
          <a:lstStyle/>
          <a:p>
            <a:pPr algn="ctr"/>
            <a:endParaRPr lang="en-GB" b="1" dirty="0">
              <a:solidFill>
                <a:schemeClr val="lt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284" name="AutoShape 36"/>
          <p:cNvSpPr>
            <a:spLocks noChangeArrowheads="1"/>
          </p:cNvSpPr>
          <p:nvPr/>
        </p:nvSpPr>
        <p:spPr bwMode="auto">
          <a:xfrm>
            <a:off x="4399175" y="1773500"/>
            <a:ext cx="373692" cy="251692"/>
          </a:xfrm>
          <a:prstGeom prst="rightArrow">
            <a:avLst>
              <a:gd name="adj1" fmla="val 56639"/>
              <a:gd name="adj2" fmla="val 4208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47625" tIns="25400" rIns="47625" bIns="25400" anchor="ctr"/>
          <a:lstStyle/>
          <a:p>
            <a:pPr algn="ctr"/>
            <a:endParaRPr lang="en-GB" b="1" dirty="0">
              <a:solidFill>
                <a:schemeClr val="lt1"/>
              </a:solidFill>
              <a:latin typeface="+mn-lt"/>
              <a:ea typeface="+mn-ea"/>
              <a:cs typeface="Arial" charset="0"/>
            </a:endParaRPr>
          </a:p>
        </p:txBody>
      </p:sp>
      <p:pic>
        <p:nvPicPr>
          <p:cNvPr id="285" name="Picture 2" descr="C:\Users\mossemina\Desktop\commercial-buildin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9097" y="1686910"/>
            <a:ext cx="475025" cy="474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Group 18"/>
          <p:cNvGrpSpPr/>
          <p:nvPr/>
        </p:nvGrpSpPr>
        <p:grpSpPr>
          <a:xfrm>
            <a:off x="7081811" y="1880877"/>
            <a:ext cx="414374" cy="406495"/>
            <a:chOff x="1107622" y="3079989"/>
            <a:chExt cx="642007" cy="641957"/>
          </a:xfrm>
        </p:grpSpPr>
        <p:pic>
          <p:nvPicPr>
            <p:cNvPr id="271" name="Picture 2" descr="C:\Users\mossemina\Desktop\Документы\Pictures\Избранное (PNG, 353 шт)\Boite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107622" y="3079989"/>
              <a:ext cx="337207" cy="337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2" name="Picture 2" descr="C:\Users\mossemina\Desktop\Документы\Pictures\Избранное (PNG, 353 шт)\Boite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260022" y="3232389"/>
              <a:ext cx="337207" cy="337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3" name="Picture 2" descr="C:\Users\mossemina\Desktop\Документы\Pictures\Избранное (PNG, 353 шт)\Boite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412422" y="3384789"/>
              <a:ext cx="337207" cy="337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1" name="AutoShape 36"/>
          <p:cNvSpPr>
            <a:spLocks noChangeArrowheads="1"/>
          </p:cNvSpPr>
          <p:nvPr/>
        </p:nvSpPr>
        <p:spPr bwMode="auto">
          <a:xfrm>
            <a:off x="7619387" y="1842675"/>
            <a:ext cx="373692" cy="251692"/>
          </a:xfrm>
          <a:prstGeom prst="rightArrow">
            <a:avLst>
              <a:gd name="adj1" fmla="val 56639"/>
              <a:gd name="adj2" fmla="val 4208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47625" tIns="25400" rIns="47625" bIns="25400" anchor="ctr"/>
          <a:lstStyle/>
          <a:p>
            <a:pPr algn="ctr"/>
            <a:endParaRPr lang="en-GB" b="1" dirty="0">
              <a:solidFill>
                <a:schemeClr val="lt1"/>
              </a:solidFill>
              <a:latin typeface="+mn-lt"/>
              <a:ea typeface="+mn-ea"/>
              <a:cs typeface="Arial" charset="0"/>
            </a:endParaRPr>
          </a:p>
        </p:txBody>
      </p:sp>
      <p:pic>
        <p:nvPicPr>
          <p:cNvPr id="286" name="Picture 2" descr="C:\Users\mossemina\Desktop\commercial-buildin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14154" y="1760830"/>
            <a:ext cx="383627" cy="38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" name="Picture 2" descr="C:\Users\mossemina\Desktop\Документы\Pictures\Избранное (PNG, 353 шт)\Boite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09583" y="1984345"/>
            <a:ext cx="214331" cy="21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3667621" y="2277857"/>
            <a:ext cx="976337" cy="25034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ru-RU" sz="1000" dirty="0">
                <a:solidFill>
                  <a:schemeClr val="tx2">
                    <a:lumMod val="50000"/>
                  </a:schemeClr>
                </a:solidFill>
              </a:rPr>
              <a:t>Производство</a:t>
            </a:r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4674247" y="2283315"/>
            <a:ext cx="1016519" cy="2503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10000"/>
          </a:bodyPr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</a:rPr>
              <a:t>Склад </a:t>
            </a:r>
          </a:p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</a:rPr>
              <a:t>Компании</a:t>
            </a:r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5675792" y="2277856"/>
            <a:ext cx="1016519" cy="2503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10000"/>
          </a:bodyPr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</a:rPr>
              <a:t>Склад Дистрибутора</a:t>
            </a:r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9" name="TextBox 288"/>
          <p:cNvSpPr txBox="1"/>
          <p:nvPr/>
        </p:nvSpPr>
        <p:spPr>
          <a:xfrm>
            <a:off x="6893853" y="2292853"/>
            <a:ext cx="1016519" cy="250347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pPr algn="ctr"/>
            <a:r>
              <a:rPr lang="ru-RU" sz="900" dirty="0" smtClean="0">
                <a:solidFill>
                  <a:schemeClr val="tx2">
                    <a:lumMod val="50000"/>
                  </a:schemeClr>
                </a:solidFill>
              </a:rPr>
              <a:t>Средний</a:t>
            </a:r>
          </a:p>
          <a:p>
            <a:pPr algn="ctr"/>
            <a:r>
              <a:rPr lang="ru-RU" sz="900" dirty="0" smtClean="0">
                <a:solidFill>
                  <a:schemeClr val="tx2">
                    <a:lumMod val="50000"/>
                  </a:schemeClr>
                </a:solidFill>
              </a:rPr>
              <a:t>опт. оператор</a:t>
            </a:r>
            <a:endParaRPr lang="en-US" sz="9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0" name="TextBox 289"/>
          <p:cNvSpPr txBox="1"/>
          <p:nvPr/>
        </p:nvSpPr>
        <p:spPr>
          <a:xfrm>
            <a:off x="8633856" y="2285475"/>
            <a:ext cx="1016519" cy="2503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10000"/>
          </a:bodyPr>
          <a:lstStyle/>
          <a:p>
            <a:pPr algn="ctr"/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</a:rPr>
              <a:t>Розничные торговые точки</a:t>
            </a:r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07" name="AutoShape 36"/>
          <p:cNvSpPr>
            <a:spLocks noChangeArrowheads="1"/>
          </p:cNvSpPr>
          <p:nvPr/>
        </p:nvSpPr>
        <p:spPr bwMode="auto">
          <a:xfrm rot="16200000">
            <a:off x="8127743" y="2705471"/>
            <a:ext cx="316525" cy="251692"/>
          </a:xfrm>
          <a:prstGeom prst="rightArrow">
            <a:avLst>
              <a:gd name="adj1" fmla="val 56639"/>
              <a:gd name="adj2" fmla="val 42080"/>
            </a:avLst>
          </a:prstGeom>
          <a:gradFill>
            <a:gsLst>
              <a:gs pos="0">
                <a:srgbClr val="C00000"/>
              </a:gs>
              <a:gs pos="100000">
                <a:schemeClr val="accent3">
                  <a:tint val="50000"/>
                  <a:shade val="100000"/>
                  <a:satMod val="350000"/>
                </a:schemeClr>
              </a:gs>
            </a:gsLst>
          </a:gradFill>
          <a:ln>
            <a:noFill/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47625" tIns="25400" rIns="47625" bIns="25400" anchor="ctr"/>
          <a:lstStyle/>
          <a:p>
            <a:pPr algn="ctr"/>
            <a:endParaRPr lang="en-GB" b="1" dirty="0">
              <a:cs typeface="Arial" charset="0"/>
            </a:endParaRPr>
          </a:p>
        </p:txBody>
      </p:sp>
      <p:sp>
        <p:nvSpPr>
          <p:cNvPr id="311" name="TextBox 310"/>
          <p:cNvSpPr txBox="1"/>
          <p:nvPr/>
        </p:nvSpPr>
        <p:spPr>
          <a:xfrm>
            <a:off x="7745273" y="2288582"/>
            <a:ext cx="1016519" cy="250347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pPr algn="ctr"/>
            <a:r>
              <a:rPr lang="ru-RU" sz="900" dirty="0" smtClean="0">
                <a:solidFill>
                  <a:schemeClr val="tx2">
                    <a:lumMod val="50000"/>
                  </a:schemeClr>
                </a:solidFill>
              </a:rPr>
              <a:t>Мелкий</a:t>
            </a:r>
          </a:p>
          <a:p>
            <a:pPr algn="ctr"/>
            <a:r>
              <a:rPr lang="ru-RU" sz="900" dirty="0">
                <a:solidFill>
                  <a:schemeClr val="tx2">
                    <a:lumMod val="50000"/>
                  </a:schemeClr>
                </a:solidFill>
              </a:rPr>
              <a:t>о</a:t>
            </a:r>
            <a:r>
              <a:rPr lang="ru-RU" sz="900" dirty="0" smtClean="0">
                <a:solidFill>
                  <a:schemeClr val="tx2">
                    <a:lumMod val="50000"/>
                  </a:schemeClr>
                </a:solidFill>
              </a:rPr>
              <a:t>пт. оператор</a:t>
            </a:r>
            <a:endParaRPr lang="en-US" sz="9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55" name="Rectangle 2054"/>
          <p:cNvSpPr/>
          <p:nvPr/>
        </p:nvSpPr>
        <p:spPr bwMode="auto">
          <a:xfrm>
            <a:off x="7020850" y="1374140"/>
            <a:ext cx="2587607" cy="1268434"/>
          </a:xfrm>
          <a:prstGeom prst="rect">
            <a:avLst/>
          </a:prstGeom>
          <a:noFill/>
          <a:ln w="25400">
            <a:solidFill>
              <a:srgbClr val="FF0000">
                <a:alpha val="64000"/>
              </a:srgbClr>
            </a:solidFill>
            <a:prstDash val="dash"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315" name="Picture 31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77949" y="2793271"/>
            <a:ext cx="621226" cy="648693"/>
          </a:xfrm>
          <a:prstGeom prst="rect">
            <a:avLst/>
          </a:prstGeom>
        </p:spPr>
      </p:pic>
      <p:sp>
        <p:nvSpPr>
          <p:cNvPr id="316" name="AutoShape 36"/>
          <p:cNvSpPr>
            <a:spLocks noChangeArrowheads="1"/>
          </p:cNvSpPr>
          <p:nvPr/>
        </p:nvSpPr>
        <p:spPr bwMode="auto">
          <a:xfrm>
            <a:off x="4521086" y="2991771"/>
            <a:ext cx="1169679" cy="251692"/>
          </a:xfrm>
          <a:prstGeom prst="rightArrow">
            <a:avLst>
              <a:gd name="adj1" fmla="val 56639"/>
              <a:gd name="adj2" fmla="val 42080"/>
            </a:avLst>
          </a:prstGeom>
          <a:gradFill>
            <a:gsLst>
              <a:gs pos="0">
                <a:srgbClr val="C00000"/>
              </a:gs>
              <a:gs pos="100000">
                <a:schemeClr val="accent3">
                  <a:tint val="50000"/>
                  <a:shade val="100000"/>
                  <a:satMod val="350000"/>
                </a:schemeClr>
              </a:gs>
            </a:gsLst>
          </a:gradFill>
          <a:ln>
            <a:noFill/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47625" tIns="25400" rIns="47625" bIns="25400" anchor="ctr"/>
          <a:lstStyle/>
          <a:p>
            <a:pPr algn="ctr"/>
            <a:endParaRPr lang="en-GB" b="1" dirty="0">
              <a:cs typeface="Arial" charset="0"/>
            </a:endParaRPr>
          </a:p>
        </p:txBody>
      </p:sp>
      <p:pic>
        <p:nvPicPr>
          <p:cNvPr id="317" name="Picture 3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117" y="1839035"/>
            <a:ext cx="350283" cy="350283"/>
          </a:xfrm>
          <a:prstGeom prst="rect">
            <a:avLst/>
          </a:prstGeom>
        </p:spPr>
      </p:pic>
      <p:pic>
        <p:nvPicPr>
          <p:cNvPr id="318" name="Picture 317"/>
          <p:cNvPicPr>
            <a:picLocks noChangeAspect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8468" y="2766954"/>
            <a:ext cx="605241" cy="627997"/>
          </a:xfrm>
          <a:prstGeom prst="rect">
            <a:avLst/>
          </a:prstGeom>
        </p:spPr>
      </p:pic>
      <p:pic>
        <p:nvPicPr>
          <p:cNvPr id="319" name="Picture 3" descr="C:\Users\mossemina\Desktop\Документы\Pictures\Alarm\Warning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728301" y="3168232"/>
            <a:ext cx="269559" cy="27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" name="Picture 3" descr="C:\Users\mossemina\Desktop\Документы\Pictures\Alarm\Warning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86884" y="3090295"/>
            <a:ext cx="269559" cy="27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1" name="Picture 320"/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771" y="3013756"/>
            <a:ext cx="292100" cy="292100"/>
          </a:xfrm>
          <a:prstGeom prst="rect">
            <a:avLst/>
          </a:prstGeom>
        </p:spPr>
      </p:pic>
      <p:pic>
        <p:nvPicPr>
          <p:cNvPr id="303" name="Picture 2" descr="C:\Users\mossemina\Desktop\Документы\Pictures\Избранное (PNG, 353 шт)\Boite.png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969718" y="3064448"/>
            <a:ext cx="252622" cy="25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4" name="Picture 2" descr="C:\Users\mossemina\Desktop\Документы\Pictures\Избранное (PNG, 353 шт)\Boite.png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071751" y="3190286"/>
            <a:ext cx="252622" cy="25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5" name="Picture 2" descr="C:\Users\mossemina\Desktop\Документы\Pictures\Избранное (PNG, 353 шт)\Boite.png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198063" y="3291970"/>
            <a:ext cx="252622" cy="25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8" name="Picture 3" descr="C:\Users\mossemina\Desktop\Документы\Pictures\Alarm\Warning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961248" y="3228661"/>
            <a:ext cx="269559" cy="27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" name="AutoShape 36"/>
          <p:cNvSpPr>
            <a:spLocks noChangeArrowheads="1"/>
          </p:cNvSpPr>
          <p:nvPr/>
        </p:nvSpPr>
        <p:spPr bwMode="auto">
          <a:xfrm>
            <a:off x="6648064" y="2991771"/>
            <a:ext cx="1169679" cy="251692"/>
          </a:xfrm>
          <a:prstGeom prst="rightArrow">
            <a:avLst>
              <a:gd name="adj1" fmla="val 56639"/>
              <a:gd name="adj2" fmla="val 42080"/>
            </a:avLst>
          </a:prstGeom>
          <a:gradFill>
            <a:gsLst>
              <a:gs pos="0">
                <a:srgbClr val="C00000"/>
              </a:gs>
              <a:gs pos="100000">
                <a:schemeClr val="accent3">
                  <a:tint val="50000"/>
                  <a:shade val="100000"/>
                  <a:satMod val="350000"/>
                </a:schemeClr>
              </a:gs>
            </a:gsLst>
          </a:gradFill>
          <a:ln>
            <a:noFill/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47625" tIns="25400" rIns="47625" bIns="25400" anchor="ctr"/>
          <a:lstStyle/>
          <a:p>
            <a:pPr algn="ctr"/>
            <a:endParaRPr lang="en-GB" b="1" dirty="0">
              <a:cs typeface="Arial" charset="0"/>
            </a:endParaRPr>
          </a:p>
        </p:txBody>
      </p:sp>
      <p:pic>
        <p:nvPicPr>
          <p:cNvPr id="323" name="Picture 5" descr="C:\Users\gvakharii\AppData\Local\Microsoft\Windows\Temporary Internet Files\Content.IE5\DA9LG2XM\MC900230323[1].wm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703" y="1597998"/>
            <a:ext cx="407163" cy="380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4" name="Picture 5" descr="C:\Users\gvakharii\AppData\Local\Microsoft\Windows\Temporary Internet Files\Content.IE5\DA9LG2XM\MC900230323[1].wm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204" y="1635390"/>
            <a:ext cx="407163" cy="380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9" name="Picture 5" descr="C:\Users\gvakharii\AppData\Local\Microsoft\Windows\Temporary Internet Files\Content.IE5\DA9LG2XM\MC900230323[1].wm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1981" y="1407055"/>
            <a:ext cx="312404" cy="29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0" name="Rectangle 329"/>
          <p:cNvSpPr/>
          <p:nvPr/>
        </p:nvSpPr>
        <p:spPr bwMode="auto">
          <a:xfrm>
            <a:off x="486008" y="3681379"/>
            <a:ext cx="1965093" cy="2627981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1" name="Rectangle 330"/>
          <p:cNvSpPr/>
          <p:nvPr/>
        </p:nvSpPr>
        <p:spPr bwMode="auto">
          <a:xfrm>
            <a:off x="2451101" y="3681379"/>
            <a:ext cx="7200899" cy="2627981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Система </a:t>
            </a:r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</a:rPr>
              <a:t>Codentify</a:t>
            </a:r>
            <a:r>
              <a:rPr lang="en-US" sz="1400" baseline="30000" dirty="0">
                <a:solidFill>
                  <a:schemeClr val="tx2">
                    <a:lumMod val="50000"/>
                  </a:schemeClr>
                </a:solidFill>
              </a:rPr>
              <a:t>®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 позволяет: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zh-TW" sz="1400" dirty="0">
                <a:solidFill>
                  <a:schemeClr val="tx2">
                    <a:lumMod val="50000"/>
                  </a:schemeClr>
                </a:solidFill>
              </a:rPr>
              <a:t>правоохранительным и другим государственным органам в режиме </a:t>
            </a:r>
            <a:r>
              <a:rPr lang="ru-RU" altLang="zh-TW" sz="1400" dirty="0" smtClean="0">
                <a:solidFill>
                  <a:schemeClr val="tx2">
                    <a:lumMod val="50000"/>
                  </a:schemeClr>
                </a:solidFill>
              </a:rPr>
              <a:t>реального времени </a:t>
            </a:r>
            <a:r>
              <a:rPr lang="ru-RU" altLang="zh-TW" sz="1400" dirty="0">
                <a:solidFill>
                  <a:schemeClr val="tx2">
                    <a:lumMod val="50000"/>
                  </a:schemeClr>
                </a:solidFill>
              </a:rPr>
              <a:t>получать доступ к сведениям о производстве продукции и логистике </a:t>
            </a:r>
            <a:endParaRPr lang="ru-RU" altLang="zh-TW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zh-TW" sz="1400" dirty="0">
                <a:solidFill>
                  <a:schemeClr val="tx2">
                    <a:lumMod val="50000"/>
                  </a:schemeClr>
                </a:solidFill>
              </a:rPr>
              <a:t>правоохранительным и другим регулирующим органам эффективно проводить проверки и пресекать противоправную деятельность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zh-TW" sz="1400" dirty="0" smtClean="0">
                <a:solidFill>
                  <a:schemeClr val="tx2">
                    <a:lumMod val="50000"/>
                  </a:schemeClr>
                </a:solidFill>
              </a:rPr>
              <a:t>улучшить практику </a:t>
            </a:r>
            <a:r>
              <a:rPr lang="ru-RU" altLang="zh-TW" sz="1400" dirty="0">
                <a:solidFill>
                  <a:schemeClr val="tx2">
                    <a:lumMod val="50000"/>
                  </a:schemeClr>
                </a:solidFill>
              </a:rPr>
              <a:t>правоприменительной деятельности органов внутренних дел 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защитить интересы добросовестных участников сбытовой цепи и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потребителей, не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допустить проникновения контрафактной продукции в каналы сбыта</a:t>
            </a:r>
          </a:p>
          <a:p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32" name="Picture 331"/>
          <p:cNvPicPr/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1" t="15168" r="12698" b="19378"/>
          <a:stretch/>
        </p:blipFill>
        <p:spPr bwMode="auto">
          <a:xfrm rot="257049">
            <a:off x="756356" y="4069143"/>
            <a:ext cx="1422011" cy="1419209"/>
          </a:xfrm>
          <a:prstGeom prst="ellipse">
            <a:avLst/>
          </a:prstGeom>
          <a:ln w="101600" cap="rnd">
            <a:solidFill>
              <a:srgbClr val="8F9195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9367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28625" y="182563"/>
            <a:ext cx="8596313" cy="944562"/>
          </a:xfrm>
        </p:spPr>
        <p:txBody>
          <a:bodyPr>
            <a:normAutofit/>
          </a:bodyPr>
          <a:lstStyle/>
          <a:p>
            <a:r>
              <a:rPr lang="en-US" sz="2700" dirty="0"/>
              <a:t>Codentify</a:t>
            </a:r>
            <a:r>
              <a:rPr lang="en-US" sz="2700" baseline="30000" dirty="0"/>
              <a:t>®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000" i="1" dirty="0" smtClean="0">
                <a:solidFill>
                  <a:schemeClr val="tx2"/>
                </a:solidFill>
                <a:ea typeface="ＭＳ Ｐゴシック" pitchFamily="80" charset="-128"/>
              </a:rPr>
              <a:t>Контрафактная продукция</a:t>
            </a:r>
            <a:endParaRPr lang="en-US" sz="2700" i="1" dirty="0">
              <a:solidFill>
                <a:schemeClr val="tx2"/>
              </a:solidFill>
              <a:ea typeface="ＭＳ Ｐゴシック" pitchFamily="80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4D1E8F-BD1A-4C81-B62B-E79AE608D72C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59714" y="1159378"/>
            <a:ext cx="3208463" cy="2383922"/>
            <a:chOff x="450214" y="981578"/>
            <a:chExt cx="3208463" cy="2383922"/>
          </a:xfrm>
        </p:grpSpPr>
        <p:grpSp>
          <p:nvGrpSpPr>
            <p:cNvPr id="3" name="Group 2"/>
            <p:cNvGrpSpPr/>
            <p:nvPr/>
          </p:nvGrpSpPr>
          <p:grpSpPr>
            <a:xfrm>
              <a:off x="450214" y="981578"/>
              <a:ext cx="3208463" cy="2383922"/>
              <a:chOff x="3582762" y="1464178"/>
              <a:chExt cx="3208463" cy="2383922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3582762" y="1464178"/>
                <a:ext cx="3208463" cy="2383922"/>
                <a:chOff x="444500" y="1425388"/>
                <a:chExt cx="3208463" cy="2383922"/>
              </a:xfrm>
            </p:grpSpPr>
            <p:sp>
              <p:nvSpPr>
                <p:cNvPr id="27" name="Rectangle 26"/>
                <p:cNvSpPr/>
                <p:nvPr/>
              </p:nvSpPr>
              <p:spPr bwMode="auto">
                <a:xfrm>
                  <a:off x="518394" y="1425388"/>
                  <a:ext cx="3134569" cy="2383922"/>
                </a:xfrm>
                <a:prstGeom prst="rect">
                  <a:avLst/>
                </a:prstGeom>
                <a:solidFill>
                  <a:srgbClr val="BEE6D4"/>
                </a:solidFill>
                <a:ln>
                  <a:noFill/>
                </a:ln>
                <a:effectLst/>
                <a:extLst/>
              </p:spPr>
              <p:txBody>
                <a:bodyPr lIns="36000" tIns="36000" rIns="36000" bIns="36000"/>
                <a:lstStyle/>
                <a:p>
                  <a:pPr eaLnBrk="0" hangingPunct="0">
                    <a:tabLst>
                      <a:tab pos="180975" algn="l"/>
                    </a:tabLst>
                  </a:pPr>
                  <a:endParaRPr lang="en-US" sz="1000" dirty="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 bwMode="auto">
                <a:xfrm>
                  <a:off x="444500" y="1497806"/>
                  <a:ext cx="1536045" cy="774753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  <a:extLst/>
              </p:spPr>
              <p:txBody>
                <a:bodyPr lIns="36000" tIns="36000" rIns="36000" bIns="36000"/>
                <a:lstStyle/>
                <a:p>
                  <a:r>
                    <a:rPr lang="en-GB" sz="1400" b="1" dirty="0"/>
                    <a:t>Codentify® </a:t>
                  </a:r>
                </a:p>
                <a:p>
                  <a:r>
                    <a:rPr lang="ru-RU" sz="1400" b="1" dirty="0" smtClean="0"/>
                    <a:t>Проверка подлинности</a:t>
                  </a:r>
                  <a:endParaRPr lang="ru-RU" sz="1400" b="1" dirty="0"/>
                </a:p>
              </p:txBody>
            </p:sp>
          </p:grpSp>
          <p:sp>
            <p:nvSpPr>
              <p:cNvPr id="25" name="TextBox 24"/>
              <p:cNvSpPr txBox="1"/>
              <p:nvPr/>
            </p:nvSpPr>
            <p:spPr bwMode="auto">
              <a:xfrm>
                <a:off x="3656656" y="2363868"/>
                <a:ext cx="1462151" cy="707886"/>
              </a:xfrm>
              <a:prstGeom prst="rect">
                <a:avLst/>
              </a:prstGeom>
              <a:solidFill>
                <a:srgbClr val="BEE6D4"/>
              </a:solidFill>
              <a:ln>
                <a:noFill/>
              </a:ln>
              <a:effectLst/>
            </p:spPr>
            <p:txBody>
              <a:bodyPr lIns="36000" tIns="36000" rIns="36000" bIns="36000"/>
              <a:lstStyle>
                <a:defPPr>
                  <a:defRPr lang="en-US"/>
                </a:defPPr>
                <a:lvl1pPr>
                  <a:defRPr sz="1000">
                    <a:solidFill>
                      <a:schemeClr val="tx2">
                        <a:lumMod val="50000"/>
                      </a:schemeClr>
                    </a:solidFill>
                  </a:defRPr>
                </a:lvl1pPr>
              </a:lstStyle>
              <a:p>
                <a:r>
                  <a:rPr lang="ru-RU" dirty="0"/>
                  <a:t>Дает возможность любому человеку, в любое время и в любом месте</a:t>
                </a:r>
              </a:p>
              <a:p>
                <a:r>
                  <a:rPr lang="ru-RU" dirty="0"/>
                  <a:t>проводить проверку подлинности продукции</a:t>
                </a:r>
              </a:p>
            </p:txBody>
          </p:sp>
        </p:grpSp>
        <p:pic>
          <p:nvPicPr>
            <p:cNvPr id="29" name="Picture 2" descr="R:\Legal\AITD\ISSUES &amp; REFERENCE FILES\SCTV\Communications\Photos and Graphics\0113-Scanning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51" t="8348" r="22538" b="12514"/>
            <a:stretch/>
          </p:blipFill>
          <p:spPr bwMode="auto">
            <a:xfrm>
              <a:off x="2065992" y="1053996"/>
              <a:ext cx="1499882" cy="1559525"/>
            </a:xfrm>
            <a:prstGeom prst="rect">
              <a:avLst/>
            </a:prstGeom>
            <a:solidFill>
              <a:schemeClr val="bg2"/>
            </a:solidFill>
            <a:ln w="25400">
              <a:solidFill>
                <a:schemeClr val="bg1"/>
              </a:solidFill>
            </a:ln>
            <a:effectLst/>
            <a:extLst/>
          </p:spPr>
        </p:pic>
      </p:grpSp>
      <p:grpSp>
        <p:nvGrpSpPr>
          <p:cNvPr id="57" name="Group 56"/>
          <p:cNvGrpSpPr/>
          <p:nvPr/>
        </p:nvGrpSpPr>
        <p:grpSpPr>
          <a:xfrm>
            <a:off x="3532875" y="1116938"/>
            <a:ext cx="1246188" cy="2417527"/>
            <a:chOff x="510275" y="3474588"/>
            <a:chExt cx="1246188" cy="2375851"/>
          </a:xfrm>
        </p:grpSpPr>
        <p:sp>
          <p:nvSpPr>
            <p:cNvPr id="58" name="Snip Single Corner Rectangle 57"/>
            <p:cNvSpPr/>
            <p:nvPr/>
          </p:nvSpPr>
          <p:spPr bwMode="auto">
            <a:xfrm>
              <a:off x="510275" y="3510439"/>
              <a:ext cx="1224000" cy="2340000"/>
            </a:xfrm>
            <a:prstGeom prst="snip1Rect">
              <a:avLst/>
            </a:prstGeom>
            <a:solidFill>
              <a:srgbClr val="BEE6D4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0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59" name="Rectangle 11"/>
            <p:cNvSpPr txBox="1">
              <a:spLocks noChangeArrowheads="1"/>
            </p:cNvSpPr>
            <p:nvPr/>
          </p:nvSpPr>
          <p:spPr>
            <a:xfrm>
              <a:off x="550657" y="4209036"/>
              <a:ext cx="1152000" cy="158700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rtl="0" eaLnBrk="0" fontAlgn="base" hangingPunct="0">
                <a:spcBef>
                  <a:spcPct val="80000"/>
                </a:spcBef>
                <a:spcAft>
                  <a:spcPct val="0"/>
                </a:spcAft>
                <a:buFont typeface="Arial" pitchFamily="34" charset="0"/>
                <a:defRPr sz="1600">
                  <a:solidFill>
                    <a:schemeClr val="tx1"/>
                  </a:solidFill>
                  <a:latin typeface="Arial" pitchFamily="34" charset="0"/>
                  <a:ea typeface="ＭＳ Ｐゴシック" charset="0"/>
                  <a:cs typeface="+mn-cs"/>
                </a:defRPr>
              </a:lvl1pPr>
              <a:lvl2pPr marL="177800" indent="-176213" algn="l" rtl="0" eaLnBrk="0" fontAlgn="base" hangingPunct="0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Char char="•"/>
                <a:defRPr sz="16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2pPr>
              <a:lvl3pPr marL="363538" indent="-160338" algn="l" rtl="0" eaLnBrk="0" fontAlgn="base" hangingPunct="0">
                <a:spcBef>
                  <a:spcPct val="40000"/>
                </a:spcBef>
                <a:spcAft>
                  <a:spcPct val="0"/>
                </a:spcAft>
                <a:buFont typeface="Arial" pitchFamily="34" charset="0"/>
                <a:buChar char="•"/>
                <a:defRPr sz="14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3pPr>
              <a:lvl4pPr marL="566738" indent="-18573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12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4pPr>
              <a:lvl5pPr marL="779463" indent="-195263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12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5pPr>
              <a:lvl6pPr marL="18938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6pPr>
              <a:lvl7pPr marL="23510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7pPr>
              <a:lvl8pPr marL="28082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8pPr>
              <a:lvl9pPr marL="32654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9pPr>
            </a:lstStyle>
            <a:p>
              <a:pPr>
                <a:lnSpc>
                  <a:spcPct val="70000"/>
                </a:lnSpc>
                <a:spcBef>
                  <a:spcPts val="0"/>
                </a:spcBef>
              </a:pPr>
              <a:r>
                <a:rPr lang="ru-RU" sz="1000" dirty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Представитель Компании по работе с розницей обнаруживает в торговой точке </a:t>
              </a:r>
              <a:r>
                <a:rPr lang="ru-RU" sz="1000" dirty="0" smtClean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подозритель-ные </a:t>
              </a:r>
              <a:r>
                <a:rPr lang="ru-RU" sz="1000" dirty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сигареты и направляет образец в головной офис Компании для проведения </a:t>
              </a:r>
              <a:r>
                <a:rPr lang="ru-RU" sz="1000" dirty="0" smtClean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экспертизы</a:t>
              </a:r>
              <a:endParaRPr lang="en-US" sz="1000" dirty="0">
                <a:solidFill>
                  <a:schemeClr val="tx2">
                    <a:lumMod val="50000"/>
                  </a:schemeClr>
                </a:solidFill>
                <a:ea typeface="ＭＳ Ｐゴシック" pitchFamily="80" charset="-128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1033833" y="3474588"/>
              <a:ext cx="722630" cy="72263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400" b="1" dirty="0"/>
            </a:p>
          </p:txBody>
        </p:sp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0859" y="3711894"/>
              <a:ext cx="296373" cy="296373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6" r="4777" b="2899"/>
            <a:stretch/>
          </p:blipFill>
          <p:spPr>
            <a:xfrm>
              <a:off x="1178403" y="3708732"/>
              <a:ext cx="194438" cy="297309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6829" y="3890293"/>
              <a:ext cx="183568" cy="183568"/>
            </a:xfrm>
            <a:prstGeom prst="rect">
              <a:avLst/>
            </a:prstGeom>
          </p:spPr>
        </p:pic>
      </p:grpSp>
      <p:grpSp>
        <p:nvGrpSpPr>
          <p:cNvPr id="64" name="Group 63"/>
          <p:cNvGrpSpPr/>
          <p:nvPr/>
        </p:nvGrpSpPr>
        <p:grpSpPr>
          <a:xfrm>
            <a:off x="4783950" y="1116938"/>
            <a:ext cx="1245869" cy="2417527"/>
            <a:chOff x="1900820" y="3464262"/>
            <a:chExt cx="1245869" cy="2387047"/>
          </a:xfrm>
        </p:grpSpPr>
        <p:sp>
          <p:nvSpPr>
            <p:cNvPr id="65" name="Snip Single Corner Rectangle 64"/>
            <p:cNvSpPr/>
            <p:nvPr/>
          </p:nvSpPr>
          <p:spPr bwMode="auto">
            <a:xfrm>
              <a:off x="1900820" y="3511309"/>
              <a:ext cx="1224000" cy="2340000"/>
            </a:xfrm>
            <a:prstGeom prst="snip1Rect">
              <a:avLst/>
            </a:prstGeom>
            <a:solidFill>
              <a:srgbClr val="BEE6D4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0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6" name="Rectangle 11"/>
            <p:cNvSpPr txBox="1">
              <a:spLocks noChangeArrowheads="1"/>
            </p:cNvSpPr>
            <p:nvPr/>
          </p:nvSpPr>
          <p:spPr>
            <a:xfrm>
              <a:off x="1900820" y="4240224"/>
              <a:ext cx="1200388" cy="1587000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0" indent="0" algn="l" rtl="0" eaLnBrk="0" fontAlgn="base" hangingPunct="0">
                <a:spcBef>
                  <a:spcPct val="80000"/>
                </a:spcBef>
                <a:spcAft>
                  <a:spcPct val="0"/>
                </a:spcAft>
                <a:buFont typeface="Arial" pitchFamily="34" charset="0"/>
                <a:defRPr sz="1600">
                  <a:solidFill>
                    <a:schemeClr val="tx1"/>
                  </a:solidFill>
                  <a:latin typeface="Arial" pitchFamily="34" charset="0"/>
                  <a:ea typeface="ＭＳ Ｐゴシック" charset="0"/>
                  <a:cs typeface="+mn-cs"/>
                </a:defRPr>
              </a:lvl1pPr>
              <a:lvl2pPr marL="177800" indent="-176213" algn="l" rtl="0" eaLnBrk="0" fontAlgn="base" hangingPunct="0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Char char="•"/>
                <a:defRPr sz="16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2pPr>
              <a:lvl3pPr marL="363538" indent="-160338" algn="l" rtl="0" eaLnBrk="0" fontAlgn="base" hangingPunct="0">
                <a:spcBef>
                  <a:spcPct val="40000"/>
                </a:spcBef>
                <a:spcAft>
                  <a:spcPct val="0"/>
                </a:spcAft>
                <a:buFont typeface="Arial" pitchFamily="34" charset="0"/>
                <a:buChar char="•"/>
                <a:defRPr sz="14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3pPr>
              <a:lvl4pPr marL="566738" indent="-18573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12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4pPr>
              <a:lvl5pPr marL="779463" indent="-195263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12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5pPr>
              <a:lvl6pPr marL="18938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6pPr>
              <a:lvl7pPr marL="23510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7pPr>
              <a:lvl8pPr marL="28082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8pPr>
              <a:lvl9pPr marL="32654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9pPr>
            </a:lstStyle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ru-RU" sz="1000" dirty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Лаборатория Компании проводит исследование </a:t>
              </a:r>
              <a:r>
                <a:rPr lang="ru-RU" sz="1000" dirty="0" smtClean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предоставлен-ного </a:t>
              </a:r>
              <a:r>
                <a:rPr lang="ru-RU" sz="1000" dirty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образца и подтверждает </a:t>
              </a:r>
              <a:r>
                <a:rPr lang="ru-RU" sz="1000" dirty="0" smtClean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наличие признаков контрафактности</a:t>
              </a:r>
              <a:endParaRPr lang="en-US" sz="900" kern="0" dirty="0"/>
            </a:p>
          </p:txBody>
        </p:sp>
        <p:sp>
          <p:nvSpPr>
            <p:cNvPr id="67" name="Oval 66"/>
            <p:cNvSpPr/>
            <p:nvPr/>
          </p:nvSpPr>
          <p:spPr bwMode="auto">
            <a:xfrm>
              <a:off x="2424059" y="3464262"/>
              <a:ext cx="722630" cy="72263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400" b="1" dirty="0"/>
            </a:p>
          </p:txBody>
        </p:sp>
        <p:pic>
          <p:nvPicPr>
            <p:cNvPr id="68" name="Picture 6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6" r="4777" b="2899"/>
            <a:stretch/>
          </p:blipFill>
          <p:spPr>
            <a:xfrm>
              <a:off x="2688155" y="3695482"/>
              <a:ext cx="194438" cy="297309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</p:pic>
        <p:grpSp>
          <p:nvGrpSpPr>
            <p:cNvPr id="69" name="Group 68"/>
            <p:cNvGrpSpPr/>
            <p:nvPr/>
          </p:nvGrpSpPr>
          <p:grpSpPr>
            <a:xfrm>
              <a:off x="2604681" y="3817283"/>
              <a:ext cx="361385" cy="303265"/>
              <a:chOff x="2856076" y="2867524"/>
              <a:chExt cx="361385" cy="303265"/>
            </a:xfrm>
          </p:grpSpPr>
          <p:pic>
            <p:nvPicPr>
              <p:cNvPr id="70" name="Picture 3" descr="C:\Users\mossemina\Desktop\Документы\Pictures\Alarm\Warning.png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856076" y="2873726"/>
                <a:ext cx="232237" cy="232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932989" y="2867524"/>
                <a:ext cx="284472" cy="303265"/>
              </a:xfrm>
              <a:prstGeom prst="rect">
                <a:avLst/>
              </a:prstGeom>
            </p:spPr>
          </p:pic>
        </p:grpSp>
      </p:grpSp>
      <p:grpSp>
        <p:nvGrpSpPr>
          <p:cNvPr id="72" name="Group 71"/>
          <p:cNvGrpSpPr/>
          <p:nvPr/>
        </p:nvGrpSpPr>
        <p:grpSpPr>
          <a:xfrm>
            <a:off x="6031282" y="1116938"/>
            <a:ext cx="1257299" cy="2417527"/>
            <a:chOff x="2964245" y="3467496"/>
            <a:chExt cx="1257299" cy="2383814"/>
          </a:xfrm>
        </p:grpSpPr>
        <p:sp>
          <p:nvSpPr>
            <p:cNvPr id="73" name="Snip Single Corner Rectangle 72"/>
            <p:cNvSpPr/>
            <p:nvPr/>
          </p:nvSpPr>
          <p:spPr bwMode="auto">
            <a:xfrm>
              <a:off x="2964245" y="3511310"/>
              <a:ext cx="1224000" cy="2340000"/>
            </a:xfrm>
            <a:prstGeom prst="snip1Rect">
              <a:avLst/>
            </a:prstGeom>
            <a:solidFill>
              <a:srgbClr val="BEE6D4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0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4" name="Rectangle 11"/>
            <p:cNvSpPr txBox="1">
              <a:spLocks noChangeArrowheads="1"/>
            </p:cNvSpPr>
            <p:nvPr/>
          </p:nvSpPr>
          <p:spPr>
            <a:xfrm>
              <a:off x="3023105" y="4184736"/>
              <a:ext cx="1152000" cy="158700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rtl="0" eaLnBrk="0" fontAlgn="base" hangingPunct="0">
                <a:spcBef>
                  <a:spcPct val="80000"/>
                </a:spcBef>
                <a:spcAft>
                  <a:spcPct val="0"/>
                </a:spcAft>
                <a:buFont typeface="Arial" pitchFamily="34" charset="0"/>
                <a:defRPr sz="1600">
                  <a:solidFill>
                    <a:schemeClr val="tx1"/>
                  </a:solidFill>
                  <a:latin typeface="Arial" pitchFamily="34" charset="0"/>
                  <a:ea typeface="ＭＳ Ｐゴシック" charset="0"/>
                  <a:cs typeface="+mn-cs"/>
                </a:defRPr>
              </a:lvl1pPr>
              <a:lvl2pPr marL="177800" indent="-176213" algn="l" rtl="0" eaLnBrk="0" fontAlgn="base" hangingPunct="0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Char char="•"/>
                <a:defRPr sz="16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2pPr>
              <a:lvl3pPr marL="363538" indent="-160338" algn="l" rtl="0" eaLnBrk="0" fontAlgn="base" hangingPunct="0">
                <a:spcBef>
                  <a:spcPct val="40000"/>
                </a:spcBef>
                <a:spcAft>
                  <a:spcPct val="0"/>
                </a:spcAft>
                <a:buFont typeface="Arial" pitchFamily="34" charset="0"/>
                <a:buChar char="•"/>
                <a:defRPr sz="14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3pPr>
              <a:lvl4pPr marL="566738" indent="-18573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12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4pPr>
              <a:lvl5pPr marL="779463" indent="-195263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12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5pPr>
              <a:lvl6pPr marL="18938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6pPr>
              <a:lvl7pPr marL="23510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7pPr>
              <a:lvl8pPr marL="28082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8pPr>
              <a:lvl9pPr marL="32654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9pPr>
            </a:lstStyle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ru-RU" sz="1000" dirty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Компания обращается в </a:t>
              </a:r>
              <a:r>
                <a:rPr lang="ru-RU" sz="1000" dirty="0" smtClean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территориаль-ный </a:t>
              </a:r>
              <a:r>
                <a:rPr lang="ru-RU" sz="1000" dirty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орган МВД </a:t>
              </a:r>
              <a:r>
                <a:rPr lang="ru-RU" sz="1000" dirty="0" smtClean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по </a:t>
              </a:r>
              <a:r>
                <a:rPr lang="ru-RU" sz="1000" dirty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факту продажи в розничной торговой точке контрафактной продукции под товарным </a:t>
              </a:r>
              <a:r>
                <a:rPr lang="ru-RU" sz="1000" dirty="0" smtClean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знаком Компании</a:t>
              </a:r>
              <a:endParaRPr lang="en-US" sz="1000" dirty="0">
                <a:solidFill>
                  <a:schemeClr val="tx2">
                    <a:lumMod val="50000"/>
                  </a:schemeClr>
                </a:solidFill>
                <a:ea typeface="ＭＳ Ｐゴシック" pitchFamily="80" charset="-128"/>
              </a:endParaRPr>
            </a:p>
          </p:txBody>
        </p:sp>
        <p:sp>
          <p:nvSpPr>
            <p:cNvPr id="75" name="Oval 74"/>
            <p:cNvSpPr/>
            <p:nvPr/>
          </p:nvSpPr>
          <p:spPr bwMode="auto">
            <a:xfrm>
              <a:off x="3498914" y="3467496"/>
              <a:ext cx="722630" cy="72263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400" b="1" dirty="0"/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3569224" y="3640699"/>
              <a:ext cx="596806" cy="463665"/>
              <a:chOff x="3770554" y="4475954"/>
              <a:chExt cx="596806" cy="463665"/>
            </a:xfrm>
          </p:grpSpPr>
          <p:pic>
            <p:nvPicPr>
              <p:cNvPr id="77" name="Picture 76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25723" y="4475954"/>
                <a:ext cx="302730" cy="302730"/>
              </a:xfrm>
              <a:prstGeom prst="rect">
                <a:avLst/>
              </a:prstGeom>
            </p:spPr>
          </p:pic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770554" y="4643246"/>
                <a:ext cx="304485" cy="296373"/>
              </a:xfrm>
              <a:prstGeom prst="rect">
                <a:avLst/>
              </a:prstGeom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7088" y="4643246"/>
                <a:ext cx="290272" cy="296373"/>
              </a:xfrm>
              <a:prstGeom prst="rect">
                <a:avLst/>
              </a:prstGeom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083772" y="4570175"/>
                <a:ext cx="234000" cy="214358"/>
              </a:xfrm>
              <a:prstGeom prst="rect">
                <a:avLst/>
              </a:prstGeom>
            </p:spPr>
          </p:pic>
        </p:grpSp>
      </p:grpSp>
      <p:grpSp>
        <p:nvGrpSpPr>
          <p:cNvPr id="81" name="Group 80"/>
          <p:cNvGrpSpPr/>
          <p:nvPr/>
        </p:nvGrpSpPr>
        <p:grpSpPr>
          <a:xfrm>
            <a:off x="7276195" y="1116938"/>
            <a:ext cx="1235709" cy="2417527"/>
            <a:chOff x="5396595" y="3492167"/>
            <a:chExt cx="1235709" cy="2374290"/>
          </a:xfrm>
        </p:grpSpPr>
        <p:sp>
          <p:nvSpPr>
            <p:cNvPr id="82" name="Snip Single Corner Rectangle 81"/>
            <p:cNvSpPr/>
            <p:nvPr/>
          </p:nvSpPr>
          <p:spPr bwMode="auto">
            <a:xfrm>
              <a:off x="5396595" y="3526457"/>
              <a:ext cx="1224000" cy="2340000"/>
            </a:xfrm>
            <a:prstGeom prst="snip1Rect">
              <a:avLst/>
            </a:prstGeom>
            <a:solidFill>
              <a:srgbClr val="BEE6D4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0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83" name="Rectangle 11"/>
            <p:cNvSpPr txBox="1">
              <a:spLocks noChangeArrowheads="1"/>
            </p:cNvSpPr>
            <p:nvPr/>
          </p:nvSpPr>
          <p:spPr>
            <a:xfrm>
              <a:off x="5432595" y="4216882"/>
              <a:ext cx="1152000" cy="158700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rtl="0" eaLnBrk="0" fontAlgn="base" hangingPunct="0">
                <a:spcBef>
                  <a:spcPct val="80000"/>
                </a:spcBef>
                <a:spcAft>
                  <a:spcPct val="0"/>
                </a:spcAft>
                <a:buFont typeface="Arial" pitchFamily="34" charset="0"/>
                <a:defRPr sz="1600">
                  <a:solidFill>
                    <a:schemeClr val="tx1"/>
                  </a:solidFill>
                  <a:latin typeface="Arial" pitchFamily="34" charset="0"/>
                  <a:ea typeface="ＭＳ Ｐゴシック" charset="0"/>
                  <a:cs typeface="+mn-cs"/>
                </a:defRPr>
              </a:lvl1pPr>
              <a:lvl2pPr marL="177800" indent="-176213" algn="l" rtl="0" eaLnBrk="0" fontAlgn="base" hangingPunct="0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Char char="•"/>
                <a:defRPr sz="16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2pPr>
              <a:lvl3pPr marL="363538" indent="-160338" algn="l" rtl="0" eaLnBrk="0" fontAlgn="base" hangingPunct="0">
                <a:spcBef>
                  <a:spcPct val="40000"/>
                </a:spcBef>
                <a:spcAft>
                  <a:spcPct val="0"/>
                </a:spcAft>
                <a:buFont typeface="Arial" pitchFamily="34" charset="0"/>
                <a:buChar char="•"/>
                <a:defRPr sz="14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3pPr>
              <a:lvl4pPr marL="566738" indent="-18573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12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4pPr>
              <a:lvl5pPr marL="779463" indent="-195263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12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5pPr>
              <a:lvl6pPr marL="18938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6pPr>
              <a:lvl7pPr marL="23510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7pPr>
              <a:lvl8pPr marL="28082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8pPr>
              <a:lvl9pPr marL="32654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9pPr>
            </a:lstStyle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ru-RU" sz="1000" dirty="0" smtClean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Территориаль-ный </a:t>
              </a:r>
              <a:r>
                <a:rPr lang="ru-RU" sz="1000" dirty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орган МВД </a:t>
              </a:r>
              <a:r>
                <a:rPr lang="ru-RU" sz="1000" dirty="0" smtClean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осуществляет </a:t>
              </a:r>
              <a:r>
                <a:rPr lang="ru-RU" sz="1000" dirty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проверку торговой точки</a:t>
              </a:r>
              <a:r>
                <a:rPr lang="ru-RU" sz="1000" dirty="0" smtClean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, изымает продукцию с признаками контрафакт-ности</a:t>
              </a:r>
              <a:endParaRPr lang="ru-RU" sz="900" kern="0" dirty="0"/>
            </a:p>
          </p:txBody>
        </p:sp>
        <p:sp>
          <p:nvSpPr>
            <p:cNvPr id="84" name="Oval 83"/>
            <p:cNvSpPr/>
            <p:nvPr/>
          </p:nvSpPr>
          <p:spPr bwMode="auto">
            <a:xfrm>
              <a:off x="5909674" y="3492167"/>
              <a:ext cx="722630" cy="72263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400" b="1" dirty="0"/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6129965" y="3696163"/>
              <a:ext cx="345548" cy="427956"/>
              <a:chOff x="6151233" y="3705239"/>
              <a:chExt cx="345548" cy="427956"/>
            </a:xfrm>
          </p:grpSpPr>
          <p:pic>
            <p:nvPicPr>
              <p:cNvPr id="86" name="Picture 8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1233" y="3759195"/>
                <a:ext cx="290272" cy="296373"/>
              </a:xfrm>
              <a:prstGeom prst="rect">
                <a:avLst/>
              </a:prstGeom>
            </p:spPr>
          </p:pic>
          <p:pic>
            <p:nvPicPr>
              <p:cNvPr id="87" name="Picture 8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6154409" y="3705239"/>
                <a:ext cx="234000" cy="214358"/>
              </a:xfrm>
              <a:prstGeom prst="rect">
                <a:avLst/>
              </a:prstGeom>
            </p:spPr>
          </p:pic>
          <p:pic>
            <p:nvPicPr>
              <p:cNvPr id="88" name="Picture 87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6212309" y="3829930"/>
                <a:ext cx="284472" cy="303265"/>
              </a:xfrm>
              <a:prstGeom prst="rect">
                <a:avLst/>
              </a:prstGeom>
            </p:spPr>
          </p:pic>
        </p:grpSp>
      </p:grpSp>
      <p:grpSp>
        <p:nvGrpSpPr>
          <p:cNvPr id="90" name="Group 89"/>
          <p:cNvGrpSpPr/>
          <p:nvPr/>
        </p:nvGrpSpPr>
        <p:grpSpPr>
          <a:xfrm>
            <a:off x="8528414" y="1116938"/>
            <a:ext cx="1249400" cy="2426362"/>
            <a:chOff x="7492374" y="3457265"/>
            <a:chExt cx="1249400" cy="2381004"/>
          </a:xfrm>
        </p:grpSpPr>
        <p:sp>
          <p:nvSpPr>
            <p:cNvPr id="91" name="Snip Single Corner Rectangle 90"/>
            <p:cNvSpPr/>
            <p:nvPr/>
          </p:nvSpPr>
          <p:spPr bwMode="auto">
            <a:xfrm>
              <a:off x="7492374" y="3498269"/>
              <a:ext cx="1224000" cy="2340000"/>
            </a:xfrm>
            <a:prstGeom prst="snip1Rect">
              <a:avLst/>
            </a:prstGeom>
            <a:solidFill>
              <a:srgbClr val="BEE6D4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0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92" name="Oval 91"/>
            <p:cNvSpPr/>
            <p:nvPr/>
          </p:nvSpPr>
          <p:spPr bwMode="auto">
            <a:xfrm>
              <a:off x="8019144" y="3457265"/>
              <a:ext cx="722630" cy="72263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400" b="1" dirty="0"/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8086638" y="3611854"/>
              <a:ext cx="596806" cy="463665"/>
              <a:chOff x="3770554" y="4475954"/>
              <a:chExt cx="596806" cy="463665"/>
            </a:xfrm>
          </p:grpSpPr>
          <p:pic>
            <p:nvPicPr>
              <p:cNvPr id="95" name="Picture 94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25723" y="4475954"/>
                <a:ext cx="302730" cy="302730"/>
              </a:xfrm>
              <a:prstGeom prst="rect">
                <a:avLst/>
              </a:prstGeom>
            </p:spPr>
          </p:pic>
          <p:pic>
            <p:nvPicPr>
              <p:cNvPr id="96" name="Picture 9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770554" y="4643246"/>
                <a:ext cx="304485" cy="296373"/>
              </a:xfrm>
              <a:prstGeom prst="rect">
                <a:avLst/>
              </a:prstGeom>
            </p:spPr>
          </p:pic>
          <p:pic>
            <p:nvPicPr>
              <p:cNvPr id="97" name="Picture 9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7088" y="4643246"/>
                <a:ext cx="290272" cy="296373"/>
              </a:xfrm>
              <a:prstGeom prst="rect">
                <a:avLst/>
              </a:prstGeom>
            </p:spPr>
          </p:pic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083772" y="4570175"/>
                <a:ext cx="234000" cy="214358"/>
              </a:xfrm>
              <a:prstGeom prst="rect">
                <a:avLst/>
              </a:prstGeom>
            </p:spPr>
          </p:pic>
        </p:grpSp>
        <p:sp>
          <p:nvSpPr>
            <p:cNvPr id="94" name="Rectangle 11"/>
            <p:cNvSpPr txBox="1">
              <a:spLocks noChangeArrowheads="1"/>
            </p:cNvSpPr>
            <p:nvPr/>
          </p:nvSpPr>
          <p:spPr>
            <a:xfrm>
              <a:off x="7564374" y="4201955"/>
              <a:ext cx="1152000" cy="158700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rtl="0" eaLnBrk="0" fontAlgn="base" hangingPunct="0">
                <a:spcBef>
                  <a:spcPct val="80000"/>
                </a:spcBef>
                <a:spcAft>
                  <a:spcPct val="0"/>
                </a:spcAft>
                <a:buFont typeface="Arial" pitchFamily="34" charset="0"/>
                <a:defRPr sz="1600">
                  <a:solidFill>
                    <a:schemeClr val="tx1"/>
                  </a:solidFill>
                  <a:latin typeface="Arial" pitchFamily="34" charset="0"/>
                  <a:ea typeface="ＭＳ Ｐゴシック" charset="0"/>
                  <a:cs typeface="+mn-cs"/>
                </a:defRPr>
              </a:lvl1pPr>
              <a:lvl2pPr marL="177800" indent="-176213" algn="l" rtl="0" eaLnBrk="0" fontAlgn="base" hangingPunct="0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Char char="•"/>
                <a:defRPr sz="16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2pPr>
              <a:lvl3pPr marL="363538" indent="-160338" algn="l" rtl="0" eaLnBrk="0" fontAlgn="base" hangingPunct="0">
                <a:spcBef>
                  <a:spcPct val="40000"/>
                </a:spcBef>
                <a:spcAft>
                  <a:spcPct val="0"/>
                </a:spcAft>
                <a:buFont typeface="Arial" pitchFamily="34" charset="0"/>
                <a:buChar char="•"/>
                <a:defRPr sz="14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3pPr>
              <a:lvl4pPr marL="566738" indent="-18573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12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4pPr>
              <a:lvl5pPr marL="779463" indent="-195263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1200">
                  <a:solidFill>
                    <a:schemeClr val="tx1"/>
                  </a:solidFill>
                  <a:latin typeface="Arial" pitchFamily="34" charset="0"/>
                  <a:ea typeface="ＭＳ Ｐゴシック" charset="0"/>
                </a:defRPr>
              </a:lvl5pPr>
              <a:lvl6pPr marL="18938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6pPr>
              <a:lvl7pPr marL="23510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7pPr>
              <a:lvl8pPr marL="28082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8pPr>
              <a:lvl9pPr marL="3265488" indent="-1778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100">
                  <a:solidFill>
                    <a:schemeClr val="accent1"/>
                  </a:solidFill>
                  <a:latin typeface="+mn-lt"/>
                  <a:ea typeface="+mn-ea"/>
                </a:defRPr>
              </a:lvl9pPr>
            </a:lstStyle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ru-RU" sz="1000" dirty="0">
                  <a:solidFill>
                    <a:schemeClr val="tx2">
                      <a:lumMod val="50000"/>
                    </a:schemeClr>
                  </a:solidFill>
                  <a:ea typeface="ＭＳ Ｐゴシック" pitchFamily="80" charset="-128"/>
                </a:rPr>
                <a:t>Компания предоставляет запрошенные сведения (проводит исследование изъятой продукции, рассчитывает ущерб и т.д.). </a:t>
              </a:r>
            </a:p>
          </p:txBody>
        </p:sp>
      </p:grpSp>
      <p:sp>
        <p:nvSpPr>
          <p:cNvPr id="99" name="Chevron 98"/>
          <p:cNvSpPr/>
          <p:nvPr/>
        </p:nvSpPr>
        <p:spPr bwMode="auto">
          <a:xfrm>
            <a:off x="4678096" y="2343158"/>
            <a:ext cx="146738" cy="524703"/>
          </a:xfrm>
          <a:prstGeom prst="chevron">
            <a:avLst/>
          </a:prstGeom>
          <a:solidFill>
            <a:schemeClr val="bg1">
              <a:lumMod val="65000"/>
            </a:schemeClr>
          </a:solidFill>
          <a:ln w="31750">
            <a:solidFill>
              <a:schemeClr val="tx2">
                <a:lumMod val="60000"/>
                <a:lumOff val="40000"/>
              </a:schemeClr>
            </a:solidFill>
          </a:ln>
          <a:effectLst/>
          <a:extLst/>
        </p:spPr>
        <p:txBody>
          <a:bodyPr lIns="36000" tIns="36000" rIns="36000" bIns="36000"/>
          <a:lstStyle/>
          <a:p>
            <a:pPr eaLnBrk="0" hangingPunct="0">
              <a:tabLst>
                <a:tab pos="180975" algn="l"/>
              </a:tabLst>
            </a:pPr>
            <a:endParaRPr lang="en-US" sz="10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0" name="Chevron 99"/>
          <p:cNvSpPr/>
          <p:nvPr/>
        </p:nvSpPr>
        <p:spPr bwMode="auto">
          <a:xfrm>
            <a:off x="5934581" y="2335971"/>
            <a:ext cx="146738" cy="524703"/>
          </a:xfrm>
          <a:prstGeom prst="chevron">
            <a:avLst/>
          </a:prstGeom>
          <a:solidFill>
            <a:schemeClr val="bg1">
              <a:lumMod val="65000"/>
            </a:schemeClr>
          </a:solidFill>
          <a:ln w="31750">
            <a:solidFill>
              <a:schemeClr val="tx2">
                <a:lumMod val="60000"/>
                <a:lumOff val="40000"/>
              </a:schemeClr>
            </a:solidFill>
          </a:ln>
          <a:effectLst/>
          <a:extLst/>
        </p:spPr>
        <p:txBody>
          <a:bodyPr lIns="36000" tIns="36000" rIns="36000" bIns="36000"/>
          <a:lstStyle/>
          <a:p>
            <a:pPr eaLnBrk="0" hangingPunct="0">
              <a:tabLst>
                <a:tab pos="180975" algn="l"/>
              </a:tabLst>
            </a:pPr>
            <a:endParaRPr lang="en-US" sz="10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" name="Chevron 100"/>
          <p:cNvSpPr/>
          <p:nvPr/>
        </p:nvSpPr>
        <p:spPr bwMode="auto">
          <a:xfrm>
            <a:off x="8426826" y="2325280"/>
            <a:ext cx="146738" cy="524703"/>
          </a:xfrm>
          <a:prstGeom prst="chevron">
            <a:avLst/>
          </a:prstGeom>
          <a:solidFill>
            <a:schemeClr val="bg1">
              <a:lumMod val="65000"/>
            </a:schemeClr>
          </a:solidFill>
          <a:ln w="31750">
            <a:solidFill>
              <a:schemeClr val="tx2">
                <a:lumMod val="60000"/>
                <a:lumOff val="40000"/>
              </a:schemeClr>
            </a:solidFill>
          </a:ln>
          <a:effectLst/>
          <a:extLst/>
        </p:spPr>
        <p:txBody>
          <a:bodyPr lIns="36000" tIns="36000" rIns="36000" bIns="36000"/>
          <a:lstStyle/>
          <a:p>
            <a:pPr eaLnBrk="0" hangingPunct="0">
              <a:tabLst>
                <a:tab pos="180975" algn="l"/>
              </a:tabLst>
            </a:pPr>
            <a:endParaRPr lang="en-US" sz="10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2" name="Chevron 101"/>
          <p:cNvSpPr/>
          <p:nvPr/>
        </p:nvSpPr>
        <p:spPr bwMode="auto">
          <a:xfrm>
            <a:off x="7181913" y="2343158"/>
            <a:ext cx="146738" cy="524703"/>
          </a:xfrm>
          <a:prstGeom prst="chevron">
            <a:avLst/>
          </a:prstGeom>
          <a:solidFill>
            <a:schemeClr val="bg1">
              <a:lumMod val="65000"/>
            </a:schemeClr>
          </a:solidFill>
          <a:ln w="31750">
            <a:solidFill>
              <a:schemeClr val="tx2">
                <a:lumMod val="60000"/>
                <a:lumOff val="40000"/>
              </a:schemeClr>
            </a:solidFill>
          </a:ln>
          <a:effectLst/>
          <a:extLst/>
        </p:spPr>
        <p:txBody>
          <a:bodyPr lIns="36000" tIns="36000" rIns="36000" bIns="36000"/>
          <a:lstStyle/>
          <a:p>
            <a:pPr eaLnBrk="0" hangingPunct="0">
              <a:tabLst>
                <a:tab pos="180975" algn="l"/>
              </a:tabLst>
            </a:pPr>
            <a:endParaRPr lang="en-US" sz="10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333608" y="3681379"/>
            <a:ext cx="7355932" cy="2238371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451101" y="3681379"/>
            <a:ext cx="7301313" cy="2238371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В настоящее время выявление случаев реализации контрафактной продукции и инициирование проверок по данным фактам возможно только силами сотрудников компаний-правообладателей. Использование системы позволит: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zh-TW" sz="1400" dirty="0">
                <a:solidFill>
                  <a:schemeClr val="tx2">
                    <a:lumMod val="50000"/>
                  </a:schemeClr>
                </a:solidFill>
              </a:rPr>
              <a:t>расширить возможности правоохранительных органов по выявлению </a:t>
            </a:r>
            <a:r>
              <a:rPr lang="ru-RU" altLang="zh-TW" sz="1400" dirty="0" smtClean="0">
                <a:solidFill>
                  <a:schemeClr val="tx2">
                    <a:lumMod val="50000"/>
                  </a:schemeClr>
                </a:solidFill>
              </a:rPr>
              <a:t>правонарушений</a:t>
            </a:r>
            <a:endParaRPr lang="ru-RU" altLang="zh-TW" sz="1400" dirty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zh-TW" sz="1400" dirty="0">
                <a:solidFill>
                  <a:schemeClr val="tx2">
                    <a:lumMod val="50000"/>
                  </a:schemeClr>
                </a:solidFill>
              </a:rPr>
              <a:t>д</a:t>
            </a:r>
            <a:r>
              <a:rPr lang="ru-RU" altLang="zh-TW" sz="1400" dirty="0" smtClean="0">
                <a:solidFill>
                  <a:schemeClr val="tx2">
                    <a:lumMod val="50000"/>
                  </a:schemeClr>
                </a:solidFill>
              </a:rPr>
              <a:t>обросовестным участникам сбытовой цепи избегать непреднамеренную вовлеченность в противоправную деятельность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zh-TW" sz="1400" dirty="0" smtClean="0">
                <a:solidFill>
                  <a:schemeClr val="tx2">
                    <a:lumMod val="50000"/>
                  </a:schemeClr>
                </a:solidFill>
              </a:rPr>
              <a:t>потребителям  защищать свои законные права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altLang="zh-TW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5" name="Oval 104"/>
          <p:cNvSpPr/>
          <p:nvPr/>
        </p:nvSpPr>
        <p:spPr bwMode="auto">
          <a:xfrm>
            <a:off x="616418" y="4000500"/>
            <a:ext cx="1504482" cy="1485900"/>
          </a:xfrm>
          <a:prstGeom prst="ellipse">
            <a:avLst/>
          </a:prstGeom>
          <a:solidFill>
            <a:schemeClr val="bg1"/>
          </a:solidFill>
          <a:ln w="85725">
            <a:solidFill>
              <a:schemeClr val="tx2">
                <a:lumMod val="60000"/>
                <a:lumOff val="40000"/>
              </a:schemeClr>
            </a:solidFill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endParaRPr lang="en-US" sz="1500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  <p:pic>
        <p:nvPicPr>
          <p:cNvPr id="106" name="Picture 2" descr="C:\Users\mossemina\Desktop\Человечки 3D\iStock_00001399Magnifglass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4" t="4281" r="8689"/>
          <a:stretch/>
        </p:blipFill>
        <p:spPr bwMode="auto">
          <a:xfrm>
            <a:off x="968776" y="4266301"/>
            <a:ext cx="799765" cy="89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25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Rectangle 141"/>
          <p:cNvSpPr/>
          <p:nvPr/>
        </p:nvSpPr>
        <p:spPr bwMode="auto">
          <a:xfrm>
            <a:off x="3683000" y="1170260"/>
            <a:ext cx="5969000" cy="2398550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 eaLnBrk="0" hangingPunct="0">
              <a:tabLst>
                <a:tab pos="180975" algn="l"/>
              </a:tabLst>
            </a:pPr>
            <a:endParaRPr lang="en-US" sz="10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28625" y="182563"/>
            <a:ext cx="8596313" cy="944562"/>
          </a:xfrm>
        </p:spPr>
        <p:txBody>
          <a:bodyPr>
            <a:normAutofit/>
          </a:bodyPr>
          <a:lstStyle/>
          <a:p>
            <a:r>
              <a:rPr lang="en-US" sz="2700" dirty="0"/>
              <a:t>Codentify</a:t>
            </a:r>
            <a:r>
              <a:rPr lang="en-US" sz="2700" baseline="30000" dirty="0"/>
              <a:t>®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000" i="1" dirty="0" smtClean="0">
                <a:solidFill>
                  <a:schemeClr val="tx2"/>
                </a:solidFill>
                <a:ea typeface="ＭＳ Ｐゴシック" pitchFamily="80" charset="-128"/>
              </a:rPr>
              <a:t>Незаконный экспорт</a:t>
            </a:r>
            <a:endParaRPr lang="en-US" sz="2700" i="1" dirty="0">
              <a:solidFill>
                <a:schemeClr val="tx2"/>
              </a:solidFill>
              <a:ea typeface="ＭＳ Ｐゴシック" pitchFamily="80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4D1E8F-BD1A-4C81-B62B-E79AE608D72C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412114" y="1170260"/>
            <a:ext cx="3208463" cy="2383922"/>
            <a:chOff x="3582762" y="1464178"/>
            <a:chExt cx="3208463" cy="2383922"/>
          </a:xfrm>
        </p:grpSpPr>
        <p:grpSp>
          <p:nvGrpSpPr>
            <p:cNvPr id="26" name="Group 25"/>
            <p:cNvGrpSpPr/>
            <p:nvPr/>
          </p:nvGrpSpPr>
          <p:grpSpPr>
            <a:xfrm>
              <a:off x="3582762" y="1464178"/>
              <a:ext cx="3208463" cy="2383922"/>
              <a:chOff x="444500" y="1425388"/>
              <a:chExt cx="3208463" cy="2383922"/>
            </a:xfrm>
          </p:grpSpPr>
          <p:sp>
            <p:nvSpPr>
              <p:cNvPr id="27" name="Rectangle 26"/>
              <p:cNvSpPr/>
              <p:nvPr/>
            </p:nvSpPr>
            <p:spPr bwMode="auto">
              <a:xfrm>
                <a:off x="518394" y="1425388"/>
                <a:ext cx="3134569" cy="2383922"/>
              </a:xfrm>
              <a:prstGeom prst="rect">
                <a:avLst/>
              </a:prstGeom>
              <a:solidFill>
                <a:srgbClr val="BEE6D4"/>
              </a:solidFill>
              <a:ln>
                <a:noFill/>
              </a:ln>
              <a:effectLst/>
              <a:extLst/>
            </p:spPr>
            <p:txBody>
              <a:bodyPr lIns="36000" tIns="36000" rIns="36000" bIns="36000"/>
              <a:lstStyle/>
              <a:p>
                <a:pPr eaLnBrk="0" hangingPunct="0">
                  <a:tabLst>
                    <a:tab pos="180975" algn="l"/>
                  </a:tabLst>
                </a:pPr>
                <a:endParaRPr lang="en-US" sz="1000" dirty="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 bwMode="auto">
              <a:xfrm>
                <a:off x="444500" y="1497806"/>
                <a:ext cx="1536045" cy="77475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  <a:extLst/>
            </p:spPr>
            <p:txBody>
              <a:bodyPr lIns="36000" tIns="36000" rIns="36000" bIns="36000"/>
              <a:lstStyle/>
              <a:p>
                <a:r>
                  <a:rPr lang="en-GB" sz="1400" b="1" dirty="0"/>
                  <a:t>Codentify® </a:t>
                </a:r>
              </a:p>
              <a:p>
                <a:r>
                  <a:rPr lang="ru-RU" sz="1400" b="1" dirty="0"/>
                  <a:t>Отслеживание и прослеживание</a:t>
                </a:r>
              </a:p>
            </p:txBody>
          </p:sp>
        </p:grpSp>
        <p:pic>
          <p:nvPicPr>
            <p:cNvPr id="23" name="Picture 3" descr="R:\Legal\AITD\ISSUES &amp; REFERENCE FILES\SCTV\Communications\Photos and Graphics\0113-Dock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26" r="10711" b="18811"/>
            <a:stretch/>
          </p:blipFill>
          <p:spPr bwMode="auto">
            <a:xfrm>
              <a:off x="5181600" y="1536597"/>
              <a:ext cx="1498600" cy="1549504"/>
            </a:xfrm>
            <a:prstGeom prst="rect">
              <a:avLst/>
            </a:prstGeom>
            <a:solidFill>
              <a:srgbClr val="BEE6D4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</p:pic>
        <p:sp>
          <p:nvSpPr>
            <p:cNvPr id="25" name="TextBox 24"/>
            <p:cNvSpPr txBox="1"/>
            <p:nvPr/>
          </p:nvSpPr>
          <p:spPr bwMode="auto">
            <a:xfrm>
              <a:off x="3656656" y="2363868"/>
              <a:ext cx="1462151" cy="707886"/>
            </a:xfrm>
            <a:prstGeom prst="rect">
              <a:avLst/>
            </a:prstGeom>
            <a:solidFill>
              <a:srgbClr val="BEE6D4"/>
            </a:solidFill>
            <a:ln>
              <a:noFill/>
            </a:ln>
            <a:effectLst/>
          </p:spPr>
          <p:txBody>
            <a:bodyPr lIns="36000" tIns="36000" rIns="36000" bIns="36000"/>
            <a:lstStyle>
              <a:defPPr>
                <a:defRPr lang="en-US"/>
              </a:defPPr>
              <a:lvl1pPr>
                <a:defRPr sz="1000">
                  <a:solidFill>
                    <a:schemeClr val="tx2">
                      <a:lumMod val="50000"/>
                    </a:schemeClr>
                  </a:solidFill>
                </a:defRPr>
              </a:lvl1pPr>
            </a:lstStyle>
            <a:p>
              <a:r>
                <a:rPr lang="ru-RU" dirty="0"/>
                <a:t>Позволяет проводить мониторинг и защищает дистрибуцию продукции в масштабах международных сетей поставок</a:t>
              </a:r>
              <a:endParaRPr lang="en-GB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63477" y="1271949"/>
            <a:ext cx="5442059" cy="2132584"/>
            <a:chOff x="3785677" y="1083267"/>
            <a:chExt cx="5442059" cy="2132584"/>
          </a:xfrm>
        </p:grpSpPr>
        <p:pic>
          <p:nvPicPr>
            <p:cNvPr id="140" name="Picture 139" descr="121017_dcta_219.jpg"/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20" r="7457"/>
            <a:stretch/>
          </p:blipFill>
          <p:spPr bwMode="auto">
            <a:xfrm>
              <a:off x="6582845" y="1630594"/>
              <a:ext cx="1004480" cy="1165225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10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56" r="30405" b="7777"/>
            <a:stretch/>
          </p:blipFill>
          <p:spPr bwMode="auto">
            <a:xfrm>
              <a:off x="3785677" y="1206692"/>
              <a:ext cx="1383717" cy="1933693"/>
            </a:xfrm>
            <a:prstGeom prst="rect">
              <a:avLst/>
            </a:prstGeom>
            <a:solidFill>
              <a:srgbClr val="BEE6D4"/>
            </a:solidFill>
            <a:ln>
              <a:solidFill>
                <a:schemeClr val="tx1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8" name="Rectangle 107"/>
            <p:cNvSpPr/>
            <p:nvPr/>
          </p:nvSpPr>
          <p:spPr bwMode="auto">
            <a:xfrm>
              <a:off x="8341073" y="1990653"/>
              <a:ext cx="165601" cy="60338"/>
            </a:xfrm>
            <a:prstGeom prst="rect">
              <a:avLst/>
            </a:prstGeom>
            <a:solidFill>
              <a:srgbClr val="6FA478">
                <a:alpha val="0"/>
              </a:srgbClr>
            </a:solidFill>
            <a:ln w="6350">
              <a:noFill/>
            </a:ln>
            <a:effectLst/>
            <a:extLst/>
          </p:spPr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600" b="1" dirty="0" smtClean="0">
                  <a:latin typeface="Arial" charset="0"/>
                  <a:ea typeface="ＭＳ Ｐゴシック" charset="0"/>
                </a:rPr>
                <a:t>DI</a:t>
              </a:r>
              <a:endParaRPr lang="en-US" sz="600" b="1" dirty="0"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131" name="Group 130"/>
            <p:cNvGrpSpPr/>
            <p:nvPr/>
          </p:nvGrpSpPr>
          <p:grpSpPr>
            <a:xfrm>
              <a:off x="5370500" y="1083267"/>
              <a:ext cx="1016424" cy="2132584"/>
              <a:chOff x="1886056" y="1639027"/>
              <a:chExt cx="1845818" cy="3775400"/>
            </a:xfrm>
          </p:grpSpPr>
          <p:pic>
            <p:nvPicPr>
              <p:cNvPr id="132" name="Picture 13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6056" y="1639027"/>
                <a:ext cx="1845818" cy="1224001"/>
              </a:xfrm>
              <a:prstGeom prst="rect">
                <a:avLst/>
              </a:prstGeom>
              <a:solidFill>
                <a:srgbClr val="BEE6D4"/>
              </a:solidFill>
              <a:ln>
                <a:noFill/>
              </a:ln>
              <a:effectLst/>
            </p:spPr>
          </p:pic>
          <p:pic>
            <p:nvPicPr>
              <p:cNvPr id="133" name="Picture 132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6056" y="4190426"/>
                <a:ext cx="1845818" cy="1224001"/>
              </a:xfrm>
              <a:prstGeom prst="rect">
                <a:avLst/>
              </a:prstGeom>
              <a:solidFill>
                <a:srgbClr val="BEE6D4"/>
              </a:solidFill>
              <a:ln>
                <a:noFill/>
              </a:ln>
              <a:effectLst/>
            </p:spPr>
          </p:pic>
          <p:pic>
            <p:nvPicPr>
              <p:cNvPr id="134" name="Picture 13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6056" y="2915627"/>
                <a:ext cx="1845818" cy="1224001"/>
              </a:xfrm>
              <a:prstGeom prst="rect">
                <a:avLst/>
              </a:prstGeom>
              <a:solidFill>
                <a:srgbClr val="BEE6D4"/>
              </a:solidFill>
              <a:ln>
                <a:noFill/>
              </a:ln>
              <a:effectLst/>
            </p:spPr>
          </p:pic>
        </p:grpSp>
        <p:sp>
          <p:nvSpPr>
            <p:cNvPr id="135" name="Chevron 134"/>
            <p:cNvSpPr/>
            <p:nvPr/>
          </p:nvSpPr>
          <p:spPr bwMode="auto">
            <a:xfrm>
              <a:off x="5171711" y="2050989"/>
              <a:ext cx="196026" cy="324437"/>
            </a:xfrm>
            <a:prstGeom prst="chevron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400" b="1" dirty="0"/>
            </a:p>
          </p:txBody>
        </p:sp>
        <p:sp>
          <p:nvSpPr>
            <p:cNvPr id="138" name="Chevron 137"/>
            <p:cNvSpPr/>
            <p:nvPr/>
          </p:nvSpPr>
          <p:spPr bwMode="auto">
            <a:xfrm>
              <a:off x="7587325" y="2036928"/>
              <a:ext cx="196026" cy="324437"/>
            </a:xfrm>
            <a:prstGeom prst="chevron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400" b="1" dirty="0"/>
            </a:p>
          </p:txBody>
        </p:sp>
        <p:sp>
          <p:nvSpPr>
            <p:cNvPr id="136" name="Chevron 135"/>
            <p:cNvSpPr/>
            <p:nvPr/>
          </p:nvSpPr>
          <p:spPr bwMode="auto">
            <a:xfrm>
              <a:off x="6386819" y="2050990"/>
              <a:ext cx="196026" cy="324437"/>
            </a:xfrm>
            <a:prstGeom prst="chevron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lIns="36000" tIns="36000" rIns="36000" bIns="36000"/>
            <a:lstStyle/>
            <a:p>
              <a:endParaRPr lang="en-US" sz="1400" b="1" dirty="0"/>
            </a:p>
          </p:txBody>
        </p:sp>
        <p:pic>
          <p:nvPicPr>
            <p:cNvPr id="141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5612" y="1206693"/>
              <a:ext cx="1442124" cy="1978900"/>
            </a:xfrm>
            <a:prstGeom prst="rect">
              <a:avLst/>
            </a:prstGeom>
            <a:solidFill>
              <a:srgbClr val="BEE6D4"/>
            </a:solidFill>
            <a:ln>
              <a:solidFill>
                <a:schemeClr val="tx1"/>
              </a:solidFill>
            </a:ln>
            <a:effectLst/>
            <a:extLst/>
          </p:spPr>
        </p:pic>
      </p:grpSp>
      <p:sp>
        <p:nvSpPr>
          <p:cNvPr id="143" name="Rectangle 142"/>
          <p:cNvSpPr/>
          <p:nvPr/>
        </p:nvSpPr>
        <p:spPr bwMode="auto">
          <a:xfrm>
            <a:off x="486008" y="3692261"/>
            <a:ext cx="7203532" cy="2238371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2451101" y="3692261"/>
            <a:ext cx="7200899" cy="2238371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Система 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</a:rPr>
              <a:t>Codentify</a:t>
            </a:r>
            <a:r>
              <a:rPr lang="en-US" sz="1400" baseline="30000" dirty="0">
                <a:solidFill>
                  <a:schemeClr val="tx2">
                    <a:lumMod val="50000"/>
                  </a:schemeClr>
                </a:solidFill>
              </a:rPr>
              <a:t>®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 обеспечивает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соответствие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международным нормам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регулирования и позволяет 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отслеживать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отгрузки продукции, что в свою очередь дает возможность восстановить всю цепочку движения табачной продукции 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проследить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возможные точки вывода продукции из легальных сетей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поставок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zh-TW" sz="1400" dirty="0" smtClean="0">
                <a:solidFill>
                  <a:schemeClr val="tx2">
                    <a:lumMod val="50000"/>
                  </a:schemeClr>
                </a:solidFill>
              </a:rPr>
              <a:t>проводить </a:t>
            </a:r>
            <a:r>
              <a:rPr lang="ru-RU" altLang="zh-TW" sz="1400" dirty="0">
                <a:solidFill>
                  <a:schemeClr val="tx2">
                    <a:lumMod val="50000"/>
                  </a:schemeClr>
                </a:solidFill>
              </a:rPr>
              <a:t>расследования случаев вывода табачной продукции из каналов </a:t>
            </a:r>
            <a:r>
              <a:rPr lang="ru-RU" altLang="zh-TW" sz="1400" dirty="0" smtClean="0">
                <a:solidFill>
                  <a:schemeClr val="tx2">
                    <a:lumMod val="50000"/>
                  </a:schemeClr>
                </a:solidFill>
              </a:rPr>
              <a:t>дистрибуции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отслеживать и прослеживать перемещение продукции через международные границы при помощи стандартного оборудования и процессов</a:t>
            </a:r>
            <a:endParaRPr lang="ru-RU" altLang="zh-TW" sz="14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47" name="Picture 146"/>
          <p:cNvPicPr/>
          <p:nvPr/>
        </p:nvPicPr>
        <p:blipFill rotWithShape="1">
          <a:blip r:embed="rId10"/>
          <a:srcRect l="43674" t="37190" r="33559" b="33333"/>
          <a:stretch/>
        </p:blipFill>
        <p:spPr bwMode="auto">
          <a:xfrm>
            <a:off x="762001" y="4102100"/>
            <a:ext cx="1435099" cy="1427838"/>
          </a:xfrm>
          <a:prstGeom prst="ellipse">
            <a:avLst/>
          </a:prstGeom>
          <a:ln w="101600" cap="rnd">
            <a:solidFill>
              <a:srgbClr val="8F9195"/>
            </a:solidFill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0759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28625" y="182563"/>
            <a:ext cx="8596313" cy="944562"/>
          </a:xfrm>
        </p:spPr>
        <p:txBody>
          <a:bodyPr>
            <a:normAutofit fontScale="90000"/>
          </a:bodyPr>
          <a:lstStyle/>
          <a:p>
            <a:r>
              <a:rPr lang="en-US" sz="2700" dirty="0"/>
              <a:t>Codentify</a:t>
            </a:r>
            <a:r>
              <a:rPr lang="en-US" sz="2700" baseline="30000" dirty="0"/>
              <a:t>®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200" i="1" dirty="0" smtClean="0">
                <a:solidFill>
                  <a:schemeClr val="tx2"/>
                </a:solidFill>
                <a:ea typeface="ＭＳ Ｐゴシック" pitchFamily="80" charset="-128"/>
              </a:rPr>
              <a:t>Ввоз из </a:t>
            </a:r>
            <a:r>
              <a:rPr lang="ru-RU" sz="2200" i="1" dirty="0">
                <a:solidFill>
                  <a:schemeClr val="tx2"/>
                </a:solidFill>
                <a:ea typeface="ＭＳ Ｐゴシック" pitchFamily="80" charset="-128"/>
              </a:rPr>
              <a:t>стран Таможенного Союза</a:t>
            </a:r>
            <a:r>
              <a:rPr lang="en-US" sz="2200" i="1" dirty="0">
                <a:solidFill>
                  <a:schemeClr val="tx2"/>
                </a:solidFill>
                <a:ea typeface="ＭＳ Ｐゴシック" pitchFamily="80" charset="-128"/>
              </a:rPr>
              <a:t/>
            </a:r>
            <a:br>
              <a:rPr lang="en-US" sz="2200" i="1" dirty="0">
                <a:solidFill>
                  <a:schemeClr val="tx2"/>
                </a:solidFill>
                <a:ea typeface="ＭＳ Ｐゴシック" pitchFamily="80" charset="-128"/>
              </a:rPr>
            </a:br>
            <a:endParaRPr lang="en-US" sz="2200" i="1" dirty="0">
              <a:solidFill>
                <a:schemeClr val="tx2"/>
              </a:solidFill>
              <a:ea typeface="ＭＳ Ｐゴシック" pitchFamily="80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4D1E8F-BD1A-4C81-B62B-E79AE608D72C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143" name="Rectangle 142"/>
          <p:cNvSpPr/>
          <p:nvPr/>
        </p:nvSpPr>
        <p:spPr bwMode="auto">
          <a:xfrm>
            <a:off x="3681469" y="1221050"/>
            <a:ext cx="6012468" cy="2322250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14" y="1159378"/>
            <a:ext cx="3208463" cy="2383922"/>
            <a:chOff x="450214" y="981578"/>
            <a:chExt cx="3208463" cy="2383922"/>
          </a:xfrm>
        </p:grpSpPr>
        <p:grpSp>
          <p:nvGrpSpPr>
            <p:cNvPr id="3" name="Group 2"/>
            <p:cNvGrpSpPr/>
            <p:nvPr/>
          </p:nvGrpSpPr>
          <p:grpSpPr>
            <a:xfrm>
              <a:off x="450214" y="981578"/>
              <a:ext cx="3208463" cy="2383922"/>
              <a:chOff x="3582762" y="1464178"/>
              <a:chExt cx="3208463" cy="2383922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3582762" y="1464178"/>
                <a:ext cx="3208463" cy="2383922"/>
                <a:chOff x="444500" y="1425388"/>
                <a:chExt cx="3208463" cy="2383922"/>
              </a:xfrm>
            </p:grpSpPr>
            <p:sp>
              <p:nvSpPr>
                <p:cNvPr id="27" name="Rectangle 26"/>
                <p:cNvSpPr/>
                <p:nvPr/>
              </p:nvSpPr>
              <p:spPr bwMode="auto">
                <a:xfrm>
                  <a:off x="518394" y="1425388"/>
                  <a:ext cx="3134569" cy="2383922"/>
                </a:xfrm>
                <a:prstGeom prst="rect">
                  <a:avLst/>
                </a:prstGeom>
                <a:solidFill>
                  <a:srgbClr val="BEE6D4"/>
                </a:solidFill>
                <a:ln>
                  <a:noFill/>
                </a:ln>
                <a:effectLst/>
                <a:extLst/>
              </p:spPr>
              <p:txBody>
                <a:bodyPr lIns="36000" tIns="36000" rIns="36000" bIns="36000"/>
                <a:lstStyle/>
                <a:p>
                  <a:pPr eaLnBrk="0" hangingPunct="0">
                    <a:tabLst>
                      <a:tab pos="180975" algn="l"/>
                    </a:tabLst>
                  </a:pPr>
                  <a:endParaRPr lang="en-US" sz="1000" dirty="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 bwMode="auto">
                <a:xfrm>
                  <a:off x="444500" y="1497806"/>
                  <a:ext cx="1536045" cy="774753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  <a:extLst/>
              </p:spPr>
              <p:txBody>
                <a:bodyPr lIns="36000" tIns="36000" rIns="36000" bIns="36000"/>
                <a:lstStyle/>
                <a:p>
                  <a:r>
                    <a:rPr lang="en-GB" sz="1400" b="1" dirty="0"/>
                    <a:t>Codentify® </a:t>
                  </a:r>
                </a:p>
                <a:p>
                  <a:r>
                    <a:rPr lang="ru-RU" sz="1200" b="1" dirty="0"/>
                    <a:t>Цифровые отметки об уплате налогов</a:t>
                  </a:r>
                </a:p>
              </p:txBody>
            </p:sp>
          </p:grpSp>
          <p:sp>
            <p:nvSpPr>
              <p:cNvPr id="25" name="TextBox 24"/>
              <p:cNvSpPr txBox="1"/>
              <p:nvPr/>
            </p:nvSpPr>
            <p:spPr bwMode="auto">
              <a:xfrm>
                <a:off x="3656656" y="2363868"/>
                <a:ext cx="1462151" cy="707886"/>
              </a:xfrm>
              <a:prstGeom prst="rect">
                <a:avLst/>
              </a:prstGeom>
              <a:solidFill>
                <a:srgbClr val="BEE6D4"/>
              </a:solidFill>
              <a:ln>
                <a:noFill/>
              </a:ln>
              <a:effectLst/>
            </p:spPr>
            <p:txBody>
              <a:bodyPr lIns="36000" tIns="36000" rIns="36000" bIns="36000"/>
              <a:lstStyle>
                <a:defPPr>
                  <a:defRPr lang="en-US"/>
                </a:defPPr>
                <a:lvl1pPr>
                  <a:defRPr sz="1000">
                    <a:solidFill>
                      <a:schemeClr val="tx2">
                        <a:lumMod val="50000"/>
                      </a:schemeClr>
                    </a:solidFill>
                  </a:defRPr>
                </a:lvl1pPr>
              </a:lstStyle>
              <a:p>
                <a:pPr>
                  <a:defRPr/>
                </a:pPr>
                <a:r>
                  <a:rPr lang="ru-RU" dirty="0">
                    <a:solidFill>
                      <a:srgbClr val="404040"/>
                    </a:solidFill>
                  </a:rPr>
                  <a:t>Усиливает возможности </a:t>
                </a:r>
                <a:r>
                  <a:rPr lang="ru-RU" dirty="0" smtClean="0">
                    <a:solidFill>
                      <a:srgbClr val="404040"/>
                    </a:solidFill>
                  </a:rPr>
                  <a:t>по контролю за реализацией продукции на рынках предназначения</a:t>
                </a:r>
                <a:endParaRPr lang="en-GB" b="1" dirty="0">
                  <a:solidFill>
                    <a:srgbClr val="404040"/>
                  </a:solidFill>
                </a:endParaRPr>
              </a:p>
            </p:txBody>
          </p:sp>
        </p:grpSp>
        <p:pic>
          <p:nvPicPr>
            <p:cNvPr id="29" name="Picture 2" descr="R:\Legal\AITD\ISSUES &amp; REFERENCE FILES\SCTV\Communications\Photos and Graphics\0113-Scanning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51" t="8348" r="22538" b="12514"/>
            <a:stretch/>
          </p:blipFill>
          <p:spPr bwMode="auto">
            <a:xfrm>
              <a:off x="2065992" y="1053996"/>
              <a:ext cx="1499882" cy="1559525"/>
            </a:xfrm>
            <a:prstGeom prst="rect">
              <a:avLst/>
            </a:prstGeom>
            <a:solidFill>
              <a:schemeClr val="bg2"/>
            </a:solidFill>
            <a:ln w="25400">
              <a:solidFill>
                <a:schemeClr val="bg1"/>
              </a:solidFill>
            </a:ln>
            <a:effectLst/>
            <a:extLst/>
          </p:spPr>
        </p:pic>
      </p:grpSp>
      <p:sp>
        <p:nvSpPr>
          <p:cNvPr id="330" name="Rectangle 329"/>
          <p:cNvSpPr/>
          <p:nvPr/>
        </p:nvSpPr>
        <p:spPr bwMode="auto">
          <a:xfrm>
            <a:off x="486008" y="3681379"/>
            <a:ext cx="7203532" cy="2238371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1" name="Rectangle 330"/>
          <p:cNvSpPr/>
          <p:nvPr/>
        </p:nvSpPr>
        <p:spPr bwMode="auto">
          <a:xfrm>
            <a:off x="2451101" y="3681379"/>
            <a:ext cx="7242836" cy="2238371"/>
          </a:xfrm>
          <a:prstGeom prst="rect">
            <a:avLst/>
          </a:prstGeom>
          <a:solidFill>
            <a:srgbClr val="BEE6D4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Система 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</a:rPr>
              <a:t>Codentify</a:t>
            </a:r>
            <a:r>
              <a:rPr lang="en-US" sz="1400" baseline="30000" dirty="0">
                <a:solidFill>
                  <a:schemeClr val="tx2">
                    <a:lumMod val="50000"/>
                  </a:schemeClr>
                </a:solidFill>
              </a:rPr>
              <a:t>®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 позволяет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zh-TW" sz="1400" dirty="0">
                <a:solidFill>
                  <a:schemeClr val="tx2">
                    <a:lumMod val="50000"/>
                  </a:schemeClr>
                </a:solidFill>
              </a:rPr>
              <a:t>правоохранительным и другим государственным органам в режиме </a:t>
            </a:r>
            <a:r>
              <a:rPr lang="ru-RU" altLang="zh-TW" sz="1400" dirty="0" smtClean="0">
                <a:solidFill>
                  <a:schemeClr val="tx2">
                    <a:lumMod val="50000"/>
                  </a:schemeClr>
                </a:solidFill>
              </a:rPr>
              <a:t>реального времени </a:t>
            </a:r>
            <a:r>
              <a:rPr lang="ru-RU" altLang="zh-TW" sz="1400" dirty="0">
                <a:solidFill>
                  <a:schemeClr val="tx2">
                    <a:lumMod val="50000"/>
                  </a:schemeClr>
                </a:solidFill>
              </a:rPr>
              <a:t>получать доступ к сведениям о производстве продукции и логистике </a:t>
            </a:r>
            <a:endParaRPr lang="ru-RU" altLang="zh-TW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zh-TW" sz="1400" dirty="0" smtClean="0">
                <a:solidFill>
                  <a:schemeClr val="tx2">
                    <a:lumMod val="50000"/>
                  </a:schemeClr>
                </a:solidFill>
              </a:rPr>
              <a:t>осуществлять эффективный контроль в случае изменения правил маркировки продукции и нанесения графической и предупредительной информации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zh-TW" sz="1400" dirty="0" smtClean="0">
                <a:solidFill>
                  <a:schemeClr val="tx2">
                    <a:lumMod val="50000"/>
                  </a:schemeClr>
                </a:solidFill>
              </a:rPr>
              <a:t>осуществлять </a:t>
            </a:r>
            <a:r>
              <a:rPr lang="ru-RU" altLang="zh-TW" sz="1400" dirty="0">
                <a:solidFill>
                  <a:schemeClr val="tx2">
                    <a:lumMod val="50000"/>
                  </a:schemeClr>
                </a:solidFill>
              </a:rPr>
              <a:t>п</a:t>
            </a:r>
            <a:r>
              <a:rPr lang="ru-RU" altLang="zh-TW" sz="1400" dirty="0" smtClean="0">
                <a:solidFill>
                  <a:schemeClr val="tx2">
                    <a:lumMod val="50000"/>
                  </a:schemeClr>
                </a:solidFill>
              </a:rPr>
              <a:t>остоянный </a:t>
            </a:r>
            <a:r>
              <a:rPr lang="ru-RU" altLang="zh-TW" sz="1400" dirty="0">
                <a:solidFill>
                  <a:schemeClr val="tx2">
                    <a:lumMod val="50000"/>
                  </a:schemeClr>
                </a:solidFill>
              </a:rPr>
              <a:t>мониторинг розничных торговых точек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altLang="zh-TW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altLang="zh-TW" sz="14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10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122" name="Picture 2" descr="Блок Winston IMRS Belarus - Фронт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7" r="20886"/>
          <a:stretch/>
        </p:blipFill>
        <p:spPr bwMode="auto">
          <a:xfrm>
            <a:off x="7316693" y="1357312"/>
            <a:ext cx="68262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 rot="16200000">
            <a:off x="6682114" y="1890294"/>
            <a:ext cx="1158876" cy="92910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ru-RU" sz="350" b="1" dirty="0" smtClean="0"/>
              <a:t>ТОЛЬКО ДЛЯ ПРОДАЖИ В РЕСПУБЛИКЕ БЕЛАРУСЬ</a:t>
            </a:r>
            <a:endParaRPr lang="en-US" sz="350" b="1" dirty="0" smtClean="0"/>
          </a:p>
        </p:txBody>
      </p:sp>
      <p:pic>
        <p:nvPicPr>
          <p:cNvPr id="61" name="Picture 3" descr="Акцизная Марка - Беларус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037" y="1337537"/>
            <a:ext cx="1162016" cy="537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4" descr="http://www.veryicon.com/icon/png/Flag/Rounded%20World%20Flags/Belarus%20Fla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084" y="1274748"/>
            <a:ext cx="538727" cy="53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Акцизная Марка - Казахстан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957" y="1998422"/>
            <a:ext cx="1142096" cy="51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" descr="http://abali.ru/wp-content/uploads/2011/01/Kazakhsta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363" y="1869471"/>
            <a:ext cx="555717" cy="534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943" y="1605339"/>
            <a:ext cx="364075" cy="393083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042" y="1337537"/>
            <a:ext cx="364075" cy="39308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854" y="1952311"/>
            <a:ext cx="364075" cy="393083"/>
          </a:xfrm>
          <a:prstGeom prst="rect">
            <a:avLst/>
          </a:prstGeom>
        </p:spPr>
      </p:pic>
      <p:pic>
        <p:nvPicPr>
          <p:cNvPr id="71" name="Picture 70" descr="PPT_Codentify_logo-sm-R_lo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76883" y="1619772"/>
            <a:ext cx="1726244" cy="585005"/>
          </a:xfrm>
          <a:prstGeom prst="rect">
            <a:avLst/>
          </a:prstGeom>
        </p:spPr>
      </p:pic>
      <p:pic>
        <p:nvPicPr>
          <p:cNvPr id="72" name="Picture 71" descr="121017_dcta_219.jpg"/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20" r="7457"/>
          <a:stretch/>
        </p:blipFill>
        <p:spPr bwMode="auto">
          <a:xfrm>
            <a:off x="5999153" y="1385898"/>
            <a:ext cx="1004480" cy="1165225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73" name="Chevron 72"/>
          <p:cNvSpPr/>
          <p:nvPr/>
        </p:nvSpPr>
        <p:spPr bwMode="auto">
          <a:xfrm>
            <a:off x="7003633" y="1753002"/>
            <a:ext cx="196026" cy="324437"/>
          </a:xfrm>
          <a:prstGeom prst="chevron">
            <a:avLst/>
          </a:prstGeom>
          <a:solidFill>
            <a:schemeClr val="tx2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endParaRPr lang="en-US" sz="1400" b="1" dirty="0"/>
          </a:p>
        </p:txBody>
      </p:sp>
      <p:sp>
        <p:nvSpPr>
          <p:cNvPr id="74" name="Chevron 73"/>
          <p:cNvSpPr/>
          <p:nvPr/>
        </p:nvSpPr>
        <p:spPr bwMode="auto">
          <a:xfrm>
            <a:off x="5803127" y="1767064"/>
            <a:ext cx="196026" cy="324437"/>
          </a:xfrm>
          <a:prstGeom prst="chevron">
            <a:avLst/>
          </a:prstGeom>
          <a:solidFill>
            <a:schemeClr val="tx2"/>
          </a:solidFill>
          <a:ln>
            <a:noFill/>
          </a:ln>
          <a:effectLst/>
          <a:extLst/>
        </p:spPr>
        <p:txBody>
          <a:bodyPr lIns="36000" tIns="36000" rIns="36000" bIns="36000"/>
          <a:lstStyle/>
          <a:p>
            <a:endParaRPr lang="en-US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50703" y="2721649"/>
            <a:ext cx="5086350" cy="631151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lIns="36000" tIns="36000" rIns="36000" bIns="36000" anchor="ctr" anchorCtr="0"/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ru-RU" sz="1000" b="0" dirty="0" smtClean="0"/>
              <a:t>Сведения </a:t>
            </a:r>
            <a:r>
              <a:rPr lang="ru-RU" sz="1000" b="0" dirty="0"/>
              <a:t>о </a:t>
            </a:r>
            <a:r>
              <a:rPr lang="ru-RU" sz="1000" b="0" dirty="0" smtClean="0"/>
              <a:t>производстве </a:t>
            </a:r>
            <a:r>
              <a:rPr lang="ru-RU" sz="1000" b="0" dirty="0"/>
              <a:t>продукции и логистике (в том числе дата, время и место производства; производственная линия; описание продукции; целевой рынок для розничной продажи; дата отправки груза; пункт отправления; пункт назначения; получатель груза; номер счета-фактуры или заказа)</a:t>
            </a:r>
            <a:endParaRPr lang="en-US" sz="1000" b="0" dirty="0"/>
          </a:p>
        </p:txBody>
      </p:sp>
      <p:grpSp>
        <p:nvGrpSpPr>
          <p:cNvPr id="8" name="Group 7"/>
          <p:cNvGrpSpPr/>
          <p:nvPr/>
        </p:nvGrpSpPr>
        <p:grpSpPr>
          <a:xfrm>
            <a:off x="3988722" y="2522660"/>
            <a:ext cx="345548" cy="435749"/>
            <a:chOff x="8009565" y="1324649"/>
            <a:chExt cx="345548" cy="435749"/>
          </a:xfrm>
        </p:grpSpPr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9565" y="1379588"/>
              <a:ext cx="290272" cy="301770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12741" y="1324649"/>
              <a:ext cx="234000" cy="218261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70641" y="1451611"/>
              <a:ext cx="284472" cy="308787"/>
            </a:xfrm>
            <a:prstGeom prst="rect">
              <a:avLst/>
            </a:prstGeom>
          </p:spPr>
        </p:pic>
      </p:grpSp>
      <p:pic>
        <p:nvPicPr>
          <p:cNvPr id="84" name="Picture 83"/>
          <p:cNvPicPr/>
          <p:nvPr/>
        </p:nvPicPr>
        <p:blipFill rotWithShape="1">
          <a:blip r:embed="rId14"/>
          <a:srcRect l="42664" t="57347" r="43340" b="20161"/>
          <a:stretch/>
        </p:blipFill>
        <p:spPr bwMode="auto">
          <a:xfrm>
            <a:off x="698923" y="4084284"/>
            <a:ext cx="1465157" cy="1432560"/>
          </a:xfrm>
          <a:prstGeom prst="ellipse">
            <a:avLst/>
          </a:prstGeom>
          <a:ln w="101600" cap="rnd">
            <a:solidFill>
              <a:srgbClr val="8F9195"/>
            </a:solidFill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6808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TI Corporate">
  <a:themeElements>
    <a:clrScheme name="JTI Corporate">
      <a:dk1>
        <a:srgbClr val="122632"/>
      </a:dk1>
      <a:lt1>
        <a:srgbClr val="FFFFFF"/>
      </a:lt1>
      <a:dk2>
        <a:srgbClr val="8F9195"/>
      </a:dk2>
      <a:lt2>
        <a:srgbClr val="00674E"/>
      </a:lt2>
      <a:accent1>
        <a:srgbClr val="6FA478"/>
      </a:accent1>
      <a:accent2>
        <a:srgbClr val="B0D121"/>
      </a:accent2>
      <a:accent3>
        <a:srgbClr val="4D5C65"/>
      </a:accent3>
      <a:accent4>
        <a:srgbClr val="7ECEAA"/>
      </a:accent4>
      <a:accent5>
        <a:srgbClr val="408D7A"/>
      </a:accent5>
      <a:accent6>
        <a:srgbClr val="D7E890"/>
      </a:accent6>
      <a:hlink>
        <a:srgbClr val="A7A9AC"/>
      </a:hlink>
      <a:folHlink>
        <a:srgbClr val="BBD6CC"/>
      </a:folHlink>
    </a:clrScheme>
    <a:fontScheme name="1_JTI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ffectLst/>
        <a:extLst/>
      </a:spPr>
      <a:bodyPr vert="horz" wrap="square" lIns="0" tIns="0" rIns="0" bIns="0" numCol="1" rtlCol="0" anchor="ctr" anchorCtr="1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sz="15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lIns="0" tIns="0" rIns="0" bIns="0" rtlCol="0">
        <a:normAutofit/>
      </a:bodyPr>
      <a:lstStyle>
        <a:defPPr marL="180975" indent="-180975">
          <a:buFont typeface="Arial" pitchFamily="34" charset="0"/>
          <a:buChar char="•"/>
          <a:defRPr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JTI 1">
        <a:dk1>
          <a:srgbClr val="3B4722"/>
        </a:dk1>
        <a:lt1>
          <a:srgbClr val="FFFFFF"/>
        </a:lt1>
        <a:dk2>
          <a:srgbClr val="3B4722"/>
        </a:dk2>
        <a:lt2>
          <a:srgbClr val="B7D185"/>
        </a:lt2>
        <a:accent1>
          <a:srgbClr val="3B4722"/>
        </a:accent1>
        <a:accent2>
          <a:srgbClr val="C7CB35"/>
        </a:accent2>
        <a:accent3>
          <a:srgbClr val="FFFFFF"/>
        </a:accent3>
        <a:accent4>
          <a:srgbClr val="313B1B"/>
        </a:accent4>
        <a:accent5>
          <a:srgbClr val="AFB1AB"/>
        </a:accent5>
        <a:accent6>
          <a:srgbClr val="B4B82F"/>
        </a:accent6>
        <a:hlink>
          <a:srgbClr val="32363F"/>
        </a:hlink>
        <a:folHlink>
          <a:srgbClr val="7ED6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JTI Corporate">
  <a:themeElements>
    <a:clrScheme name="JTI Corporate">
      <a:dk1>
        <a:srgbClr val="122632"/>
      </a:dk1>
      <a:lt1>
        <a:srgbClr val="FFFFFF"/>
      </a:lt1>
      <a:dk2>
        <a:srgbClr val="8F9195"/>
      </a:dk2>
      <a:lt2>
        <a:srgbClr val="00674E"/>
      </a:lt2>
      <a:accent1>
        <a:srgbClr val="6FA478"/>
      </a:accent1>
      <a:accent2>
        <a:srgbClr val="B0D121"/>
      </a:accent2>
      <a:accent3>
        <a:srgbClr val="4D5C65"/>
      </a:accent3>
      <a:accent4>
        <a:srgbClr val="7ECEAA"/>
      </a:accent4>
      <a:accent5>
        <a:srgbClr val="408D7A"/>
      </a:accent5>
      <a:accent6>
        <a:srgbClr val="D7E890"/>
      </a:accent6>
      <a:hlink>
        <a:srgbClr val="A7A9AC"/>
      </a:hlink>
      <a:folHlink>
        <a:srgbClr val="BBD6CC"/>
      </a:folHlink>
    </a:clrScheme>
    <a:fontScheme name="1_JTI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ffectLst/>
        <a:extLst/>
      </a:spPr>
      <a:bodyPr vert="horz" wrap="square" lIns="0" tIns="0" rIns="0" bIns="0" numCol="1" rtlCol="0" anchor="ctr" anchorCtr="1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sz="15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lIns="0" tIns="0" rIns="0" bIns="0" rtlCol="0">
        <a:normAutofit/>
      </a:bodyPr>
      <a:lstStyle>
        <a:defPPr marL="180975" indent="-180975">
          <a:buFont typeface="Arial" pitchFamily="34" charset="0"/>
          <a:buChar char="–"/>
          <a:defRPr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JTI 1">
        <a:dk1>
          <a:srgbClr val="3B4722"/>
        </a:dk1>
        <a:lt1>
          <a:srgbClr val="FFFFFF"/>
        </a:lt1>
        <a:dk2>
          <a:srgbClr val="3B4722"/>
        </a:dk2>
        <a:lt2>
          <a:srgbClr val="B7D185"/>
        </a:lt2>
        <a:accent1>
          <a:srgbClr val="3B4722"/>
        </a:accent1>
        <a:accent2>
          <a:srgbClr val="C7CB35"/>
        </a:accent2>
        <a:accent3>
          <a:srgbClr val="FFFFFF"/>
        </a:accent3>
        <a:accent4>
          <a:srgbClr val="313B1B"/>
        </a:accent4>
        <a:accent5>
          <a:srgbClr val="AFB1AB"/>
        </a:accent5>
        <a:accent6>
          <a:srgbClr val="B4B82F"/>
        </a:accent6>
        <a:hlink>
          <a:srgbClr val="32363F"/>
        </a:hlink>
        <a:folHlink>
          <a:srgbClr val="7ED6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JTI Document" ma:contentTypeID="0x0101003B3CB177C7374A419387AE169B646A0A006B63CC6012BC426AABD03BABD6CDB1C600974CE0CEB99836449A372DD474DB1C16" ma:contentTypeVersion="2" ma:contentTypeDescription="Content type used for creating documents" ma:contentTypeScope="" ma:versionID="61cad355ec42e5164b25ae2b19be1572">
  <xsd:schema xmlns:xsd="http://www.w3.org/2001/XMLSchema" xmlns:p="http://schemas.microsoft.com/office/2006/metadata/properties" xmlns:ns1="http://schemas.microsoft.com/sharepoint/v3" xmlns:ns2="http://schemas.microsoft.com/sharepoint/v3/fields" xmlns:ns3="be87927e-7bfe-40ee-b681-3c405726fc11" xmlns:ns4="8b1c2559-24f8-43f7-9a29-17235885264a" targetNamespace="http://schemas.microsoft.com/office/2006/metadata/properties" ma:root="true" ma:fieldsID="0793970660b72009999de040f9894bd6" ns1:_="" ns2:_="" ns3:_="" ns4:_="">
    <xsd:import namespace="http://schemas.microsoft.com/sharepoint/v3"/>
    <xsd:import namespace="http://schemas.microsoft.com/sharepoint/v3/fields"/>
    <xsd:import namespace="be87927e-7bfe-40ee-b681-3c405726fc11"/>
    <xsd:import namespace="8b1c2559-24f8-43f7-9a29-17235885264a"/>
    <xsd:element name="properties">
      <xsd:complexType>
        <xsd:sequence>
          <xsd:element name="documentManagement">
            <xsd:complexType>
              <xsd:all>
                <xsd:element ref="ns2:NewOasisStartDate" minOccurs="0"/>
                <xsd:element ref="ns2:NewOasisExpirationDate" minOccurs="0"/>
                <xsd:element ref="ns3:NewOasisSourceURL" minOccurs="0"/>
                <xsd:element ref="ns3:NewOasisKeywords" minOccurs="0"/>
                <xsd:element ref="ns3:NewOasisCity" minOccurs="0"/>
                <xsd:element ref="ns3:NewOasisMarket" minOccurs="0"/>
                <xsd:element ref="ns3:NewOasisRegion" minOccurs="0"/>
                <xsd:element ref="ns3:NewOasisFunction" minOccurs="0"/>
                <xsd:element ref="ns3:NewOasisBrand" minOccurs="0"/>
                <xsd:element ref="ns3:NewOasisProject" minOccurs="0"/>
                <xsd:element ref="ns3:NewOasisDepartment" minOccurs="0"/>
                <xsd:element ref="ns1:Language" minOccurs="0"/>
                <xsd:element ref="ns3:NewOasisType" minOccurs="0"/>
                <xsd:element ref="ns4:NewOasisLanguage" minOccurs="0"/>
                <xsd:element ref="ns1:PublishingContactNam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Language" ma:index="19" nillable="true" ma:displayName="Language" ma:default="English" ma:internalName="Language">
      <xsd:simpleType>
        <xsd:union memberTypes="dms:Text">
          <xsd:simpleType>
            <xsd:restriction base="dms:Choice">
              <xsd:enumeration value="Arabic (Saudi Arabia)"/>
              <xsd:enumeration value="Bulgarian (Bulgaria)"/>
              <xsd:enumeration value="Chinese (Hong Kong S.A.R.)"/>
              <xsd:enumeration value="Chinese (People's Republic of China)"/>
              <xsd:enumeration value="Chinese (Taiwan)"/>
              <xsd:enumeration value="Croatian (Croatia)"/>
              <xsd:enumeration value="Czech (Czech Republic)"/>
              <xsd:enumeration value="Danish (Denmark)"/>
              <xsd:enumeration value="Dutch (Netherlands)"/>
              <xsd:enumeration value="English"/>
              <xsd:enumeration value="Estonian (Estonia)"/>
              <xsd:enumeration value="Finnish (Finland)"/>
              <xsd:enumeration value="French (France)"/>
              <xsd:enumeration value="German (Germany)"/>
              <xsd:enumeration value="Greek (Greece)"/>
              <xsd:enumeration value="Hebrew (Israel)"/>
              <xsd:enumeration value="Hindi (India)"/>
              <xsd:enumeration value="Hungarian (Hungary)"/>
              <xsd:enumeration value="Indonesian (Indonesia)"/>
              <xsd:enumeration value="Italian (Italy)"/>
              <xsd:enumeration value="Japanese (Japan)"/>
              <xsd:enumeration value="Korean (Korea)"/>
              <xsd:enumeration value="Latvian (Latvia)"/>
              <xsd:enumeration value="Lithuanian (Lithuania)"/>
              <xsd:enumeration value="Malay (Malaysia)"/>
              <xsd:enumeration value="Norwegian (Bokmal) (Norway)"/>
              <xsd:enumeration value="Polish (Poland)"/>
              <xsd:enumeration value="Portuguese (Brazil)"/>
              <xsd:enumeration value="Portuguese (Portugal)"/>
              <xsd:enumeration value="Romanian (Romania)"/>
              <xsd:enumeration value="Russian (Russia)"/>
              <xsd:enumeration value="Serbian (Latin) (Serbia)"/>
              <xsd:enumeration value="Slovak (Slovakia)"/>
              <xsd:enumeration value="Slovenian (Slovenia)"/>
              <xsd:enumeration value="Spanish (Spain)"/>
              <xsd:enumeration value="Swedish (Sweden)"/>
              <xsd:enumeration value="Thai (Thailand)"/>
              <xsd:enumeration value="Turkish (Turkey)"/>
              <xsd:enumeration value="Ukrainian (Ukraine)"/>
              <xsd:enumeration value="Urdu (Islamic Republic of Pakistan)"/>
              <xsd:enumeration value="Vietnamese (Vietnam)"/>
            </xsd:restriction>
          </xsd:simpleType>
        </xsd:union>
      </xsd:simpleType>
    </xsd:element>
    <xsd:element name="PublishingContactName" ma:index="22" nillable="true" ma:displayName="Contact Name" ma:description="" ma:internalName="PublishingContactName">
      <xsd:simpleType>
        <xsd:restriction base="dms:Text">
          <xsd:maxLength value="255"/>
        </xsd:restriction>
      </xsd:simple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NewOasisStartDate" ma:index="8" nillable="true" ma:displayName="Start Date" ma:default="[today]" ma:format="DateTime" ma:internalName="NewOasisStartDate">
      <xsd:simpleType>
        <xsd:restriction base="dms:DateTime"/>
      </xsd:simpleType>
    </xsd:element>
    <xsd:element name="NewOasisExpirationDate" ma:index="9" nillable="true" ma:displayName="Expiration Date" ma:default="[today]" ma:format="DateTime" ma:internalName="NewOasisExpirationDate">
      <xsd:simpleType>
        <xsd:restriction base="dms:DateTime"/>
      </xsd:simpleType>
    </xsd:element>
  </xsd:schema>
  <xsd:schema xmlns:xsd="http://www.w3.org/2001/XMLSchema" xmlns:dms="http://schemas.microsoft.com/office/2006/documentManagement/types" targetNamespace="be87927e-7bfe-40ee-b681-3c405726fc11" elementFormDefault="qualified">
    <xsd:import namespace="http://schemas.microsoft.com/office/2006/documentManagement/types"/>
    <xsd:element name="NewOasisSourceURL" ma:index="10" nillable="true" ma:displayName="Source URL" ma:internalName="NewOasisSourceUR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NewOasisKeywords" ma:index="11" nillable="true" ma:displayName="Keywords" ma:internalName="NewOasisKeywords">
      <xsd:simpleType>
        <xsd:restriction base="dms:Text"/>
      </xsd:simpleType>
    </xsd:element>
    <xsd:element name="NewOasisCity" ma:index="12" nillable="true" ma:displayName="City" ma:internalName="NewOasisCity">
      <xsd:simpleType>
        <xsd:restriction base="dms:Choice">
          <xsd:enumeration value=""/>
          <xsd:enumeration value="Almaty"/>
          <xsd:enumeration value="Al-Muqablain"/>
          <xsd:enumeration value="Andhra Pradesh"/>
          <xsd:enumeration value="Athens"/>
          <xsd:enumeration value="Baiserke"/>
          <xsd:enumeration value="Baku"/>
          <xsd:enumeration value="Bangalore"/>
          <xsd:enumeration value="Bangkok"/>
          <xsd:enumeration value="Barra da Tijuca"/>
          <xsd:enumeration value="Beirut"/>
          <xsd:enumeration value="Bishkek"/>
          <xsd:enumeration value="Boulogne-Billancourt"/>
          <xsd:enumeration value="Bratislava"/>
          <xsd:enumeration value="Brøndby"/>
          <xsd:enumeration value="Brussels"/>
          <xsd:enumeration value="Bucharest"/>
          <xsd:enumeration value="Budapest"/>
          <xsd:enumeration value="Bur Dubai"/>
          <xsd:enumeration value="Casablanca"/>
          <xsd:enumeration value="Chipata"/>
          <xsd:enumeration value="Chisinau"/>
          <xsd:enumeration value="Colonia de Chapultepec"/>
          <xsd:enumeration value="Crewe"/>
          <xsd:enumeration value="Daejon"/>
          <xsd:enumeration value="Dagmersellen"/>
          <xsd:enumeration value="Danville"/>
          <xsd:enumeration value="Dar es Salaam"/>
          <xsd:enumeration value="Dublin"/>
          <xsd:enumeration value="Frechen"/>
          <xsd:enumeration value="Geneva"/>
          <xsd:enumeration value="Hainburg"/>
          <xsd:enumeration value="Harare"/>
          <xsd:enumeration value="Hilversum"/>
          <xsd:enumeration value="Ho Chi Minh City"/>
          <xsd:enumeration value="Hong Kong"/>
          <xsd:enumeration value="Istanbul"/>
          <xsd:enumeration value="Izmir"/>
          <xsd:enumeration value="Jakarta"/>
          <xsd:enumeration value="Johannesburg"/>
          <xsd:enumeration value="Kanengo"/>
          <xsd:enumeration value="Köln"/>
          <xsd:enumeration value="Kremenchuk"/>
          <xsd:enumeration value="Kuala Lumpur"/>
          <xsd:enumeration value="Kyiv"/>
          <xsd:enumeration value="La Mansoura"/>
          <xsd:enumeration value="Las Palmas de Gran Canaria"/>
          <xsd:enumeration value="Lemesos"/>
          <xsd:enumeration value="Leningradskaya"/>
          <xsd:enumeration value="Les Berges du Lac de Tunis"/>
          <xsd:enumeration value="Lisboa"/>
          <xsd:enumeration value="Lisnafillan"/>
          <xsd:enumeration value="Ljubljana"/>
          <xsd:enumeration value="Madrid"/>
          <xsd:enumeration value="Manchester"/>
          <xsd:enumeration value="Möchengladbach"/>
          <xsd:enumeration value="Mexico City"/>
          <xsd:enumeration value="Milan"/>
          <xsd:enumeration value="Minsk"/>
          <xsd:enumeration value="Mississauga"/>
          <xsd:enumeration value="Montreal"/>
          <xsd:enumeration value="Moscow"/>
          <xsd:enumeration value="Natania"/>
          <xsd:enumeration value="New Belgrade"/>
          <xsd:enumeration value="New Jersey"/>
          <xsd:enumeration value="Ogba – Ikeja"/>
          <xsd:enumeration value="Oslo"/>
          <xsd:enumeration value="Oxon"/>
          <xsd:enumeration value="Paiania"/>
          <xsd:enumeration value="Pasig City"/>
          <xsd:enumeration value="Phnom Penh"/>
          <xsd:enumeration value="Piispanristi"/>
          <xsd:enumeration value="Prague"/>
          <xsd:enumeration value="Rejkjavik"/>
          <xsd:enumeration value="Riga"/>
          <xsd:enumeration value="Rome"/>
          <xsd:enumeration value="Sant Julia de Loria"/>
          <xsd:enumeration value="Santa Cruz de Tenerife"/>
          <xsd:enumeration value="Santa Cruz do Sul"/>
          <xsd:enumeration value="Santiago"/>
          <xsd:enumeration value="Sarajevo"/>
          <xsd:enumeration value="Senta"/>
          <xsd:enumeration value="Seoul"/>
          <xsd:enumeration value="Shah Alam"/>
          <xsd:enumeration value="Shymkent"/>
          <xsd:enumeration value="Singapore"/>
          <xsd:enumeration value="Sofia"/>
          <xsd:enumeration value="St. Petersburg"/>
          <xsd:enumeration value="Stockholm"/>
          <xsd:enumeration value="Strombeek-Bever"/>
          <xsd:enumeration value="Surrey"/>
          <xsd:enumeration value="Taipei"/>
          <xsd:enumeration value="Tallinn"/>
          <xsd:enumeration value="Tbilisi"/>
          <xsd:enumeration value="Tehran"/>
          <xsd:enumeration value="Tirana"/>
          <xsd:enumeration value="Tokyo"/>
          <xsd:enumeration value="Trier"/>
          <xsd:enumeration value="Vienna"/>
          <xsd:enumeration value="Vilnius"/>
          <xsd:enumeration value="Vårgårda"/>
          <xsd:enumeration value="Wadeville"/>
          <xsd:enumeration value="Warsaw"/>
          <xsd:enumeration value="Wartkowice"/>
          <xsd:enumeration value="Yelets"/>
          <xsd:enumeration value="Yerevan"/>
        </xsd:restriction>
      </xsd:simpleType>
    </xsd:element>
    <xsd:element name="NewOasisMarket" ma:index="13" nillable="true" ma:displayName="Market" ma:internalName="NewOasisMarket">
      <xsd:simpleType>
        <xsd:restriction base="dms:Choice">
          <xsd:enumeration value=""/>
          <xsd:enumeration value="Albania, Macedonia, Kosovo"/>
          <xsd:enumeration value="Andorra"/>
          <xsd:enumeration value="Armenia"/>
          <xsd:enumeration value="Austria"/>
          <xsd:enumeration value="Azerbaijan"/>
          <xsd:enumeration value="Belarus"/>
          <xsd:enumeration value="Belgium"/>
          <xsd:enumeration value="Bosnia and Herzegovina"/>
          <xsd:enumeration value="Brazil"/>
          <xsd:enumeration value="Brussels EU Affairs Office"/>
          <xsd:enumeration value="Bulgaria"/>
          <xsd:enumeration value="Cambodia"/>
          <xsd:enumeration value="Canada"/>
          <xsd:enumeration value="Canary Island"/>
          <xsd:enumeration value="Croatia"/>
          <xsd:enumeration value="Cyprus"/>
          <xsd:enumeration value="Czech Republic"/>
          <xsd:enumeration value="Denmark"/>
          <xsd:enumeration value="Estonia"/>
          <xsd:enumeration value="Finland"/>
          <xsd:enumeration value="France"/>
          <xsd:enumeration value="Georgia"/>
          <xsd:enumeration value="Germany"/>
          <xsd:enumeration value="Greece"/>
          <xsd:enumeration value="Hong Kong"/>
          <xsd:enumeration value="HQ/Geneva"/>
          <xsd:enumeration value="HQ/Global"/>
          <xsd:enumeration value="Hungary"/>
          <xsd:enumeration value="Iceland"/>
          <xsd:enumeration value="India"/>
          <xsd:enumeration value="Indonesia"/>
          <xsd:enumeration value="Iran"/>
          <xsd:enumeration value="Ireland"/>
          <xsd:enumeration value="Israel"/>
          <xsd:enumeration value="Italy"/>
          <xsd:enumeration value="Japan"/>
          <xsd:enumeration value="Jordan"/>
          <xsd:enumeration value="Kazakhstan"/>
          <xsd:enumeration value="Korea"/>
          <xsd:enumeration value="Kyrgyzstan"/>
          <xsd:enumeration value="Latvia"/>
          <xsd:enumeration value="Lebanon"/>
          <xsd:enumeration value="Lithuania"/>
          <xsd:enumeration value="Malawi"/>
          <xsd:enumeration value="Malaysia"/>
          <xsd:enumeration value="Mexico"/>
          <xsd:enumeration value="Moldova"/>
          <xsd:enumeration value="Morocco"/>
          <xsd:enumeration value="Netherlands"/>
          <xsd:enumeration value="Nigeria"/>
          <xsd:enumeration value="Northern Ireland"/>
          <xsd:enumeration value="Norway"/>
          <xsd:enumeration value="Philippines"/>
          <xsd:enumeration value="Poland"/>
          <xsd:enumeration value="Portugal"/>
          <xsd:enumeration value="Romania"/>
          <xsd:enumeration value="Russia"/>
          <xsd:enumeration value="Saudi Arabia"/>
          <xsd:enumeration value="Serbia"/>
          <xsd:enumeration value="Singapore"/>
          <xsd:enumeration value="Slovak Republic"/>
          <xsd:enumeration value="Slovenia"/>
          <xsd:enumeration value="South Africa"/>
          <xsd:enumeration value="Spain"/>
          <xsd:enumeration value="Sweden"/>
          <xsd:enumeration value="Switzerland"/>
          <xsd:enumeration value="Taiwan"/>
          <xsd:enumeration value="Tanzania"/>
          <xsd:enumeration value="Thailand"/>
          <xsd:enumeration value="Tunisia"/>
          <xsd:enumeration value="Turkey"/>
          <xsd:enumeration value="United Arab Emirate"/>
          <xsd:enumeration value="United Kingdom"/>
          <xsd:enumeration value="USA"/>
          <xsd:enumeration value="Ukraine"/>
          <xsd:enumeration value="Vietnam"/>
          <xsd:enumeration value="WWDF"/>
          <xsd:enumeration value="Zimbabwe"/>
        </xsd:restriction>
      </xsd:simpleType>
    </xsd:element>
    <xsd:element name="NewOasisRegion" ma:index="14" nillable="true" ma:displayName="Region" ma:internalName="NewOasisRegion">
      <xsd:simpleType>
        <xsd:restriction base="dms:Choice">
          <xsd:enumeration value=""/>
          <xsd:enumeration value="AMERICAS"/>
          <xsd:enumeration value="ASIA PACIFIC"/>
          <xsd:enumeration value="CENTRAL EUROPE"/>
          <xsd:enumeration value="CIS, ADRIATICA &amp; ROMANIA"/>
          <xsd:enumeration value="Global"/>
          <xsd:enumeration value="MENEAT &amp; WWDF"/>
          <xsd:enumeration value="WESTERN EUROPE"/>
        </xsd:restriction>
      </xsd:simpleType>
    </xsd:element>
    <xsd:element name="NewOasisFunction" ma:index="15" nillable="true" ma:displayName="Function" ma:internalName="NewOasisFunction">
      <xsd:simpleType>
        <xsd:restriction base="dms:Choice">
          <xsd:enumeration value=""/>
          <xsd:enumeration value="BSC"/>
          <xsd:enumeration value="Business Development &amp; Corporate Strategy"/>
          <xsd:enumeration value="C&amp;TM"/>
          <xsd:enumeration value="Consumer &amp; Trade Marketing"/>
          <xsd:enumeration value="Corporate Affairs"/>
          <xsd:enumeration value="Corporate Communications &amp; Philanthropy"/>
          <xsd:enumeration value="Corporate Security"/>
          <xsd:enumeration value="EHS"/>
          <xsd:enumeration value="Factory"/>
          <xsd:enumeration value="Factory Management"/>
          <xsd:enumeration value="Finance"/>
          <xsd:enumeration value="General Management"/>
          <xsd:enumeration value="General Services"/>
          <xsd:enumeration value="Global Leaf"/>
          <xsd:enumeration value="Global Supply Chain (GSC)"/>
          <xsd:enumeration value="GSC"/>
          <xsd:enumeration value="HR"/>
          <xsd:enumeration value="Human Resources"/>
          <xsd:enumeration value="IT"/>
          <xsd:enumeration value="Legal"/>
          <xsd:enumeration value="Legal, Regulatory Affairs &amp; Compliance"/>
          <xsd:enumeration value="LRAC"/>
          <xsd:enumeration value="Quality Management"/>
          <xsd:enumeration value="R&amp;D"/>
          <xsd:enumeration value="Speed to Market"/>
        </xsd:restriction>
      </xsd:simpleType>
    </xsd:element>
    <xsd:element name="NewOasisBrand" ma:index="16" nillable="true" ma:displayName="Brand" ma:internalName="NewOasisBrand">
      <xsd:simpleType>
        <xsd:restriction base="dms:Choice">
          <xsd:enumeration value=""/>
          <xsd:enumeration value="B&amp;H"/>
          <xsd:enumeration value="Camel"/>
          <xsd:enumeration value="Glamour"/>
          <xsd:enumeration value="LD"/>
          <xsd:enumeration value="Mild Seven"/>
          <xsd:enumeration value="OTP"/>
          <xsd:enumeration value="Old Holborn"/>
          <xsd:enumeration value="Amber Leaf"/>
          <xsd:enumeration value="Scale Brands"/>
          <xsd:enumeration value="Silk Cut"/>
          <xsd:enumeration value="Sobranie"/>
          <xsd:enumeration value="Winston"/>
        </xsd:restriction>
      </xsd:simpleType>
    </xsd:element>
    <xsd:element name="NewOasisProject" ma:index="17" nillable="true" ma:displayName="Project" ma:internalName="NewOasisProject">
      <xsd:simpleType>
        <xsd:restriction base="dms:Text"/>
      </xsd:simpleType>
    </xsd:element>
    <xsd:element name="NewOasisDepartment" ma:index="18" nillable="true" ma:displayName="Department" ma:internalName="NewOasisDepartment">
      <xsd:simpleType>
        <xsd:restriction base="dms:Choice">
          <xsd:enumeration value=""/>
          <xsd:enumeration value="Brand Groups"/>
          <xsd:enumeration value="Brand Integrity"/>
          <xsd:enumeration value="BUSINESS DEVELOPMENT"/>
          <xsd:enumeration value="BUSINESS SERVICE  CENTERS"/>
          <xsd:enumeration value="Center of Excellence (CoE)"/>
          <xsd:enumeration value="COMMERCIAL"/>
          <xsd:enumeration value="COMPLIANCE &amp; ANTI-ILLICIT TRADE"/>
          <xsd:enumeration value="Consumer &amp; Trade Strategic Insights"/>
          <xsd:enumeration value="CORPORATE AFFAIRS &amp; COMMUNICATIONS"/>
          <xsd:enumeration value="CORPORATE AFFAIRS"/>
          <xsd:enumeration value="CORPORATE COMMUNICATIONS AND PHILANTROPHY"/>
          <xsd:enumeration value="CORPORATE COMPENSATION &amp; BENEFITS"/>
          <xsd:enumeration value="Corporate Compliance"/>
          <xsd:enumeration value="CORPORATE CONTROLLER"/>
          <xsd:enumeration value="CORPORATE FINANCE"/>
          <xsd:enumeration value="CORPORATE SECURITY"/>
          <xsd:enumeration value="CORPORATE SECURITY &amp; BRAND INTEGRITY"/>
          <xsd:enumeration value="CORPORATE STRATEGY"/>
          <xsd:enumeration value="CORPORATE SUCCESSION MANAGEMENT"/>
          <xsd:enumeration value="CORPORATE TRAINING &amp; DEVELOPMENT"/>
          <xsd:enumeration value="DEVELOPMENT"/>
          <xsd:enumeration value="EHS"/>
          <xsd:enumeration value="EU AFFAIRS OFFICE"/>
          <xsd:enumeration value="FINANCE"/>
          <xsd:enumeration value="FINANCIAL PLANNING AND ANALYSIS"/>
          <xsd:enumeration value="General services"/>
          <xsd:enumeration value="Global Development Center (GDC)"/>
          <xsd:enumeration value="Global Engineering"/>
          <xsd:enumeration value="Global GPO"/>
          <xsd:enumeration value="Global Manufacturing"/>
          <xsd:enumeration value="Global Planning, Logistic and Customer Service"/>
          <xsd:enumeration value="Global PPO"/>
          <xsd:enumeration value="Global Operations Services"/>
          <xsd:enumeration value="Global Quality"/>
          <xsd:enumeration value="Global Service Desk (GSD)"/>
          <xsd:enumeration value="Global Technical Center (GTC)"/>
          <xsd:enumeration value="GSC Finance"/>
          <xsd:enumeration value="GTC"/>
          <xsd:enumeration value="HQ GENERAL SERVICES"/>
          <xsd:enumeration value="HR GLOBAL STRATEGY"/>
          <xsd:enumeration value="HR HQ"/>
          <xsd:enumeration value="Human Resources"/>
          <xsd:enumeration value="Information Security and Risk Management"/>
          <xsd:enumeration value="Innovation"/>
          <xsd:enumeration value="INSURANCE &amp; RISK"/>
          <xsd:enumeration value="INTELLECTUAL PROPERTY"/>
          <xsd:enumeration value="IT communication"/>
          <xsd:enumeration value="IT Finance"/>
          <xsd:enumeration value="JTI SA, JTI TRADING SA FINANCE"/>
          <xsd:enumeration value="LEAF SERVICES"/>
          <xsd:enumeration value="LEGAL"/>
          <xsd:enumeration value="LOGISTICS"/>
          <xsd:enumeration value="MEDIA RELATIONS"/>
          <xsd:enumeration value="PARTNERS"/>
          <xsd:enumeration value="PLANNING"/>
          <xsd:enumeration value="Planning &amp; Marketing Services"/>
          <xsd:enumeration value="PLANNING, FINANCE AND BUSINESS IMPROVEMENT"/>
          <xsd:enumeration value="Portfolio Strategy &amp; Planning"/>
          <xsd:enumeration value="PPO"/>
          <xsd:enumeration value="PRODUCT AND TECHNOLOGY PLANNING"/>
          <xsd:enumeration value="QUALITY"/>
          <xsd:enumeration value="REGIONAL SERVICES CIS+"/>
          <xsd:enumeration value="REGIONAL SERVICES MENEAT/WWDF"/>
          <xsd:enumeration value="REGULATORY AFFAIRS"/>
          <xsd:enumeration value="SRA"/>
          <xsd:enumeration value="Strategy, planning and development"/>
          <xsd:enumeration value="TAX"/>
          <xsd:enumeration value="tbc"/>
          <xsd:enumeration value="TOBACCO TAXATION"/>
          <xsd:enumeration value="Trade Marketing"/>
          <xsd:enumeration value="TREASURY"/>
        </xsd:restriction>
      </xsd:simpleType>
    </xsd:element>
    <xsd:element name="NewOasisType" ma:index="20" nillable="true" ma:displayName="Type" ma:internalName="NewOasisType">
      <xsd:simpleType>
        <xsd:restriction base="dms:Choice">
          <xsd:enumeration value=""/>
          <xsd:enumeration value="Annual report"/>
          <xsd:enumeration value="Artwork"/>
          <xsd:enumeration value="Case study"/>
          <xsd:enumeration value="Fact sheet"/>
          <xsd:enumeration value="Form"/>
          <xsd:enumeration value="Guidelines"/>
          <xsd:enumeration value="KPI"/>
          <xsd:enumeration value="Manual"/>
          <xsd:enumeration value="MOU"/>
          <xsd:enumeration value="Multimedia"/>
          <xsd:enumeration value="Organization chart"/>
          <xsd:enumeration value="Other"/>
          <xsd:enumeration value="Presentation"/>
          <xsd:enumeration value="Report"/>
          <xsd:enumeration value="Schedule"/>
          <xsd:enumeration value="Table"/>
          <xsd:enumeration value="Template"/>
          <xsd:enumeration value="Training material"/>
        </xsd:restriction>
      </xsd:simpleType>
    </xsd:element>
  </xsd:schema>
  <xsd:schema xmlns:xsd="http://www.w3.org/2001/XMLSchema" xmlns:dms="http://schemas.microsoft.com/office/2006/documentManagement/types" targetNamespace="8b1c2559-24f8-43f7-9a29-17235885264a" elementFormDefault="qualified">
    <xsd:import namespace="http://schemas.microsoft.com/office/2006/documentManagement/types"/>
    <xsd:element name="NewOasisLanguage" ma:index="21" nillable="true" ma:displayName="Language" ma:internalName="NewOasisLanguage">
      <xsd:simpleType>
        <xsd:restriction base="dms:Choice">
          <xsd:enumeration value=""/>
          <xsd:enumeration value="English"/>
          <xsd:enumeration value="German"/>
          <xsd:enumeration value="Deutch"/>
          <xsd:enumeration value="French"/>
          <xsd:enumeration value="Italian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NewOasisRegion xmlns="be87927e-7bfe-40ee-b681-3c405726fc11" xsi:nil="true"/>
    <NewOasisProject xmlns="be87927e-7bfe-40ee-b681-3c405726fc11" xsi:nil="true"/>
    <Language xmlns="http://schemas.microsoft.com/sharepoint/v3" xsi:nil="true"/>
    <NewOasisType xmlns="be87927e-7bfe-40ee-b681-3c405726fc11" xsi:nil="true"/>
    <NewOasisExpirationDate xmlns="http://schemas.microsoft.com/sharepoint/v3/fields" xsi:nil="true"/>
    <NewOasisCity xmlns="be87927e-7bfe-40ee-b681-3c405726fc11" xsi:nil="true"/>
    <NewOasisDepartment xmlns="be87927e-7bfe-40ee-b681-3c405726fc11" xsi:nil="true"/>
    <NewOasisMarket xmlns="be87927e-7bfe-40ee-b681-3c405726fc11" xsi:nil="true"/>
    <NewOasisStartDate xmlns="http://schemas.microsoft.com/sharepoint/v3/fields" xsi:nil="true"/>
    <NewOasisBrand xmlns="be87927e-7bfe-40ee-b681-3c405726fc11" xsi:nil="true"/>
    <NewOasisFunction xmlns="be87927e-7bfe-40ee-b681-3c405726fc11" xsi:nil="true"/>
    <NewOasisLanguage xmlns="8b1c2559-24f8-43f7-9a29-17235885264a" xsi:nil="true"/>
    <PublishingContactName xmlns="http://schemas.microsoft.com/sharepoint/v3" xsi:nil="true"/>
    <NewOasisSourceURL xmlns="be87927e-7bfe-40ee-b681-3c405726fc11">
      <Url xsi:nil="true"/>
      <Description xsi:nil="true"/>
    </NewOasisSourceURL>
    <NewOasisKeywords xmlns="be87927e-7bfe-40ee-b681-3c405726fc11" xsi:nil="true"/>
  </documentManagement>
</p:properties>
</file>

<file path=customXml/itemProps1.xml><?xml version="1.0" encoding="utf-8"?>
<ds:datastoreItem xmlns:ds="http://schemas.openxmlformats.org/officeDocument/2006/customXml" ds:itemID="{86D04E1C-1583-4C6D-A392-661B3DD201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sharepoint/v3/fields"/>
    <ds:schemaRef ds:uri="be87927e-7bfe-40ee-b681-3c405726fc11"/>
    <ds:schemaRef ds:uri="8b1c2559-24f8-43f7-9a29-17235885264a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0231D289-D1BE-4C87-8197-FEF32A9737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A3C1FAA-A9F9-4C2B-BD0D-AEEEB0E83B6A}">
  <ds:schemaRefs>
    <ds:schemaRef ds:uri="http://schemas.microsoft.com/office/2006/metadata/properties"/>
    <ds:schemaRef ds:uri="http://purl.org/dc/terms/"/>
    <ds:schemaRef ds:uri="http://schemas.microsoft.com/sharepoint/v3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sharepoint/v3/fields"/>
    <ds:schemaRef ds:uri="http://schemas.microsoft.com/office/2006/documentManagement/types"/>
    <ds:schemaRef ds:uri="be87927e-7bfe-40ee-b681-3c405726fc11"/>
    <ds:schemaRef ds:uri="8b1c2559-24f8-43f7-9a29-17235885264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10272</TotalTime>
  <Words>1325</Words>
  <Application>Microsoft Office PowerPoint</Application>
  <PresentationFormat>A4 Paper (210x297 mm)</PresentationFormat>
  <Paragraphs>216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JTI Corporate</vt:lpstr>
      <vt:lpstr>1_JTI Corporate</vt:lpstr>
      <vt:lpstr>Противодействие незаконной торговле табачными изделиями</vt:lpstr>
      <vt:lpstr>Виды незаконной торговли табачными изделиями  Приоритетные направления противодействия</vt:lpstr>
      <vt:lpstr>PowerPoint Presentation</vt:lpstr>
      <vt:lpstr>Комплексный подход Практика противодействия</vt:lpstr>
      <vt:lpstr>PowerPoint Presentation</vt:lpstr>
      <vt:lpstr>Codentify® Контрафактная продукция</vt:lpstr>
      <vt:lpstr>Codentify® Контрафактная продукция</vt:lpstr>
      <vt:lpstr>Codentify® Незаконный экспорт</vt:lpstr>
      <vt:lpstr>Codentify® Ввоз из стран Таможенного Союза </vt:lpstr>
      <vt:lpstr>Основные выводы</vt:lpstr>
    </vt:vector>
  </TitlesOfParts>
  <Company>JTI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>2010 version</dc:subject>
  <dc:creator>Cipelli, Katia</dc:creator>
  <cp:lastModifiedBy>Alexander Lavrentiev</cp:lastModifiedBy>
  <cp:revision>566</cp:revision>
  <cp:lastPrinted>2014-10-27T12:02:56Z</cp:lastPrinted>
  <dcterms:created xsi:type="dcterms:W3CDTF">2011-03-24T15:35:09Z</dcterms:created>
  <dcterms:modified xsi:type="dcterms:W3CDTF">2014-10-27T12:04:29Z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0x0101003B3CB177C7374A419387AE169B646A0A006B63CC6012BC426AABD03BABD6CDB1C600974CE0CEB99836449A372DD474DB1C16</vt:lpwstr>
  </property>
</Properties>
</file>