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3"/>
  </p:handoutMasterIdLst>
  <p:sldIdLst>
    <p:sldId id="256" r:id="rId2"/>
    <p:sldId id="262" r:id="rId3"/>
    <p:sldId id="261" r:id="rId4"/>
    <p:sldId id="270" r:id="rId5"/>
    <p:sldId id="271" r:id="rId6"/>
    <p:sldId id="263" r:id="rId7"/>
    <p:sldId id="272" r:id="rId8"/>
    <p:sldId id="267" r:id="rId9"/>
    <p:sldId id="269" r:id="rId10"/>
    <p:sldId id="266" r:id="rId11"/>
    <p:sldId id="264" r:id="rId12"/>
  </p:sldIdLst>
  <p:sldSz cx="12192000" cy="6858000"/>
  <p:notesSz cx="6858000" cy="9144000"/>
  <p:defaultTextStyle>
    <a:defPPr>
      <a:defRPr lang="ru-RU"/>
    </a:defPPr>
    <a:lvl1pPr marL="0" algn="l" defTabSz="1072866" rtl="0" eaLnBrk="1" latinLnBrk="0" hangingPunct="1">
      <a:defRPr sz="2112" kern="1200">
        <a:solidFill>
          <a:schemeClr val="tx1"/>
        </a:solidFill>
        <a:latin typeface="+mn-lt"/>
        <a:ea typeface="+mn-ea"/>
        <a:cs typeface="+mn-cs"/>
      </a:defRPr>
    </a:lvl1pPr>
    <a:lvl2pPr marL="536433" algn="l" defTabSz="1072866" rtl="0" eaLnBrk="1" latinLnBrk="0" hangingPunct="1">
      <a:defRPr sz="2112" kern="1200">
        <a:solidFill>
          <a:schemeClr val="tx1"/>
        </a:solidFill>
        <a:latin typeface="+mn-lt"/>
        <a:ea typeface="+mn-ea"/>
        <a:cs typeface="+mn-cs"/>
      </a:defRPr>
    </a:lvl2pPr>
    <a:lvl3pPr marL="1072866" algn="l" defTabSz="1072866" rtl="0" eaLnBrk="1" latinLnBrk="0" hangingPunct="1">
      <a:defRPr sz="2112" kern="1200">
        <a:solidFill>
          <a:schemeClr val="tx1"/>
        </a:solidFill>
        <a:latin typeface="+mn-lt"/>
        <a:ea typeface="+mn-ea"/>
        <a:cs typeface="+mn-cs"/>
      </a:defRPr>
    </a:lvl3pPr>
    <a:lvl4pPr marL="1609298" algn="l" defTabSz="1072866" rtl="0" eaLnBrk="1" latinLnBrk="0" hangingPunct="1">
      <a:defRPr sz="2112" kern="1200">
        <a:solidFill>
          <a:schemeClr val="tx1"/>
        </a:solidFill>
        <a:latin typeface="+mn-lt"/>
        <a:ea typeface="+mn-ea"/>
        <a:cs typeface="+mn-cs"/>
      </a:defRPr>
    </a:lvl4pPr>
    <a:lvl5pPr marL="2145731" algn="l" defTabSz="1072866" rtl="0" eaLnBrk="1" latinLnBrk="0" hangingPunct="1">
      <a:defRPr sz="2112" kern="1200">
        <a:solidFill>
          <a:schemeClr val="tx1"/>
        </a:solidFill>
        <a:latin typeface="+mn-lt"/>
        <a:ea typeface="+mn-ea"/>
        <a:cs typeface="+mn-cs"/>
      </a:defRPr>
    </a:lvl5pPr>
    <a:lvl6pPr marL="2682164" algn="l" defTabSz="1072866" rtl="0" eaLnBrk="1" latinLnBrk="0" hangingPunct="1">
      <a:defRPr sz="2112" kern="1200">
        <a:solidFill>
          <a:schemeClr val="tx1"/>
        </a:solidFill>
        <a:latin typeface="+mn-lt"/>
        <a:ea typeface="+mn-ea"/>
        <a:cs typeface="+mn-cs"/>
      </a:defRPr>
    </a:lvl6pPr>
    <a:lvl7pPr marL="3218597" algn="l" defTabSz="1072866" rtl="0" eaLnBrk="1" latinLnBrk="0" hangingPunct="1">
      <a:defRPr sz="2112" kern="1200">
        <a:solidFill>
          <a:schemeClr val="tx1"/>
        </a:solidFill>
        <a:latin typeface="+mn-lt"/>
        <a:ea typeface="+mn-ea"/>
        <a:cs typeface="+mn-cs"/>
      </a:defRPr>
    </a:lvl7pPr>
    <a:lvl8pPr marL="3755029" algn="l" defTabSz="1072866" rtl="0" eaLnBrk="1" latinLnBrk="0" hangingPunct="1">
      <a:defRPr sz="2112" kern="1200">
        <a:solidFill>
          <a:schemeClr val="tx1"/>
        </a:solidFill>
        <a:latin typeface="+mn-lt"/>
        <a:ea typeface="+mn-ea"/>
        <a:cs typeface="+mn-cs"/>
      </a:defRPr>
    </a:lvl8pPr>
    <a:lvl9pPr marL="4291462" algn="l" defTabSz="1072866" rtl="0" eaLnBrk="1" latinLnBrk="0" hangingPunct="1">
      <a:defRPr sz="211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BB0D58"/>
    <a:srgbClr val="97C53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392"/>
    <p:restoredTop sz="94665"/>
  </p:normalViewPr>
  <p:slideViewPr>
    <p:cSldViewPr>
      <p:cViewPr varScale="1">
        <p:scale>
          <a:sx n="62" d="100"/>
          <a:sy n="62" d="100"/>
        </p:scale>
        <p:origin x="-704" y="-6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107" d="100"/>
          <a:sy n="107" d="100"/>
        </p:scale>
        <p:origin x="3784" y="16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606C4E8A-E199-A440-9D27-191F1A7E2F7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BCE479AF-5338-BB44-882D-E6C7F7D5824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C1E9EF-C4CF-4E45-B240-6F7170431BBE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A4014938-31A4-224C-AD67-31B933F27F3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048B5822-F8EE-2242-998B-72AA3FACB1F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045C4E-EAFE-D643-B11B-3AFC7C457A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551623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B3D828FD-D256-E74B-B6BF-3D8B7A504FB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0" y="1747838"/>
            <a:ext cx="12192000" cy="511492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AEB3C8BD-5F49-B84F-AD56-AF6F84BF111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199456" y="332656"/>
            <a:ext cx="6932113" cy="1800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40709-0831-465F-BA6C-5F6D689DF102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D6706-54E6-4898-9638-1D092265CD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40709-0831-465F-BA6C-5F6D689DF102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D6706-54E6-4898-9638-1D092265CD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BDD438FE-4AA7-DA4D-A9EC-7C5D86D692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0" y="6313596"/>
            <a:ext cx="12192000" cy="5438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363200" cy="1362075"/>
          </a:xfrm>
        </p:spPr>
        <p:txBody>
          <a:bodyPr anchor="t"/>
          <a:lstStyle>
            <a:lvl1pPr algn="l">
              <a:defRPr sz="4923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462">
                <a:solidFill>
                  <a:schemeClr val="tx1">
                    <a:tint val="75000"/>
                  </a:schemeClr>
                </a:solidFill>
              </a:defRPr>
            </a:lvl1pPr>
            <a:lvl2pPr marL="562708" indent="0">
              <a:buNone/>
              <a:defRPr sz="2215">
                <a:solidFill>
                  <a:schemeClr val="tx1">
                    <a:tint val="75000"/>
                  </a:schemeClr>
                </a:solidFill>
              </a:defRPr>
            </a:lvl2pPr>
            <a:lvl3pPr marL="1125415" indent="0">
              <a:buNone/>
              <a:defRPr sz="1969">
                <a:solidFill>
                  <a:schemeClr val="tx1">
                    <a:tint val="75000"/>
                  </a:schemeClr>
                </a:solidFill>
              </a:defRPr>
            </a:lvl3pPr>
            <a:lvl4pPr marL="1688123" indent="0">
              <a:buNone/>
              <a:defRPr sz="1723">
                <a:solidFill>
                  <a:schemeClr val="tx1">
                    <a:tint val="75000"/>
                  </a:schemeClr>
                </a:solidFill>
              </a:defRPr>
            </a:lvl4pPr>
            <a:lvl5pPr marL="2250830" indent="0">
              <a:buNone/>
              <a:defRPr sz="1723">
                <a:solidFill>
                  <a:schemeClr val="tx1">
                    <a:tint val="75000"/>
                  </a:schemeClr>
                </a:solidFill>
              </a:defRPr>
            </a:lvl5pPr>
            <a:lvl6pPr marL="2813539" indent="0">
              <a:buNone/>
              <a:defRPr sz="1723">
                <a:solidFill>
                  <a:schemeClr val="tx1">
                    <a:tint val="75000"/>
                  </a:schemeClr>
                </a:solidFill>
              </a:defRPr>
            </a:lvl6pPr>
            <a:lvl7pPr marL="3376246" indent="0">
              <a:buNone/>
              <a:defRPr sz="1723">
                <a:solidFill>
                  <a:schemeClr val="tx1">
                    <a:tint val="75000"/>
                  </a:schemeClr>
                </a:solidFill>
              </a:defRPr>
            </a:lvl7pPr>
            <a:lvl8pPr marL="3938954" indent="0">
              <a:buNone/>
              <a:defRPr sz="1723">
                <a:solidFill>
                  <a:schemeClr val="tx1">
                    <a:tint val="75000"/>
                  </a:schemeClr>
                </a:solidFill>
              </a:defRPr>
            </a:lvl8pPr>
            <a:lvl9pPr marL="4501662" indent="0">
              <a:buNone/>
              <a:defRPr sz="17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40709-0831-465F-BA6C-5F6D689DF102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D6706-54E6-4898-9638-1D092265CD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2"/>
            <a:ext cx="5384800" cy="4525963"/>
          </a:xfrm>
        </p:spPr>
        <p:txBody>
          <a:bodyPr/>
          <a:lstStyle>
            <a:lvl1pPr>
              <a:defRPr sz="3446"/>
            </a:lvl1pPr>
            <a:lvl2pPr>
              <a:defRPr sz="2954"/>
            </a:lvl2pPr>
            <a:lvl3pPr>
              <a:defRPr sz="2462"/>
            </a:lvl3pPr>
            <a:lvl4pPr>
              <a:defRPr sz="2215"/>
            </a:lvl4pPr>
            <a:lvl5pPr>
              <a:defRPr sz="2215"/>
            </a:lvl5pPr>
            <a:lvl6pPr>
              <a:defRPr sz="2215"/>
            </a:lvl6pPr>
            <a:lvl7pPr>
              <a:defRPr sz="2215"/>
            </a:lvl7pPr>
            <a:lvl8pPr>
              <a:defRPr sz="2215"/>
            </a:lvl8pPr>
            <a:lvl9pPr>
              <a:defRPr sz="221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2"/>
            <a:ext cx="5384800" cy="4525963"/>
          </a:xfrm>
        </p:spPr>
        <p:txBody>
          <a:bodyPr/>
          <a:lstStyle>
            <a:lvl1pPr>
              <a:defRPr sz="3446"/>
            </a:lvl1pPr>
            <a:lvl2pPr>
              <a:defRPr sz="2954"/>
            </a:lvl2pPr>
            <a:lvl3pPr>
              <a:defRPr sz="2462"/>
            </a:lvl3pPr>
            <a:lvl4pPr>
              <a:defRPr sz="2215"/>
            </a:lvl4pPr>
            <a:lvl5pPr>
              <a:defRPr sz="2215"/>
            </a:lvl5pPr>
            <a:lvl6pPr>
              <a:defRPr sz="2215"/>
            </a:lvl6pPr>
            <a:lvl7pPr>
              <a:defRPr sz="2215"/>
            </a:lvl7pPr>
            <a:lvl8pPr>
              <a:defRPr sz="2215"/>
            </a:lvl8pPr>
            <a:lvl9pPr>
              <a:defRPr sz="221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40709-0831-465F-BA6C-5F6D689DF102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D6706-54E6-4898-9638-1D092265CD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2" y="1535114"/>
            <a:ext cx="5386917" cy="639763"/>
          </a:xfrm>
        </p:spPr>
        <p:txBody>
          <a:bodyPr anchor="b"/>
          <a:lstStyle>
            <a:lvl1pPr marL="0" indent="0">
              <a:buNone/>
              <a:defRPr sz="2954" b="1"/>
            </a:lvl1pPr>
            <a:lvl2pPr marL="562708" indent="0">
              <a:buNone/>
              <a:defRPr sz="2462" b="1"/>
            </a:lvl2pPr>
            <a:lvl3pPr marL="1125415" indent="0">
              <a:buNone/>
              <a:defRPr sz="2215" b="1"/>
            </a:lvl3pPr>
            <a:lvl4pPr marL="1688123" indent="0">
              <a:buNone/>
              <a:defRPr sz="1969" b="1"/>
            </a:lvl4pPr>
            <a:lvl5pPr marL="2250830" indent="0">
              <a:buNone/>
              <a:defRPr sz="1969" b="1"/>
            </a:lvl5pPr>
            <a:lvl6pPr marL="2813539" indent="0">
              <a:buNone/>
              <a:defRPr sz="1969" b="1"/>
            </a:lvl6pPr>
            <a:lvl7pPr marL="3376246" indent="0">
              <a:buNone/>
              <a:defRPr sz="1969" b="1"/>
            </a:lvl7pPr>
            <a:lvl8pPr marL="3938954" indent="0">
              <a:buNone/>
              <a:defRPr sz="1969" b="1"/>
            </a:lvl8pPr>
            <a:lvl9pPr marL="4501662" indent="0">
              <a:buNone/>
              <a:defRPr sz="1969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2" y="2174875"/>
            <a:ext cx="5386917" cy="3951288"/>
          </a:xfrm>
        </p:spPr>
        <p:txBody>
          <a:bodyPr/>
          <a:lstStyle>
            <a:lvl1pPr>
              <a:defRPr sz="2954"/>
            </a:lvl1pPr>
            <a:lvl2pPr>
              <a:defRPr sz="2462"/>
            </a:lvl2pPr>
            <a:lvl3pPr>
              <a:defRPr sz="2215"/>
            </a:lvl3pPr>
            <a:lvl4pPr>
              <a:defRPr sz="1969"/>
            </a:lvl4pPr>
            <a:lvl5pPr>
              <a:defRPr sz="1969"/>
            </a:lvl5pPr>
            <a:lvl6pPr>
              <a:defRPr sz="1969"/>
            </a:lvl6pPr>
            <a:lvl7pPr>
              <a:defRPr sz="1969"/>
            </a:lvl7pPr>
            <a:lvl8pPr>
              <a:defRPr sz="1969"/>
            </a:lvl8pPr>
            <a:lvl9pPr>
              <a:defRPr sz="1969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2" y="1535114"/>
            <a:ext cx="5389034" cy="639763"/>
          </a:xfrm>
        </p:spPr>
        <p:txBody>
          <a:bodyPr anchor="b"/>
          <a:lstStyle>
            <a:lvl1pPr marL="0" indent="0">
              <a:buNone/>
              <a:defRPr sz="2954" b="1"/>
            </a:lvl1pPr>
            <a:lvl2pPr marL="562708" indent="0">
              <a:buNone/>
              <a:defRPr sz="2462" b="1"/>
            </a:lvl2pPr>
            <a:lvl3pPr marL="1125415" indent="0">
              <a:buNone/>
              <a:defRPr sz="2215" b="1"/>
            </a:lvl3pPr>
            <a:lvl4pPr marL="1688123" indent="0">
              <a:buNone/>
              <a:defRPr sz="1969" b="1"/>
            </a:lvl4pPr>
            <a:lvl5pPr marL="2250830" indent="0">
              <a:buNone/>
              <a:defRPr sz="1969" b="1"/>
            </a:lvl5pPr>
            <a:lvl6pPr marL="2813539" indent="0">
              <a:buNone/>
              <a:defRPr sz="1969" b="1"/>
            </a:lvl6pPr>
            <a:lvl7pPr marL="3376246" indent="0">
              <a:buNone/>
              <a:defRPr sz="1969" b="1"/>
            </a:lvl7pPr>
            <a:lvl8pPr marL="3938954" indent="0">
              <a:buNone/>
              <a:defRPr sz="1969" b="1"/>
            </a:lvl8pPr>
            <a:lvl9pPr marL="4501662" indent="0">
              <a:buNone/>
              <a:defRPr sz="1969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72" y="2174875"/>
            <a:ext cx="5389034" cy="3951288"/>
          </a:xfrm>
        </p:spPr>
        <p:txBody>
          <a:bodyPr/>
          <a:lstStyle>
            <a:lvl1pPr>
              <a:defRPr sz="2954"/>
            </a:lvl1pPr>
            <a:lvl2pPr>
              <a:defRPr sz="2462"/>
            </a:lvl2pPr>
            <a:lvl3pPr>
              <a:defRPr sz="2215"/>
            </a:lvl3pPr>
            <a:lvl4pPr>
              <a:defRPr sz="1969"/>
            </a:lvl4pPr>
            <a:lvl5pPr>
              <a:defRPr sz="1969"/>
            </a:lvl5pPr>
            <a:lvl6pPr>
              <a:defRPr sz="1969"/>
            </a:lvl6pPr>
            <a:lvl7pPr>
              <a:defRPr sz="1969"/>
            </a:lvl7pPr>
            <a:lvl8pPr>
              <a:defRPr sz="1969"/>
            </a:lvl8pPr>
            <a:lvl9pPr>
              <a:defRPr sz="1969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40709-0831-465F-BA6C-5F6D689DF102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D6706-54E6-4898-9638-1D092265CD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40709-0831-465F-BA6C-5F6D689DF102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D6706-54E6-4898-9638-1D092265CD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40709-0831-465F-BA6C-5F6D689DF102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D6706-54E6-4898-9638-1D092265CD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6" y="273050"/>
            <a:ext cx="4011084" cy="1162051"/>
          </a:xfrm>
        </p:spPr>
        <p:txBody>
          <a:bodyPr anchor="b"/>
          <a:lstStyle>
            <a:lvl1pPr algn="l">
              <a:defRPr sz="2462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6" y="273058"/>
            <a:ext cx="6815668" cy="5853113"/>
          </a:xfrm>
        </p:spPr>
        <p:txBody>
          <a:bodyPr/>
          <a:lstStyle>
            <a:lvl1pPr>
              <a:defRPr sz="3939"/>
            </a:lvl1pPr>
            <a:lvl2pPr>
              <a:defRPr sz="3446"/>
            </a:lvl2pPr>
            <a:lvl3pPr>
              <a:defRPr sz="2954"/>
            </a:lvl3pPr>
            <a:lvl4pPr>
              <a:defRPr sz="2462"/>
            </a:lvl4pPr>
            <a:lvl5pPr>
              <a:defRPr sz="2462"/>
            </a:lvl5pPr>
            <a:lvl6pPr>
              <a:defRPr sz="2462"/>
            </a:lvl6pPr>
            <a:lvl7pPr>
              <a:defRPr sz="2462"/>
            </a:lvl7pPr>
            <a:lvl8pPr>
              <a:defRPr sz="2462"/>
            </a:lvl8pPr>
            <a:lvl9pPr>
              <a:defRPr sz="2462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6" y="1435104"/>
            <a:ext cx="4011084" cy="4691063"/>
          </a:xfrm>
        </p:spPr>
        <p:txBody>
          <a:bodyPr/>
          <a:lstStyle>
            <a:lvl1pPr marL="0" indent="0">
              <a:buNone/>
              <a:defRPr sz="1723"/>
            </a:lvl1pPr>
            <a:lvl2pPr marL="562708" indent="0">
              <a:buNone/>
              <a:defRPr sz="1477"/>
            </a:lvl2pPr>
            <a:lvl3pPr marL="1125415" indent="0">
              <a:buNone/>
              <a:defRPr sz="1231"/>
            </a:lvl3pPr>
            <a:lvl4pPr marL="1688123" indent="0">
              <a:buNone/>
              <a:defRPr sz="1108"/>
            </a:lvl4pPr>
            <a:lvl5pPr marL="2250830" indent="0">
              <a:buNone/>
              <a:defRPr sz="1108"/>
            </a:lvl5pPr>
            <a:lvl6pPr marL="2813539" indent="0">
              <a:buNone/>
              <a:defRPr sz="1108"/>
            </a:lvl6pPr>
            <a:lvl7pPr marL="3376246" indent="0">
              <a:buNone/>
              <a:defRPr sz="1108"/>
            </a:lvl7pPr>
            <a:lvl8pPr marL="3938954" indent="0">
              <a:buNone/>
              <a:defRPr sz="1108"/>
            </a:lvl8pPr>
            <a:lvl9pPr marL="4501662" indent="0">
              <a:buNone/>
              <a:defRPr sz="1108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40709-0831-465F-BA6C-5F6D689DF102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D6706-54E6-4898-9638-1D092265CD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9"/>
          </a:xfrm>
        </p:spPr>
        <p:txBody>
          <a:bodyPr anchor="b"/>
          <a:lstStyle>
            <a:lvl1pPr algn="l">
              <a:defRPr sz="2462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939"/>
            </a:lvl1pPr>
            <a:lvl2pPr marL="562708" indent="0">
              <a:buNone/>
              <a:defRPr sz="3446"/>
            </a:lvl2pPr>
            <a:lvl3pPr marL="1125415" indent="0">
              <a:buNone/>
              <a:defRPr sz="2954"/>
            </a:lvl3pPr>
            <a:lvl4pPr marL="1688123" indent="0">
              <a:buNone/>
              <a:defRPr sz="2462"/>
            </a:lvl4pPr>
            <a:lvl5pPr marL="2250830" indent="0">
              <a:buNone/>
              <a:defRPr sz="2462"/>
            </a:lvl5pPr>
            <a:lvl6pPr marL="2813539" indent="0">
              <a:buNone/>
              <a:defRPr sz="2462"/>
            </a:lvl6pPr>
            <a:lvl7pPr marL="3376246" indent="0">
              <a:buNone/>
              <a:defRPr sz="2462"/>
            </a:lvl7pPr>
            <a:lvl8pPr marL="3938954" indent="0">
              <a:buNone/>
              <a:defRPr sz="2462"/>
            </a:lvl8pPr>
            <a:lvl9pPr marL="4501662" indent="0">
              <a:buNone/>
              <a:defRPr sz="2462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44"/>
            <a:ext cx="7315200" cy="804863"/>
          </a:xfrm>
        </p:spPr>
        <p:txBody>
          <a:bodyPr/>
          <a:lstStyle>
            <a:lvl1pPr marL="0" indent="0">
              <a:buNone/>
              <a:defRPr sz="1723"/>
            </a:lvl1pPr>
            <a:lvl2pPr marL="562708" indent="0">
              <a:buNone/>
              <a:defRPr sz="1477"/>
            </a:lvl2pPr>
            <a:lvl3pPr marL="1125415" indent="0">
              <a:buNone/>
              <a:defRPr sz="1231"/>
            </a:lvl3pPr>
            <a:lvl4pPr marL="1688123" indent="0">
              <a:buNone/>
              <a:defRPr sz="1108"/>
            </a:lvl4pPr>
            <a:lvl5pPr marL="2250830" indent="0">
              <a:buNone/>
              <a:defRPr sz="1108"/>
            </a:lvl5pPr>
            <a:lvl6pPr marL="2813539" indent="0">
              <a:buNone/>
              <a:defRPr sz="1108"/>
            </a:lvl6pPr>
            <a:lvl7pPr marL="3376246" indent="0">
              <a:buNone/>
              <a:defRPr sz="1108"/>
            </a:lvl7pPr>
            <a:lvl8pPr marL="3938954" indent="0">
              <a:buNone/>
              <a:defRPr sz="1108"/>
            </a:lvl8pPr>
            <a:lvl9pPr marL="4501662" indent="0">
              <a:buNone/>
              <a:defRPr sz="1108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40709-0831-465F-BA6C-5F6D689DF102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D6706-54E6-4898-9638-1D092265CD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7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240709-0831-465F-BA6C-5F6D689DF102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7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7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ED6706-54E6-4898-9638-1D092265CD9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125415" rtl="0" eaLnBrk="1" latinLnBrk="0" hangingPunct="1">
        <a:spcBef>
          <a:spcPct val="0"/>
        </a:spcBef>
        <a:buNone/>
        <a:defRPr sz="54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2030" indent="-422030" algn="l" defTabSz="1125415" rtl="0" eaLnBrk="1" latinLnBrk="0" hangingPunct="1">
        <a:spcBef>
          <a:spcPct val="20000"/>
        </a:spcBef>
        <a:buFont typeface="Arial" pitchFamily="34" charset="0"/>
        <a:buChar char="•"/>
        <a:defRPr sz="3939" kern="1200">
          <a:solidFill>
            <a:schemeClr val="tx1"/>
          </a:solidFill>
          <a:latin typeface="+mn-lt"/>
          <a:ea typeface="+mn-ea"/>
          <a:cs typeface="+mn-cs"/>
        </a:defRPr>
      </a:lvl1pPr>
      <a:lvl2pPr marL="914401" indent="-351694" algn="l" defTabSz="1125415" rtl="0" eaLnBrk="1" latinLnBrk="0" hangingPunct="1">
        <a:spcBef>
          <a:spcPct val="20000"/>
        </a:spcBef>
        <a:buFont typeface="Arial" pitchFamily="34" charset="0"/>
        <a:buChar char="–"/>
        <a:defRPr sz="3446" kern="1200">
          <a:solidFill>
            <a:schemeClr val="tx1"/>
          </a:solidFill>
          <a:latin typeface="+mn-lt"/>
          <a:ea typeface="+mn-ea"/>
          <a:cs typeface="+mn-cs"/>
        </a:defRPr>
      </a:lvl2pPr>
      <a:lvl3pPr marL="1406769" indent="-281353" algn="l" defTabSz="1125415" rtl="0" eaLnBrk="1" latinLnBrk="0" hangingPunct="1">
        <a:spcBef>
          <a:spcPct val="20000"/>
        </a:spcBef>
        <a:buFont typeface="Arial" pitchFamily="34" charset="0"/>
        <a:buChar char="•"/>
        <a:defRPr sz="2954" kern="1200">
          <a:solidFill>
            <a:schemeClr val="tx1"/>
          </a:solidFill>
          <a:latin typeface="+mn-lt"/>
          <a:ea typeface="+mn-ea"/>
          <a:cs typeface="+mn-cs"/>
        </a:defRPr>
      </a:lvl3pPr>
      <a:lvl4pPr marL="1969477" indent="-281353" algn="l" defTabSz="1125415" rtl="0" eaLnBrk="1" latinLnBrk="0" hangingPunct="1">
        <a:spcBef>
          <a:spcPct val="20000"/>
        </a:spcBef>
        <a:buFont typeface="Arial" pitchFamily="34" charset="0"/>
        <a:buChar char="–"/>
        <a:defRPr sz="2462" kern="1200">
          <a:solidFill>
            <a:schemeClr val="tx1"/>
          </a:solidFill>
          <a:latin typeface="+mn-lt"/>
          <a:ea typeface="+mn-ea"/>
          <a:cs typeface="+mn-cs"/>
        </a:defRPr>
      </a:lvl4pPr>
      <a:lvl5pPr marL="2532185" indent="-281353" algn="l" defTabSz="1125415" rtl="0" eaLnBrk="1" latinLnBrk="0" hangingPunct="1">
        <a:spcBef>
          <a:spcPct val="20000"/>
        </a:spcBef>
        <a:buFont typeface="Arial" pitchFamily="34" charset="0"/>
        <a:buChar char="»"/>
        <a:defRPr sz="2462" kern="1200">
          <a:solidFill>
            <a:schemeClr val="tx1"/>
          </a:solidFill>
          <a:latin typeface="+mn-lt"/>
          <a:ea typeface="+mn-ea"/>
          <a:cs typeface="+mn-cs"/>
        </a:defRPr>
      </a:lvl5pPr>
      <a:lvl6pPr marL="3094892" indent="-281353" algn="l" defTabSz="1125415" rtl="0" eaLnBrk="1" latinLnBrk="0" hangingPunct="1">
        <a:spcBef>
          <a:spcPct val="20000"/>
        </a:spcBef>
        <a:buFont typeface="Arial" pitchFamily="34" charset="0"/>
        <a:buChar char="•"/>
        <a:defRPr sz="2462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indent="-281353" algn="l" defTabSz="1125415" rtl="0" eaLnBrk="1" latinLnBrk="0" hangingPunct="1">
        <a:spcBef>
          <a:spcPct val="20000"/>
        </a:spcBef>
        <a:buFont typeface="Arial" pitchFamily="34" charset="0"/>
        <a:buChar char="•"/>
        <a:defRPr sz="2462" kern="1200">
          <a:solidFill>
            <a:schemeClr val="tx1"/>
          </a:solidFill>
          <a:latin typeface="+mn-lt"/>
          <a:ea typeface="+mn-ea"/>
          <a:cs typeface="+mn-cs"/>
        </a:defRPr>
      </a:lvl7pPr>
      <a:lvl8pPr marL="4220307" indent="-281353" algn="l" defTabSz="1125415" rtl="0" eaLnBrk="1" latinLnBrk="0" hangingPunct="1">
        <a:spcBef>
          <a:spcPct val="20000"/>
        </a:spcBef>
        <a:buFont typeface="Arial" pitchFamily="34" charset="0"/>
        <a:buChar char="•"/>
        <a:defRPr sz="2462" kern="1200">
          <a:solidFill>
            <a:schemeClr val="tx1"/>
          </a:solidFill>
          <a:latin typeface="+mn-lt"/>
          <a:ea typeface="+mn-ea"/>
          <a:cs typeface="+mn-cs"/>
        </a:defRPr>
      </a:lvl8pPr>
      <a:lvl9pPr marL="4783016" indent="-281353" algn="l" defTabSz="1125415" rtl="0" eaLnBrk="1" latinLnBrk="0" hangingPunct="1">
        <a:spcBef>
          <a:spcPct val="20000"/>
        </a:spcBef>
        <a:buFont typeface="Arial" pitchFamily="34" charset="0"/>
        <a:buChar char="•"/>
        <a:defRPr sz="246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125415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1pPr>
      <a:lvl2pPr marL="562708" algn="l" defTabSz="1125415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2pPr>
      <a:lvl3pPr marL="1125415" algn="l" defTabSz="1125415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3pPr>
      <a:lvl4pPr marL="1688123" algn="l" defTabSz="1125415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4pPr>
      <a:lvl5pPr marL="2250830" algn="l" defTabSz="1125415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5pPr>
      <a:lvl6pPr marL="2813539" algn="l" defTabSz="1125415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6pPr>
      <a:lvl7pPr marL="3376246" algn="l" defTabSz="1125415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7pPr>
      <a:lvl8pPr marL="3938954" algn="l" defTabSz="1125415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8pPr>
      <a:lvl9pPr marL="4501662" algn="l" defTabSz="1125415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52463" y="785794"/>
            <a:ext cx="10144197" cy="5537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latin typeface="Arial" pitchFamily="34" charset="0"/>
                <a:ea typeface="Open Sans" pitchFamily="34" charset="0"/>
                <a:cs typeface="Arial" pitchFamily="34" charset="0"/>
              </a:rPr>
              <a:t>Международные </a:t>
            </a:r>
            <a:r>
              <a:rPr lang="ru-RU" sz="7200" dirty="0" err="1" smtClean="0">
                <a:latin typeface="Arial" pitchFamily="34" charset="0"/>
                <a:ea typeface="Open Sans" pitchFamily="34" charset="0"/>
                <a:cs typeface="Arial" pitchFamily="34" charset="0"/>
              </a:rPr>
              <a:t>велоконференции</a:t>
            </a:r>
            <a:r>
              <a:rPr lang="ru-RU" sz="7200" dirty="0" smtClean="0">
                <a:latin typeface="Arial" pitchFamily="34" charset="0"/>
                <a:ea typeface="Open Sans" pitchFamily="34" charset="0"/>
                <a:cs typeface="Arial" pitchFamily="34" charset="0"/>
              </a:rPr>
              <a:t> </a:t>
            </a:r>
            <a:br>
              <a:rPr lang="ru-RU" sz="7200" dirty="0" smtClean="0">
                <a:latin typeface="Arial" pitchFamily="34" charset="0"/>
                <a:ea typeface="Open Sans" pitchFamily="34" charset="0"/>
                <a:cs typeface="Arial" pitchFamily="34" charset="0"/>
              </a:rPr>
            </a:br>
            <a:r>
              <a:rPr lang="ru-RU" sz="7200" dirty="0" smtClean="0">
                <a:latin typeface="Arial" pitchFamily="34" charset="0"/>
                <a:ea typeface="Open Sans" pitchFamily="34" charset="0"/>
                <a:cs typeface="Arial" pitchFamily="34" charset="0"/>
              </a:rPr>
              <a:t>в России</a:t>
            </a:r>
            <a:endParaRPr lang="ru-RU" sz="7200" dirty="0">
              <a:latin typeface="Arial" pitchFamily="34" charset="0"/>
              <a:ea typeface="Open Sans" pitchFamily="34" charset="0"/>
              <a:cs typeface="Arial" pitchFamily="34" charset="0"/>
            </a:endParaRPr>
          </a:p>
          <a:p>
            <a:endParaRPr lang="ru-RU" sz="3446" dirty="0" smtClean="0">
              <a:latin typeface="Arial" pitchFamily="34" charset="0"/>
              <a:ea typeface="Open Sans" pitchFamily="34" charset="0"/>
              <a:cs typeface="Arial" pitchFamily="34" charset="0"/>
            </a:endParaRPr>
          </a:p>
          <a:p>
            <a:endParaRPr lang="ru-RU" sz="3446" dirty="0" smtClean="0">
              <a:latin typeface="Arial" pitchFamily="34" charset="0"/>
              <a:ea typeface="Open Sans" pitchFamily="34" charset="0"/>
              <a:cs typeface="Arial" pitchFamily="34" charset="0"/>
            </a:endParaRPr>
          </a:p>
          <a:p>
            <a:r>
              <a:rPr lang="ru-RU" sz="3446" dirty="0" smtClean="0">
                <a:latin typeface="Arial" pitchFamily="34" charset="0"/>
                <a:ea typeface="Open Sans" pitchFamily="34" charset="0"/>
                <a:cs typeface="Arial" pitchFamily="34" charset="0"/>
              </a:rPr>
              <a:t>Владимир Кумов</a:t>
            </a:r>
            <a:endParaRPr lang="en-US" sz="3446" dirty="0">
              <a:latin typeface="Arial" pitchFamily="34" charset="0"/>
              <a:ea typeface="Open Sans" pitchFamily="34" charset="0"/>
              <a:cs typeface="Arial" pitchFamily="34" charset="0"/>
            </a:endParaRPr>
          </a:p>
          <a:p>
            <a:r>
              <a:rPr lang="ru-RU" sz="1723" dirty="0" smtClean="0">
                <a:latin typeface="Arial" pitchFamily="34" charset="0"/>
                <a:ea typeface="Open Sans" pitchFamily="34" charset="0"/>
                <a:cs typeface="Arial" pitchFamily="34" charset="0"/>
              </a:rPr>
              <a:t>Куратор проекта по развитию </a:t>
            </a:r>
            <a:r>
              <a:rPr lang="ru-RU" sz="1723" dirty="0" err="1" smtClean="0">
                <a:latin typeface="Arial" pitchFamily="34" charset="0"/>
                <a:ea typeface="Open Sans" pitchFamily="34" charset="0"/>
                <a:cs typeface="Arial" pitchFamily="34" charset="0"/>
              </a:rPr>
              <a:t>велокультуры</a:t>
            </a:r>
            <a:r>
              <a:rPr lang="ru-RU" sz="1723" dirty="0" smtClean="0">
                <a:latin typeface="Arial" pitchFamily="34" charset="0"/>
                <a:ea typeface="Open Sans" pitchFamily="34" charset="0"/>
                <a:cs typeface="Arial" pitchFamily="34" charset="0"/>
              </a:rPr>
              <a:t> </a:t>
            </a:r>
            <a:r>
              <a:rPr lang="en-US" sz="1723" dirty="0" smtClean="0">
                <a:latin typeface="Arial" pitchFamily="34" charset="0"/>
                <a:ea typeface="Open Sans" pitchFamily="34" charset="0"/>
                <a:cs typeface="Arial" pitchFamily="34" charset="0"/>
              </a:rPr>
              <a:t>Let’s bike it!</a:t>
            </a:r>
            <a:r>
              <a:rPr lang="ru-RU" sz="1723" dirty="0" smtClean="0">
                <a:latin typeface="Arial" pitchFamily="34" charset="0"/>
                <a:ea typeface="Open Sans" pitchFamily="34" charset="0"/>
                <a:cs typeface="Arial" pitchFamily="34" charset="0"/>
              </a:rPr>
              <a:t>,</a:t>
            </a:r>
          </a:p>
          <a:p>
            <a:r>
              <a:rPr lang="ru-RU" sz="1723" dirty="0" smtClean="0">
                <a:latin typeface="Arial" pitchFamily="34" charset="0"/>
                <a:ea typeface="Open Sans" pitchFamily="34" charset="0"/>
                <a:cs typeface="Arial" pitchFamily="34" charset="0"/>
              </a:rPr>
              <a:t>советник заместителя Министра транспорта </a:t>
            </a:r>
            <a:r>
              <a:rPr lang="ru-RU" sz="1723" dirty="0" smtClean="0">
                <a:latin typeface="Arial" pitchFamily="34" charset="0"/>
                <a:ea typeface="Open Sans" pitchFamily="34" charset="0"/>
                <a:cs typeface="Arial" pitchFamily="34" charset="0"/>
              </a:rPr>
              <a:t>РФ</a:t>
            </a:r>
            <a:endParaRPr lang="ru-RU" sz="2599" dirty="0"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38150" y="1571612"/>
            <a:ext cx="1078713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Arial" pitchFamily="34" charset="0"/>
                <a:cs typeface="Arial" pitchFamily="34" charset="0"/>
              </a:rPr>
              <a:t>— Чего хотят инициаторы?</a:t>
            </a:r>
          </a:p>
          <a:p>
            <a:endParaRPr lang="ru-RU" sz="36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3600" dirty="0" smtClean="0">
                <a:latin typeface="Arial" pitchFamily="34" charset="0"/>
                <a:cs typeface="Arial" pitchFamily="34" charset="0"/>
              </a:rPr>
              <a:t>— Что помогло победить бывшим конкурентам?</a:t>
            </a:r>
          </a:p>
          <a:p>
            <a:endParaRPr lang="ru-RU" sz="36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3600" dirty="0" smtClean="0">
                <a:latin typeface="Arial" pitchFamily="34" charset="0"/>
                <a:cs typeface="Arial" pitchFamily="34" charset="0"/>
              </a:rPr>
              <a:t>— Кто наши союзники?</a:t>
            </a:r>
          </a:p>
          <a:p>
            <a:endParaRPr lang="ru-RU" sz="3600" dirty="0" smtClean="0">
              <a:latin typeface="Arial" pitchFamily="34" charset="0"/>
              <a:cs typeface="Arial" pitchFamily="34" charset="0"/>
            </a:endParaRPr>
          </a:p>
          <a:p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Владимир\Desktop\Разобрать\-E2GEOHmHI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11" name="Объект 1"/>
          <p:cNvSpPr txBox="1">
            <a:spLocks/>
          </p:cNvSpPr>
          <p:nvPr/>
        </p:nvSpPr>
        <p:spPr bwMode="auto">
          <a:xfrm>
            <a:off x="8310578" y="428604"/>
            <a:ext cx="3143272" cy="857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Владимир </a:t>
            </a:r>
            <a:r>
              <a: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Кумов</a:t>
            </a:r>
            <a:endParaRPr lang="en-US" sz="2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kumov.ru</a:t>
            </a:r>
            <a:endParaRPr lang="ru-RU" sz="24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3836" y="2428868"/>
            <a:ext cx="6143668" cy="2367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dirty="0" smtClean="0">
                <a:latin typeface="Arial" pitchFamily="34" charset="0"/>
                <a:cs typeface="Arial" pitchFamily="34" charset="0"/>
              </a:rPr>
              <a:t>2017 — </a:t>
            </a:r>
            <a:r>
              <a:rPr lang="en-US" sz="2100" dirty="0" smtClean="0">
                <a:latin typeface="Arial" pitchFamily="34" charset="0"/>
                <a:cs typeface="Arial" pitchFamily="34" charset="0"/>
              </a:rPr>
              <a:t>Winter Cycling Congress </a:t>
            </a:r>
            <a:r>
              <a:rPr lang="ru-RU" sz="2100" dirty="0" smtClean="0">
                <a:latin typeface="Arial" pitchFamily="34" charset="0"/>
                <a:cs typeface="Arial" pitchFamily="34" charset="0"/>
              </a:rPr>
              <a:t>— Москва</a:t>
            </a:r>
            <a:endParaRPr lang="en-US" sz="21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100" dirty="0" smtClean="0">
                <a:latin typeface="Arial" pitchFamily="34" charset="0"/>
                <a:cs typeface="Arial" pitchFamily="34" charset="0"/>
              </a:rPr>
              <a:t>2020 — </a:t>
            </a:r>
            <a:r>
              <a:rPr lang="en-US" sz="2100" dirty="0" err="1" smtClean="0">
                <a:latin typeface="Arial" pitchFamily="34" charset="0"/>
                <a:cs typeface="Arial" pitchFamily="34" charset="0"/>
              </a:rPr>
              <a:t>EuroVelo</a:t>
            </a:r>
            <a:r>
              <a:rPr lang="ru-RU" sz="2100" dirty="0" smtClean="0">
                <a:latin typeface="Arial" pitchFamily="34" charset="0"/>
                <a:cs typeface="Arial" pitchFamily="34" charset="0"/>
              </a:rPr>
              <a:t> — Калининград</a:t>
            </a:r>
            <a:endParaRPr lang="en-US" sz="21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100" dirty="0" smtClean="0">
                <a:latin typeface="Arial" pitchFamily="34" charset="0"/>
                <a:cs typeface="Arial" pitchFamily="34" charset="0"/>
              </a:rPr>
              <a:t>2021 — </a:t>
            </a:r>
            <a:r>
              <a:rPr lang="en-US" sz="2100" dirty="0" err="1" smtClean="0">
                <a:latin typeface="Arial" pitchFamily="34" charset="0"/>
                <a:cs typeface="Arial" pitchFamily="34" charset="0"/>
              </a:rPr>
              <a:t>Velo</a:t>
            </a:r>
            <a:r>
              <a:rPr lang="ru-RU" sz="2100" dirty="0" smtClean="0">
                <a:latin typeface="Arial" pitchFamily="34" charset="0"/>
                <a:cs typeface="Arial" pitchFamily="34" charset="0"/>
              </a:rPr>
              <a:t>-</a:t>
            </a:r>
            <a:r>
              <a:rPr lang="en-US" sz="2100" dirty="0" smtClean="0">
                <a:latin typeface="Arial" pitchFamily="34" charset="0"/>
                <a:cs typeface="Arial" pitchFamily="34" charset="0"/>
              </a:rPr>
              <a:t>City</a:t>
            </a:r>
            <a:r>
              <a:rPr lang="ru-RU" sz="2100" dirty="0" smtClean="0">
                <a:latin typeface="Arial" pitchFamily="34" charset="0"/>
                <a:cs typeface="Arial" pitchFamily="34" charset="0"/>
              </a:rPr>
              <a:t> — Москва</a:t>
            </a:r>
            <a:endParaRPr lang="en-US" sz="2100" dirty="0" smtClean="0">
              <a:latin typeface="Arial" pitchFamily="34" charset="0"/>
              <a:cs typeface="Arial" pitchFamily="34" charset="0"/>
            </a:endParaRPr>
          </a:p>
          <a:p>
            <a:endParaRPr lang="ru-RU" sz="21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1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2018 — </a:t>
            </a:r>
            <a:r>
              <a:rPr lang="en-US" sz="21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Winter Cycling Congress</a:t>
            </a:r>
            <a:r>
              <a:rPr lang="ru-RU" sz="21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— Москва</a:t>
            </a:r>
          </a:p>
          <a:p>
            <a:endParaRPr lang="en-US" sz="2100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1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2022 — </a:t>
            </a:r>
            <a:r>
              <a:rPr lang="en-US" sz="21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Winter Cycling Congress</a:t>
            </a:r>
            <a:r>
              <a:rPr lang="ru-RU" sz="21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— Иркутск</a:t>
            </a:r>
            <a:endParaRPr lang="ru-RU" sz="21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53322" y="500042"/>
            <a:ext cx="4281490" cy="5708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523836" y="500042"/>
            <a:ext cx="57016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На что подавались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Picture 6" descr="http://wintercyclingcongress2016.org/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96198" y="2714620"/>
            <a:ext cx="2495550" cy="2400301"/>
          </a:xfrm>
          <a:prstGeom prst="rect">
            <a:avLst/>
          </a:prstGeom>
          <a:noFill/>
        </p:spPr>
      </p:pic>
      <p:pic>
        <p:nvPicPr>
          <p:cNvPr id="7170" name="Picture 2" descr="http://wintercyclingcongresswinnipeg.org/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525024" y="928670"/>
            <a:ext cx="2381250" cy="2381250"/>
          </a:xfrm>
          <a:prstGeom prst="rect">
            <a:avLst/>
          </a:prstGeom>
          <a:noFill/>
        </p:spPr>
      </p:pic>
      <p:pic>
        <p:nvPicPr>
          <p:cNvPr id="7176" name="Picture 8" descr="http://wintercyclingcongressmtl.org/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81554" y="2428868"/>
            <a:ext cx="2511980" cy="3667124"/>
          </a:xfrm>
          <a:prstGeom prst="rect">
            <a:avLst/>
          </a:prstGeom>
          <a:noFill/>
        </p:spPr>
      </p:pic>
      <p:pic>
        <p:nvPicPr>
          <p:cNvPr id="4" name="Picture 3" descr="C:\Users\Vladimir\Desktop\wcc-logo2.png"/>
          <p:cNvPicPr>
            <a:picLocks noChangeAspect="1" noChangeArrowheads="1"/>
          </p:cNvPicPr>
          <p:nvPr/>
        </p:nvPicPr>
        <p:blipFill>
          <a:blip r:embed="rId5"/>
          <a:srcRect t="57706" r="60715"/>
          <a:stretch>
            <a:fillRect/>
          </a:stretch>
        </p:blipFill>
        <p:spPr bwMode="auto">
          <a:xfrm>
            <a:off x="380960" y="1285860"/>
            <a:ext cx="2447650" cy="2068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23"/>
          <p:cNvSpPr>
            <a:spLocks noChangeArrowheads="1"/>
          </p:cNvSpPr>
          <p:nvPr/>
        </p:nvSpPr>
        <p:spPr bwMode="auto">
          <a:xfrm>
            <a:off x="596929" y="3646277"/>
            <a:ext cx="407031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100" dirty="0" smtClean="0">
                <a:latin typeface="Arial" pitchFamily="34" charset="0"/>
                <a:cs typeface="Arial" pitchFamily="34" charset="0"/>
              </a:rPr>
              <a:t>2013 </a:t>
            </a:r>
            <a:r>
              <a:rPr lang="ru-RU" sz="2100" dirty="0">
                <a:latin typeface="Arial" pitchFamily="34" charset="0"/>
                <a:cs typeface="Arial" pitchFamily="34" charset="0"/>
              </a:rPr>
              <a:t>— </a:t>
            </a:r>
            <a:r>
              <a:rPr lang="ru-RU" sz="2100" dirty="0" err="1">
                <a:latin typeface="Arial" pitchFamily="34" charset="0"/>
                <a:cs typeface="Arial" pitchFamily="34" charset="0"/>
              </a:rPr>
              <a:t>Оулу</a:t>
            </a:r>
            <a:r>
              <a:rPr lang="ru-RU" sz="2100" dirty="0">
                <a:latin typeface="Arial" pitchFamily="34" charset="0"/>
                <a:cs typeface="Arial" pitchFamily="34" charset="0"/>
              </a:rPr>
              <a:t>, Финляндия</a:t>
            </a:r>
          </a:p>
          <a:p>
            <a:r>
              <a:rPr lang="ru-RU" sz="2100" dirty="0">
                <a:latin typeface="Arial" pitchFamily="34" charset="0"/>
                <a:cs typeface="Arial" pitchFamily="34" charset="0"/>
              </a:rPr>
              <a:t>2014 — Виннипег, Канада  </a:t>
            </a:r>
          </a:p>
          <a:p>
            <a:r>
              <a:rPr lang="ru-RU" sz="2100" dirty="0">
                <a:latin typeface="Arial" pitchFamily="34" charset="0"/>
                <a:cs typeface="Arial" pitchFamily="34" charset="0"/>
              </a:rPr>
              <a:t>2015 — </a:t>
            </a:r>
            <a:r>
              <a:rPr lang="ru-RU" sz="2100" dirty="0" err="1">
                <a:latin typeface="Arial" pitchFamily="34" charset="0"/>
                <a:cs typeface="Arial" pitchFamily="34" charset="0"/>
              </a:rPr>
              <a:t>Леуварден</a:t>
            </a:r>
            <a:r>
              <a:rPr lang="ru-RU" sz="2100" dirty="0">
                <a:latin typeface="Arial" pitchFamily="34" charset="0"/>
                <a:cs typeface="Arial" pitchFamily="34" charset="0"/>
              </a:rPr>
              <a:t>, Голландия </a:t>
            </a:r>
          </a:p>
          <a:p>
            <a:r>
              <a:rPr lang="ru-RU" sz="2100" dirty="0">
                <a:latin typeface="Arial" pitchFamily="34" charset="0"/>
                <a:cs typeface="Arial" pitchFamily="34" charset="0"/>
              </a:rPr>
              <a:t>2016 — Миннеаполис, США </a:t>
            </a:r>
          </a:p>
          <a:p>
            <a:r>
              <a:rPr lang="ru-RU" sz="2100" dirty="0">
                <a:latin typeface="Arial" pitchFamily="34" charset="0"/>
                <a:cs typeface="Arial" pitchFamily="34" charset="0"/>
              </a:rPr>
              <a:t>2017 — Монреаль, Канада</a:t>
            </a:r>
          </a:p>
          <a:p>
            <a:r>
              <a:rPr lang="ru-RU" sz="21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2018 — Москва, </a:t>
            </a:r>
            <a:r>
              <a:rPr lang="ru-RU" sz="21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Россия</a:t>
            </a:r>
            <a:endParaRPr lang="en-US" sz="21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100" dirty="0" smtClean="0">
                <a:latin typeface="Arial" pitchFamily="34" charset="0"/>
                <a:cs typeface="Arial" pitchFamily="34" charset="0"/>
              </a:rPr>
              <a:t>2019 </a:t>
            </a:r>
            <a:r>
              <a:rPr lang="ru-RU" sz="2100" dirty="0" smtClean="0">
                <a:latin typeface="Arial" pitchFamily="34" charset="0"/>
                <a:cs typeface="Arial" pitchFamily="34" charset="0"/>
              </a:rPr>
              <a:t>— Калгари, </a:t>
            </a:r>
            <a:r>
              <a:rPr lang="ru-RU" sz="2100" dirty="0" smtClean="0">
                <a:latin typeface="Arial" pitchFamily="34" charset="0"/>
                <a:cs typeface="Arial" pitchFamily="34" charset="0"/>
              </a:rPr>
              <a:t>Канада</a:t>
            </a:r>
          </a:p>
          <a:p>
            <a:r>
              <a:rPr lang="ru-RU" sz="2100" dirty="0" smtClean="0">
                <a:latin typeface="Arial" pitchFamily="34" charset="0"/>
                <a:cs typeface="Arial" pitchFamily="34" charset="0"/>
              </a:rPr>
              <a:t>2020 — </a:t>
            </a:r>
            <a:r>
              <a:rPr lang="ru-RU" sz="2100" dirty="0" err="1" smtClean="0">
                <a:latin typeface="Arial" pitchFamily="34" charset="0"/>
                <a:cs typeface="Arial" pitchFamily="34" charset="0"/>
              </a:rPr>
              <a:t>Йоэнсуу</a:t>
            </a:r>
            <a:r>
              <a:rPr lang="ru-RU" sz="2100" dirty="0" smtClean="0">
                <a:latin typeface="Arial" pitchFamily="34" charset="0"/>
                <a:cs typeface="Arial" pitchFamily="34" charset="0"/>
              </a:rPr>
              <a:t>, Финляндия</a:t>
            </a:r>
            <a:endParaRPr lang="ru-RU" sz="21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2" name="Picture 4" descr="Leeuwarden 201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53256" y="285728"/>
            <a:ext cx="2371725" cy="2381250"/>
          </a:xfrm>
          <a:prstGeom prst="rect">
            <a:avLst/>
          </a:prstGeom>
          <a:noFill/>
        </p:spPr>
      </p:pic>
      <p:pic>
        <p:nvPicPr>
          <p:cNvPr id="7178" name="Picture 10" descr="https://sites.google.com/a/wintercycling.org/hi/home/Winter_Cycling_Congress_Logo_COLOR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882214" y="4143380"/>
            <a:ext cx="1876425" cy="1895476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523836" y="500042"/>
            <a:ext cx="57016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Зимний </a:t>
            </a:r>
            <a:r>
              <a:rPr lang="ru-RU" sz="3600" b="1" dirty="0" err="1" smtClean="0">
                <a:latin typeface="Arial" pitchFamily="34" charset="0"/>
                <a:cs typeface="Arial" pitchFamily="34" charset="0"/>
              </a:rPr>
              <a:t>велоконгресс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s://pp.userapi.com/c637517/v637517961/1e7ef/B-dXfMZqhOg.jpg"/>
          <p:cNvPicPr>
            <a:picLocks noChangeAspect="1" noChangeArrowheads="1"/>
          </p:cNvPicPr>
          <p:nvPr/>
        </p:nvPicPr>
        <p:blipFill>
          <a:blip r:embed="rId2"/>
          <a:srcRect t="12798" b="2818"/>
          <a:stretch>
            <a:fillRect/>
          </a:stretch>
        </p:blipFill>
        <p:spPr bwMode="auto">
          <a:xfrm>
            <a:off x="0" y="0"/>
            <a:ext cx="12190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23836" y="500042"/>
            <a:ext cx="57016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Что есть, то есть</a:t>
            </a:r>
            <a:endParaRPr lang="ru-RU" sz="3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0" y="0"/>
            <a:ext cx="4572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67174" y="142852"/>
            <a:ext cx="4044950" cy="5207000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4"/>
          <a:srcRect b="22461"/>
          <a:stretch>
            <a:fillRect/>
          </a:stretch>
        </p:blipFill>
        <p:spPr bwMode="auto">
          <a:xfrm>
            <a:off x="5738810" y="2786058"/>
            <a:ext cx="4057650" cy="4071942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3836" y="357166"/>
            <a:ext cx="4070350" cy="5264150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803640" cy="5857916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57100" y="0"/>
            <a:ext cx="4834900" cy="6179606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09786" y="214290"/>
            <a:ext cx="4305300" cy="6076950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/>
          <a:srcRect b="14376"/>
          <a:stretch>
            <a:fillRect/>
          </a:stretch>
        </p:blipFill>
        <p:spPr bwMode="auto">
          <a:xfrm>
            <a:off x="4595802" y="1643050"/>
            <a:ext cx="3875103" cy="5214950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0"/>
          <p:cNvGrpSpPr>
            <a:grpSpLocks/>
          </p:cNvGrpSpPr>
          <p:nvPr/>
        </p:nvGrpSpPr>
        <p:grpSpPr bwMode="auto">
          <a:xfrm>
            <a:off x="595274" y="49233"/>
            <a:ext cx="3814763" cy="6237287"/>
            <a:chOff x="5076056" y="620688"/>
            <a:chExt cx="3816000" cy="6237312"/>
          </a:xfrm>
        </p:grpSpPr>
        <p:pic>
          <p:nvPicPr>
            <p:cNvPr id="3" name="Picture 6" descr="http://www.etoday.ru/uploads/2014/06/20/year-of-culture-ad-01.jpg"/>
            <p:cNvPicPr>
              <a:picLocks noChangeAspect="1" noChangeArrowheads="1"/>
            </p:cNvPicPr>
            <p:nvPr/>
          </p:nvPicPr>
          <p:blipFill>
            <a:blip r:embed="rId2"/>
            <a:srcRect b="7918"/>
            <a:stretch>
              <a:fillRect/>
            </a:stretch>
          </p:blipFill>
          <p:spPr bwMode="auto">
            <a:xfrm>
              <a:off x="5076056" y="620688"/>
              <a:ext cx="3816000" cy="6237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Picture 2" descr="C:\Users\Vladimir\Desktop\1200x1800 1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292080" y="767187"/>
              <a:ext cx="3408504" cy="51100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" name="Picture 2" descr="D:\001 - LET'S BIKE IT!\000 - Работа со спонсорами и партнёрами\Guidebook_wcc_OPEN_IT-7.jpg"/>
          <p:cNvPicPr>
            <a:picLocks noChangeAspect="1" noChangeArrowheads="1"/>
          </p:cNvPicPr>
          <p:nvPr/>
        </p:nvPicPr>
        <p:blipFill>
          <a:blip r:embed="rId4"/>
          <a:srcRect l="20976" t="10587" r="52161" b="32835"/>
          <a:stretch>
            <a:fillRect/>
          </a:stretch>
        </p:blipFill>
        <p:spPr bwMode="auto">
          <a:xfrm>
            <a:off x="787362" y="193695"/>
            <a:ext cx="3433762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7" descr="D:\001 - LET'S BIKE IT!\000 - Работа со спонсорами и партнёрами\Guidebook_wcc_OPEN_IT-12.jpg"/>
          <p:cNvPicPr>
            <a:picLocks noChangeAspect="1" noChangeArrowheads="1"/>
          </p:cNvPicPr>
          <p:nvPr/>
        </p:nvPicPr>
        <p:blipFill>
          <a:blip r:embed="rId5"/>
          <a:srcRect r="15929"/>
          <a:stretch>
            <a:fillRect/>
          </a:stretch>
        </p:blipFill>
        <p:spPr bwMode="auto">
          <a:xfrm>
            <a:off x="8255000" y="-1588"/>
            <a:ext cx="3935413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8" descr="D:\001 - LET'S BIKE IT!\000 - Работа со спонсорами и партнёрами\Guidebook_wcc_OPEN_IT-7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38678" y="3786190"/>
            <a:ext cx="3054350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1" descr="D:\001 - LET'S BIKE IT!\000 - Работа со спонсорами и партнёрами\Guidebook_wcc_OPEN_IT-8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38678" y="1270000"/>
            <a:ext cx="3052763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pp.userapi.com/c837325/v837325569/66ef4/Xr9AFYGlgpQ.jpg"/>
          <p:cNvPicPr>
            <a:picLocks noChangeAspect="1" noChangeArrowheads="1"/>
          </p:cNvPicPr>
          <p:nvPr/>
        </p:nvPicPr>
        <p:blipFill>
          <a:blip r:embed="rId2"/>
          <a:srcRect t="5271" b="10430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523836" y="500042"/>
            <a:ext cx="79296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Зимний </a:t>
            </a:r>
            <a:r>
              <a:rPr lang="ru-RU" sz="3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велоконгресс</a:t>
            </a:r>
            <a:r>
              <a:rPr lang="ru-RU" sz="3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2018</a:t>
            </a:r>
          </a:p>
          <a:p>
            <a:r>
              <a:rPr lang="ru-RU" sz="3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 Москве</a:t>
            </a:r>
            <a:endParaRPr lang="ru-RU" sz="3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47649" y="4357694"/>
            <a:ext cx="790580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39 </a:t>
            </a: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стран мира</a:t>
            </a:r>
          </a:p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100 </a:t>
            </a: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городов России</a:t>
            </a:r>
          </a:p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800 </a:t>
            </a: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участников основной программы</a:t>
            </a:r>
          </a:p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3000 </a:t>
            </a: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участников дополнительной программы</a:t>
            </a: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524893" y="4500570"/>
            <a:ext cx="321471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Страны: </a:t>
            </a:r>
          </a:p>
          <a:p>
            <a:endParaRPr lang="ru-RU" altLang="ru-RU" sz="1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altLang="ru-RU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60% </a:t>
            </a:r>
            <a:r>
              <a:rPr lang="ru-RU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— </a:t>
            </a:r>
            <a:r>
              <a:rPr lang="ru-RU" altLang="ru-RU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Россия;</a:t>
            </a:r>
          </a:p>
          <a:p>
            <a:r>
              <a:rPr lang="ru-RU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18% — страны Европы;</a:t>
            </a:r>
          </a:p>
          <a:p>
            <a:r>
              <a:rPr lang="ru-RU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15% — страны СНГ;</a:t>
            </a:r>
          </a:p>
          <a:p>
            <a:r>
              <a:rPr lang="ru-RU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7% — страны Северной Америки.</a:t>
            </a:r>
            <a:endParaRPr lang="ru-RU" altLang="ru-RU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71933" y="500042"/>
            <a:ext cx="3679938" cy="5220000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67702" y="500042"/>
            <a:ext cx="3653188" cy="5220000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0960" y="500042"/>
            <a:ext cx="3675141" cy="5220000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1123</TotalTime>
  <Words>123</Words>
  <Application>Microsoft Office PowerPoint</Application>
  <PresentationFormat>Произвольный</PresentationFormat>
  <Paragraphs>43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Ga-Nozri</dc:creator>
  <cp:lastModifiedBy>Владимир</cp:lastModifiedBy>
  <cp:revision>27</cp:revision>
  <dcterms:created xsi:type="dcterms:W3CDTF">2017-12-05T13:49:47Z</dcterms:created>
  <dcterms:modified xsi:type="dcterms:W3CDTF">2020-02-02T21:33:56Z</dcterms:modified>
</cp:coreProperties>
</file>