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C025DD-E8C5-4249-99A9-FCE83AEBC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32BE6F6-8A0D-4CCC-8E31-42152EDD1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F0CF-6525-4A77-8A25-C8BEA6418B06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82398BC-2F05-428A-837F-D7046386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5A6A67A-0921-42CC-84F7-7C293849D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8C404-9919-44B9-A70F-943BCB85F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02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5C123-817C-4790-A77C-EF0A31E19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9099AD-7F74-46BF-9697-E03DE9DB5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1146DD-C41A-4228-B54A-BD31E5254D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7F0CF-6525-4A77-8A25-C8BEA6418B06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F055C3-E49B-44D9-B701-EBFB65424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48369E-052A-4977-AD6F-429ADD9AA9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8C404-9919-44B9-A70F-943BCB85F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69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1F6F822-261A-425E-BC48-D9C2565C9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НОВЫЙ ИНСТРУМЕНТАРИЙ </a:t>
            </a:r>
            <a:br>
              <a:rPr lang="ru-RU"/>
            </a:br>
            <a:r>
              <a:rPr lang="ru-RU"/>
              <a:t>для проведения мониторинга рынка труда </a:t>
            </a:r>
            <a:br>
              <a:rPr lang="ru-RU"/>
            </a:br>
            <a:r>
              <a:rPr lang="ru-RU"/>
              <a:t>(жизненного цикла квалификаций) </a:t>
            </a:r>
            <a:br>
              <a:rPr lang="ru-RU"/>
            </a:br>
            <a:r>
              <a:rPr lang="ru-RU"/>
              <a:t>в строительстве и ЖКХ</a:t>
            </a:r>
            <a:br>
              <a:rPr lang="ru-RU"/>
            </a:br>
            <a:br>
              <a:rPr lang="ru-RU"/>
            </a:br>
            <a:r>
              <a:rPr lang="ru-RU" sz="1800"/>
              <a:t>Смирнова Юлия Валерьевна,</a:t>
            </a:r>
            <a:br>
              <a:rPr lang="ru-RU" sz="1800"/>
            </a:br>
            <a:r>
              <a:rPr lang="ru-RU" sz="1800"/>
              <a:t>Первый заместитель генерального директора</a:t>
            </a:r>
            <a:br>
              <a:rPr lang="ru-RU" sz="180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E2DC72-F493-460D-8A4E-5567FC87D9E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5460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B85E11C-EDA8-4FD3-8189-2037A94B8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КАТЕГОРИИ ДЛЯ АНАЛИЗА И ПРОГНОЗИРОВАНИЯ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8A4AE2-C3A2-4AD7-A5CD-B0B0F92FA5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01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F78D301-EF8E-41FF-A486-FABBA205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КАТЕГОРИИ ДЛЯ АНАЛИЗА И ПРОГНОЗИРОВАНИЯ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FECE76-E8B1-4921-814F-92CB65309A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3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69EAE74-0369-43EE-9AE6-6B28A4456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6D964C-8ECF-44F2-8BCD-7FFCDE1BF18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00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7F324B2-A166-4F90-A101-D5001D2AA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1AEB13-0640-44AB-B78F-EF3386C0714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86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6FC9F89-76A9-4595-800B-0EAB031B0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5EF4F8-5896-4588-928E-FDEAAE29EBE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C38AC9C-9EE6-410A-A450-103C2E13D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77EF31-CD30-4B53-A22C-9611A3FBE9E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7557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641A09F-613C-4511-B4BE-C77AFD012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462F28-9DBF-4C39-B2EA-F43CAC9D530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6540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F60EBAA-F016-4495-B6C0-84260A753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20778A-BD62-4F2A-B4B4-CDF572B1E2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55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84F5FAC-8D2E-40B4-8099-33EBF959E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C2A70B-4153-47C5-9856-927A11D594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73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5B1C49D-7A58-417D-91E7-7B6666CED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CF8654-7BB5-4A59-B11E-BF6AAF42D6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2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7DF20D6-91BB-49FE-98D1-3BFC37F4E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B0D3EB-B31A-458F-A10C-B6CD1AFC73B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67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C2B972B-0FC3-4142-8301-6DDCDEEE4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6709D5-BD18-41D1-B196-C1DA259995B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22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A5B6CD2-D7C2-433C-92D4-A23CBFD26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373943-7478-4611-B615-CA50CD7BD9F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72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5620704-5CFB-48C4-8557-72916C8C2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35F614-45B4-43EE-A239-CF21C0EF25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96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843F250-2F0D-41C9-B369-84B72EF5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>
                <a:solidFill>
                  <a:schemeClr val="bg2">
                    <a:lumMod val="25000"/>
                  </a:schemeClr>
                </a:solidFill>
                <a:latin typeface="Pancetta Serif Pro SemiBold"/>
                <a:ea typeface="SimSun" panose="02010600030101010101" pitchFamily="2" charset="-122"/>
                <a:cs typeface="Arial" panose="020B0604020202020204" pitchFamily="34" charset="0"/>
              </a:rPr>
              <a:t>Приглашаем принять участие в мероприятиях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Pancetta Serif Pro SemiBold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BCD894-AFC4-43A5-91D3-96B459E871F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72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935D03F-0AB2-421C-91C4-DFD76DA46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77AC6E-AF0E-4606-BB63-016190B2602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1413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53D48E5-05B5-40F5-BD21-60C0E7C21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8F350D-33C6-4D14-BF3D-C3F9681474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0093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DBC84DC-A9E8-4156-9E60-424A01913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437305-2D2F-4E01-90EA-7762EC9628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7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9CEC30D-D275-4180-A384-5FB6DE369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8DBEAE-BAD8-42BD-B3C0-85F1DE15BCF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7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BC8E801-38C2-46CF-8A60-729EB0AF3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AD8F0E-F172-47FA-9E29-6728F35ECF2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F525B36-A603-4039-AC49-B0D8AC888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DD7168-4698-4594-AE1D-6EA9B0C56F5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356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E1D48D7-C2CB-44E6-9886-E8A6B5F14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B91462-ED7E-43C4-B7F3-E488B024907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1146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9F25E74-5C1E-4B97-94AA-F0CB7956F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>
                <a:latin typeface="Pancetta Serif Pro SemiBold"/>
              </a:rPr>
              <a:t>РАЗВИТИЕ СИСТЕМЫ МОНИТОРИНГА – 2020 год</a:t>
            </a:r>
            <a:endParaRPr lang="ru-RU" sz="2000" dirty="0">
              <a:latin typeface="Pancetta Serif Pro SemiBold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4A5402-2177-4044-AA48-EA068FEF0E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646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Широкоэкранный</PresentationFormat>
  <Paragraphs>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Pancetta Serif Pro SemiBold</vt:lpstr>
      <vt:lpstr>Тема Office</vt:lpstr>
      <vt:lpstr>НОВЫЙ ИНСТРУМЕНТАРИЙ  для проведения мониторинга рынка труда  (жизненного цикла квалификаций)  в строительстве и ЖКХ  Смирнова Юлия Валерьевна, Первый заместитель генерального директора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СИСТЕМЫ МОНИТОРИНГА – 2020 год</vt:lpstr>
      <vt:lpstr>КАТЕГОРИИ ДЛЯ АНАЛИЗА И ПРОГНОЗИРОВАНИЯ</vt:lpstr>
      <vt:lpstr>КАТЕГОРИИ ДЛЯ АНАЛИЗА И ПРОГНОЗИРОВАНИЯ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Приглашаем принять участие в мероприятиях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ИНСТРУМЕНТАРИЙ  для проведения мониторинга рынка труда  (жизненного цикла квалификаций)  в строительстве и ЖКХ  Смирнова Юлия Валерьевна, Первый заместитель генерального директора </dc:title>
  <dc:creator>Смирнова Юлия Валерьевна</dc:creator>
  <cp:lastModifiedBy>Смирнова Юлия Валерьевна</cp:lastModifiedBy>
  <cp:revision>1</cp:revision>
  <dcterms:created xsi:type="dcterms:W3CDTF">2020-10-27T08:15:53Z</dcterms:created>
  <dcterms:modified xsi:type="dcterms:W3CDTF">2020-10-27T08:15:53Z</dcterms:modified>
</cp:coreProperties>
</file>