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-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765666" cy="1726097"/>
          </a:xfrm>
        </p:spPr>
        <p:txBody>
          <a:bodyPr/>
          <a:lstStyle/>
          <a:p>
            <a:r>
              <a:rPr lang="ru-RU" dirty="0"/>
              <a:t>Урал - опорный край державы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1" y="3074505"/>
            <a:ext cx="8221249" cy="2385392"/>
          </a:xfrm>
        </p:spPr>
        <p:txBody>
          <a:bodyPr>
            <a:normAutofit/>
          </a:bodyPr>
          <a:lstStyle/>
          <a:p>
            <a:r>
              <a:rPr lang="ru-RU" dirty="0"/>
              <a:t>Международный день воды, 22 марта 2016 г., ТПП РФ, заседание комитета по природопользованию и экологии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Старцева Ольга Петровна, Екатеринбург</a:t>
            </a:r>
          </a:p>
        </p:txBody>
      </p:sp>
    </p:spTree>
    <p:extLst>
      <p:ext uri="{BB962C8B-B14F-4D97-AF65-F5344CB8AC3E}">
        <p14:creationId xmlns:p14="http://schemas.microsoft.com/office/powerpoint/2010/main" val="1708230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783" y="5963478"/>
            <a:ext cx="11847443" cy="702365"/>
          </a:xfrm>
        </p:spPr>
        <p:txBody>
          <a:bodyPr/>
          <a:lstStyle/>
          <a:p>
            <a:r>
              <a:rPr lang="ru-RU" dirty="0"/>
              <a:t>Основные   газовые   бассейны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782" y="185529"/>
            <a:ext cx="11847443" cy="5776315"/>
          </a:xfrm>
        </p:spPr>
      </p:pic>
    </p:spTree>
    <p:extLst>
      <p:ext uri="{BB962C8B-B14F-4D97-AF65-F5344CB8AC3E}">
        <p14:creationId xmlns:p14="http://schemas.microsoft.com/office/powerpoint/2010/main" val="4262982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770783"/>
            <a:ext cx="10619892" cy="1223616"/>
          </a:xfrm>
        </p:spPr>
        <p:txBody>
          <a:bodyPr/>
          <a:lstStyle/>
          <a:p>
            <a:r>
              <a:rPr lang="ru-RU" dirty="0"/>
              <a:t>Основные нефтяные месторождения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287" y="182880"/>
            <a:ext cx="11714922" cy="4117658"/>
          </a:xfrm>
        </p:spPr>
      </p:pic>
    </p:spTree>
    <p:extLst>
      <p:ext uri="{BB962C8B-B14F-4D97-AF65-F5344CB8AC3E}">
        <p14:creationId xmlns:p14="http://schemas.microsoft.com/office/powerpoint/2010/main" val="3735509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993"/>
            <a:ext cx="5233354" cy="37016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0609"/>
            <a:ext cx="12192000" cy="31473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354" y="1"/>
            <a:ext cx="6958646" cy="448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60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16" y="4487332"/>
            <a:ext cx="9007596" cy="1507067"/>
          </a:xfrm>
        </p:spPr>
        <p:txBody>
          <a:bodyPr/>
          <a:lstStyle/>
          <a:p>
            <a:r>
              <a:rPr lang="ru-RU" dirty="0" err="1"/>
              <a:t>СаНИТАРЫ</a:t>
            </a:r>
            <a:r>
              <a:rPr lang="ru-RU" dirty="0"/>
              <a:t>   ГОРОДОВ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016" y="238539"/>
            <a:ext cx="7970320" cy="40619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913" y="1987826"/>
            <a:ext cx="6698196" cy="487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3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522" y="132521"/>
            <a:ext cx="11913703" cy="6520070"/>
          </a:xfrm>
        </p:spPr>
      </p:pic>
    </p:spTree>
    <p:extLst>
      <p:ext uri="{BB962C8B-B14F-4D97-AF65-F5344CB8AC3E}">
        <p14:creationId xmlns:p14="http://schemas.microsoft.com/office/powerpoint/2010/main" val="502119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64" y="225287"/>
            <a:ext cx="11913705" cy="6374296"/>
          </a:xfrm>
        </p:spPr>
      </p:pic>
    </p:spTree>
    <p:extLst>
      <p:ext uri="{BB962C8B-B14F-4D97-AF65-F5344CB8AC3E}">
        <p14:creationId xmlns:p14="http://schemas.microsoft.com/office/powerpoint/2010/main" val="1374582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6" y="9524586"/>
            <a:ext cx="10539543" cy="1252722"/>
          </a:xfrm>
        </p:spPr>
        <p:txBody>
          <a:bodyPr/>
          <a:lstStyle/>
          <a:p>
            <a:r>
              <a:rPr lang="ru-RU" dirty="0"/>
              <a:t>1703 год – первая продукция Демидовского завода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5513" y="1"/>
            <a:ext cx="6016487" cy="4115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175513" cy="4115296"/>
          </a:xfrm>
          <a:prstGeom prst="rect">
            <a:avLst/>
          </a:prstGeom>
        </p:spPr>
      </p:pic>
      <p:pic>
        <p:nvPicPr>
          <p:cNvPr id="1026" name="Picture 2" descr="http://znanie-ural.ru/uploadedFiles/images/history/Nevyanskiy_zavod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45565"/>
            <a:ext cx="6175513" cy="341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5512" y="3445565"/>
            <a:ext cx="6016488" cy="341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91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6971" y="0"/>
            <a:ext cx="6675030" cy="36841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16971" cy="41860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684104"/>
            <a:ext cx="5989984" cy="3173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6969" y="3154017"/>
            <a:ext cx="6675031" cy="371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81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2765"/>
            <a:ext cx="5181600" cy="422356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-92765"/>
            <a:ext cx="7010400" cy="42235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30802"/>
            <a:ext cx="12191999" cy="272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80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6334538" cy="43005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540" y="0"/>
            <a:ext cx="585746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" y="3752530"/>
            <a:ext cx="6332733" cy="3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9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287" y="291548"/>
            <a:ext cx="11714921" cy="6281530"/>
          </a:xfrm>
        </p:spPr>
      </p:pic>
    </p:spTree>
    <p:extLst>
      <p:ext uri="{BB962C8B-B14F-4D97-AF65-F5344CB8AC3E}">
        <p14:creationId xmlns:p14="http://schemas.microsoft.com/office/powerpoint/2010/main" val="172131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" y="172278"/>
            <a:ext cx="6787763" cy="41282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641" y="172277"/>
            <a:ext cx="5088837" cy="39185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642" y="3644378"/>
            <a:ext cx="5221357" cy="32136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79" y="3856383"/>
            <a:ext cx="6787763" cy="300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85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663525" cy="43005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365" y="2146852"/>
            <a:ext cx="6917635" cy="47111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09391"/>
            <a:ext cx="5274365" cy="29486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4365" y="0"/>
            <a:ext cx="6917635" cy="269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41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6017"/>
            <a:ext cx="12191999" cy="696401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498574"/>
            <a:ext cx="6503600" cy="33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3064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79</TotalTime>
  <Words>43</Words>
  <Application>Microsoft Office PowerPoint</Application>
  <PresentationFormat>Широкоэкранный</PresentationFormat>
  <Paragraphs>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Сектор</vt:lpstr>
      <vt:lpstr>Урал - опорный край державы</vt:lpstr>
      <vt:lpstr>1703 год – первая продукция Демидовского завода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  газовые   бассейны</vt:lpstr>
      <vt:lpstr>Основные нефтяные месторождения</vt:lpstr>
      <vt:lpstr>Презентация PowerPoint</vt:lpstr>
      <vt:lpstr>СаНИТАРЫ   ГОРОДОВ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Старцева</dc:creator>
  <cp:lastModifiedBy>Ольга Старцева</cp:lastModifiedBy>
  <cp:revision>37</cp:revision>
  <dcterms:created xsi:type="dcterms:W3CDTF">2016-03-19T18:31:25Z</dcterms:created>
  <dcterms:modified xsi:type="dcterms:W3CDTF">2016-03-20T04:32:06Z</dcterms:modified>
</cp:coreProperties>
</file>