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344" r:id="rId3"/>
    <p:sldId id="259" r:id="rId4"/>
    <p:sldId id="332" r:id="rId5"/>
    <p:sldId id="303" r:id="rId6"/>
    <p:sldId id="306" r:id="rId7"/>
    <p:sldId id="305" r:id="rId8"/>
    <p:sldId id="307" r:id="rId9"/>
    <p:sldId id="333" r:id="rId10"/>
    <p:sldId id="335" r:id="rId11"/>
    <p:sldId id="334" r:id="rId12"/>
    <p:sldId id="336" r:id="rId13"/>
    <p:sldId id="337" r:id="rId14"/>
    <p:sldId id="315" r:id="rId15"/>
    <p:sldId id="33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5487"/>
    <a:srgbClr val="B5B7C1"/>
    <a:srgbClr val="474747"/>
    <a:srgbClr val="66CCF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28" autoAdjust="0"/>
    <p:restoredTop sz="93325" autoAdjust="0"/>
  </p:normalViewPr>
  <p:slideViewPr>
    <p:cSldViewPr snapToGrid="0">
      <p:cViewPr varScale="1">
        <p:scale>
          <a:sx n="81" d="100"/>
          <a:sy n="81" d="100"/>
        </p:scale>
        <p:origin x="898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30DBB-9FD5-43E7-88F1-55A569E9525E}" type="datetimeFigureOut">
              <a:rPr lang="nl-BE" smtClean="0"/>
              <a:t>21/11/2018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36665-E7E9-4861-9ADF-F11A47CBAD79}" type="slidenum">
              <a:rPr lang="nl-BE" smtClean="0"/>
              <a:t>‹#›</a:t>
            </a:fld>
            <a:endParaRPr lang="nl-BE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30DBB-9FD5-43E7-88F1-55A569E9525E}" type="datetimeFigureOut">
              <a:rPr lang="nl-BE" smtClean="0"/>
              <a:t>21/11/2018</a:t>
            </a:fld>
            <a:endParaRPr lang="nl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36665-E7E9-4861-9ADF-F11A47CBAD79}" type="slidenum">
              <a:rPr lang="nl-BE" smtClean="0"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30DBB-9FD5-43E7-88F1-55A569E9525E}" type="datetimeFigureOut">
              <a:rPr lang="nl-BE" smtClean="0"/>
              <a:t>21/11/2018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36665-E7E9-4861-9ADF-F11A47CBAD79}" type="slidenum">
              <a:rPr lang="nl-BE" smtClean="0"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30DBB-9FD5-43E7-88F1-55A569E9525E}" type="datetimeFigureOut">
              <a:rPr lang="nl-BE" smtClean="0"/>
              <a:t>21/11/2018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36665-E7E9-4861-9ADF-F11A47CBAD79}" type="slidenum">
              <a:rPr lang="nl-BE" smtClean="0"/>
              <a:t>‹#›</a:t>
            </a:fld>
            <a:endParaRPr lang="nl-BE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30DBB-9FD5-43E7-88F1-55A569E9525E}" type="datetimeFigureOut">
              <a:rPr lang="nl-BE" smtClean="0"/>
              <a:t>21/11/2018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36665-E7E9-4861-9ADF-F11A47CBAD79}" type="slidenum">
              <a:rPr lang="nl-BE" smtClean="0"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30DBB-9FD5-43E7-88F1-55A569E9525E}" type="datetimeFigureOut">
              <a:rPr lang="nl-BE" smtClean="0"/>
              <a:t>21/11/2018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36665-E7E9-4861-9ADF-F11A47CBAD79}" type="slidenum">
              <a:rPr lang="nl-BE" smtClean="0"/>
              <a:t>‹#›</a:t>
            </a:fld>
            <a:endParaRPr lang="nl-BE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30DBB-9FD5-43E7-88F1-55A569E9525E}" type="datetimeFigureOut">
              <a:rPr lang="nl-BE" smtClean="0"/>
              <a:t>21/11/2018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36665-E7E9-4861-9ADF-F11A47CBAD79}" type="slidenum">
              <a:rPr lang="nl-BE" smtClean="0"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30DBB-9FD5-43E7-88F1-55A569E9525E}" type="datetimeFigureOut">
              <a:rPr lang="nl-BE" smtClean="0"/>
              <a:t>21/11/2018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36665-E7E9-4861-9ADF-F11A47CBAD79}" type="slidenum">
              <a:rPr lang="nl-BE" smtClean="0"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30DBB-9FD5-43E7-88F1-55A569E9525E}" type="datetimeFigureOut">
              <a:rPr lang="nl-BE" smtClean="0"/>
              <a:t>21/11/2018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36665-E7E9-4861-9ADF-F11A47CBAD79}" type="slidenum">
              <a:rPr lang="nl-BE" smtClean="0"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30DBB-9FD5-43E7-88F1-55A569E9525E}" type="datetimeFigureOut">
              <a:rPr lang="nl-BE" smtClean="0"/>
              <a:t>21/11/2018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36665-E7E9-4861-9ADF-F11A47CBAD79}" type="slidenum">
              <a:rPr lang="nl-BE" smtClean="0"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30DBB-9FD5-43E7-88F1-55A569E9525E}" type="datetimeFigureOut">
              <a:rPr lang="nl-BE" smtClean="0"/>
              <a:t>21/11/2018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36665-E7E9-4861-9ADF-F11A47CBAD79}" type="slidenum">
              <a:rPr lang="nl-BE" smtClean="0"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30DBB-9FD5-43E7-88F1-55A569E9525E}" type="datetimeFigureOut">
              <a:rPr lang="nl-BE" smtClean="0"/>
              <a:t>21/11/2018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36665-E7E9-4861-9ADF-F11A47CBAD79}" type="slidenum">
              <a:rPr lang="nl-BE" smtClean="0"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30DBB-9FD5-43E7-88F1-55A569E9525E}" type="datetimeFigureOut">
              <a:rPr lang="nl-BE" smtClean="0"/>
              <a:t>21/11/2018</a:t>
            </a:fld>
            <a:endParaRPr lang="nl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36665-E7E9-4861-9ADF-F11A47CBAD79}" type="slidenum">
              <a:rPr lang="nl-BE" smtClean="0"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30DBB-9FD5-43E7-88F1-55A569E9525E}" type="datetimeFigureOut">
              <a:rPr lang="nl-BE" smtClean="0"/>
              <a:t>21/11/2018</a:t>
            </a:fld>
            <a:endParaRPr lang="nl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36665-E7E9-4861-9ADF-F11A47CBAD79}" type="slidenum">
              <a:rPr lang="nl-BE" smtClean="0"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30DBB-9FD5-43E7-88F1-55A569E9525E}" type="datetimeFigureOut">
              <a:rPr lang="nl-BE" smtClean="0"/>
              <a:t>21/11/2018</a:t>
            </a:fld>
            <a:endParaRPr lang="nl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36665-E7E9-4861-9ADF-F11A47CBAD79}" type="slidenum">
              <a:rPr lang="nl-BE" smtClean="0"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30DBB-9FD5-43E7-88F1-55A569E9525E}" type="datetimeFigureOut">
              <a:rPr lang="nl-BE" smtClean="0"/>
              <a:t>21/11/2018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36665-E7E9-4861-9ADF-F11A47CBAD79}" type="slidenum">
              <a:rPr lang="nl-BE" smtClean="0"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30DBB-9FD5-43E7-88F1-55A569E9525E}" type="datetimeFigureOut">
              <a:rPr lang="nl-BE" smtClean="0"/>
              <a:t>21/11/2018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36665-E7E9-4861-9ADF-F11A47CBAD79}" type="slidenum">
              <a:rPr lang="nl-BE" smtClean="0"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C6430DBB-9FD5-43E7-88F1-55A569E9525E}" type="datetimeFigureOut">
              <a:rPr lang="nl-BE" smtClean="0"/>
              <a:t>21/11/2018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EE336665-E7E9-4861-9ADF-F11A47CBAD79}" type="slidenum">
              <a:rPr lang="nl-BE" smtClean="0"/>
              <a:t>‹#›</a:t>
            </a:fld>
            <a:endParaRPr lang="nl-BE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6775"/>
          <a:ext cx="9144000" cy="6010275"/>
          <a:chOff x="0" y="866775"/>
          <a:chExt cx="9144000" cy="601027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208932" cy="686752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B7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текст&#10;&#10;Описание создано с очень высокой степенью достоверности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" y="0"/>
            <a:ext cx="9884664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6957" y="6146133"/>
            <a:ext cx="3553107" cy="28727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7548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8991" y="0"/>
            <a:ext cx="9961541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2000">
              <a:schemeClr val="tx1"/>
            </a:gs>
            <a:gs pos="100000">
              <a:schemeClr val="bg2">
                <a:shade val="94000"/>
                <a:hueMod val="22000"/>
                <a:satMod val="220000"/>
                <a:lumMod val="62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301751"/>
            <a:ext cx="10982325" cy="650299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9" name="Замещающее содержимое 8" descr="глава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8575" y="-17145"/>
            <a:ext cx="12249785" cy="7623810"/>
          </a:xfrm>
          <a:prstGeom prst="rect">
            <a:avLst/>
          </a:prstGeom>
        </p:spPr>
      </p:pic>
      <p:sp>
        <p:nvSpPr>
          <p:cNvPr id="11" name="Текстовое поле 10"/>
          <p:cNvSpPr txBox="1"/>
          <p:nvPr/>
        </p:nvSpPr>
        <p:spPr>
          <a:xfrm>
            <a:off x="636270" y="5032375"/>
            <a:ext cx="1080833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4000">
                <a:solidFill>
                  <a:schemeClr val="accent1"/>
                </a:solidFill>
                <a:latin typeface="VAG World" charset="0"/>
                <a:cs typeface="VAG World" charset="0"/>
              </a:rPr>
              <a:t>Продвижение </a:t>
            </a:r>
          </a:p>
          <a:p>
            <a:r>
              <a:rPr lang="ru-RU" altLang="en-US" sz="4000">
                <a:solidFill>
                  <a:schemeClr val="accent1"/>
                </a:solidFill>
                <a:latin typeface="VAG World" charset="0"/>
                <a:cs typeface="VAG World" charset="0"/>
              </a:rPr>
              <a:t>курорта Сочи в регионах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6775"/>
          <a:ext cx="9144000" cy="6010275"/>
          <a:chOff x="0" y="866775"/>
          <a:chExt cx="9144000" cy="601027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208932" cy="6867524"/>
          </a:xfrm>
          <a:prstGeom prst="rect">
            <a:avLst/>
          </a:prstGeom>
        </p:spPr>
      </p:pic>
      <p:sp>
        <p:nvSpPr>
          <p:cNvPr id="3" name="Текстовое поле 2"/>
          <p:cNvSpPr txBox="1"/>
          <p:nvPr/>
        </p:nvSpPr>
        <p:spPr>
          <a:xfrm>
            <a:off x="513715" y="5165090"/>
            <a:ext cx="1099629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6000">
                <a:latin typeface="VAG World" charset="0"/>
                <a:cs typeface="VAG World" charset="0"/>
              </a:rPr>
              <a:t>Благодарю за внимание!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B7C1"/>
        </a:solidFill>
        <a:effectLst/>
      </p:bgPr>
    </p:bg>
    <p:spTree>
      <p:nvGrpSpPr>
        <p:cNvPr id="1" name=""/>
        <p:cNvGrpSpPr/>
        <p:nvPr/>
      </p:nvGrpSpPr>
      <p:grpSpPr>
        <a:xfrm>
          <a:off x="0" y="866775"/>
          <a:ext cx="9144000" cy="6010275"/>
          <a:chOff x="0" y="866775"/>
          <a:chExt cx="9144000" cy="601027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208932" cy="686752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7548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овое поле 6"/>
          <p:cNvSpPr txBox="1"/>
          <p:nvPr/>
        </p:nvSpPr>
        <p:spPr>
          <a:xfrm>
            <a:off x="-24130" y="1369060"/>
            <a:ext cx="1223962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en-US" sz="4000">
                <a:latin typeface="VAG World" charset="0"/>
                <a:cs typeface="VAG World" charset="0"/>
              </a:rPr>
              <a:t>Предварительные результаты работы </a:t>
            </a:r>
          </a:p>
          <a:p>
            <a:pPr algn="ctr"/>
            <a:r>
              <a:rPr lang="ru-RU" altLang="en-US" sz="4000">
                <a:latin typeface="VAG World" charset="0"/>
                <a:cs typeface="VAG World" charset="0"/>
              </a:rPr>
              <a:t>санаторно-курортной отрасли Сочи </a:t>
            </a:r>
          </a:p>
          <a:p>
            <a:pPr algn="ctr"/>
            <a:r>
              <a:rPr lang="ru-RU" altLang="en-US" sz="4000">
                <a:latin typeface="VAG World" charset="0"/>
                <a:cs typeface="VAG World" charset="0"/>
              </a:rPr>
              <a:t>по итогам 2018 года.</a:t>
            </a:r>
          </a:p>
          <a:p>
            <a:pPr algn="ctr"/>
            <a:r>
              <a:rPr lang="ru-RU" altLang="en-US" sz="4000">
                <a:latin typeface="VAG World" charset="0"/>
                <a:cs typeface="VAG World" charset="0"/>
              </a:rPr>
              <a:t> </a:t>
            </a:r>
          </a:p>
          <a:p>
            <a:pPr algn="ctr"/>
            <a:r>
              <a:rPr lang="ru-RU" altLang="en-US" sz="4000">
                <a:latin typeface="VAG World" charset="0"/>
                <a:cs typeface="VAG World" charset="0"/>
              </a:rPr>
              <a:t>Формирование и продвижение</a:t>
            </a:r>
          </a:p>
          <a:p>
            <a:pPr algn="ctr"/>
            <a:r>
              <a:rPr lang="ru-RU" altLang="en-US" sz="4000">
                <a:latin typeface="VAG World" charset="0"/>
                <a:cs typeface="VAG World" charset="0"/>
              </a:rPr>
              <a:t>туристского продукта.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6775"/>
          <a:ext cx="9144000" cy="6010275"/>
          <a:chOff x="0" y="866775"/>
          <a:chExt cx="9144000" cy="601027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9551" y="3380006"/>
            <a:ext cx="2324100" cy="3333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80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157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1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57530" indent="-21463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949DB61C-BD3E-4128-8CBB-6E36A3DE7EA0}" type="slidenum">
              <a:rPr lang="ru-RU" altLang="ru-RU" sz="900">
                <a:solidFill>
                  <a:srgbClr val="898989"/>
                </a:solidFill>
              </a:rPr>
              <a:t>4</a:t>
            </a:fld>
            <a:endParaRPr lang="ru-RU" altLang="ru-RU" sz="900">
              <a:solidFill>
                <a:srgbClr val="898989"/>
              </a:solidFill>
            </a:endParaRPr>
          </a:p>
        </p:txBody>
      </p:sp>
      <p:pic>
        <p:nvPicPr>
          <p:cNvPr id="43013" name="Рисунок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9072" y="447731"/>
            <a:ext cx="1603375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-858379" y="2091564"/>
            <a:ext cx="14273295" cy="12738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798830">
              <a:defRPr/>
            </a:pPr>
            <a:endParaRPr lang="ru-RU" sz="1565" dirty="0">
              <a:solidFill>
                <a:srgbClr val="E30014"/>
              </a:solidFill>
              <a:latin typeface="VAG World" charset="0"/>
              <a:cs typeface="VAG World" charset="0"/>
            </a:endParaRPr>
          </a:p>
          <a:p>
            <a:pPr algn="ctr" defTabSz="798830">
              <a:lnSpc>
                <a:spcPct val="85000"/>
              </a:lnSpc>
              <a:defRPr/>
            </a:pPr>
            <a:r>
              <a:rPr lang="ru-RU" sz="3600" b="1" dirty="0">
                <a:solidFill>
                  <a:schemeClr val="bg1"/>
                </a:solidFill>
                <a:latin typeface="VAG World" charset="0"/>
                <a:cs typeface="VAG World" charset="0"/>
              </a:rPr>
              <a:t>Туристический поток за 10 месяцев 2018 года </a:t>
            </a:r>
          </a:p>
          <a:p>
            <a:pPr algn="ctr" defTabSz="798830">
              <a:lnSpc>
                <a:spcPct val="85000"/>
              </a:lnSpc>
              <a:defRPr/>
            </a:pPr>
            <a:r>
              <a:rPr lang="ru-RU" sz="3600" b="1" dirty="0">
                <a:solidFill>
                  <a:schemeClr val="bg1"/>
                </a:solidFill>
                <a:latin typeface="VAG World" charset="0"/>
                <a:cs typeface="VAG World" charset="0"/>
              </a:rPr>
              <a:t>более 5,6 млн. человек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6775"/>
          <a:ext cx="9144000" cy="6010275"/>
          <a:chOff x="0" y="866775"/>
          <a:chExt cx="9144000" cy="601027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208932" cy="686752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6775"/>
          <a:ext cx="9144000" cy="6010275"/>
          <a:chOff x="0" y="866775"/>
          <a:chExt cx="9144000" cy="601027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208932" cy="686752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6775"/>
          <a:ext cx="9144000" cy="6010275"/>
          <a:chOff x="0" y="866775"/>
          <a:chExt cx="9144000" cy="601027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08932" cy="686752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6775"/>
          <a:ext cx="9144000" cy="6010275"/>
          <a:chOff x="0" y="866775"/>
          <a:chExt cx="9144000" cy="601027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932" y="0"/>
            <a:ext cx="12208932" cy="686752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747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435" y="-32385"/>
            <a:ext cx="10373995" cy="69405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AD2E03"/>
      </a:dk2>
      <a:lt2>
        <a:srgbClr val="D75626"/>
      </a:lt2>
      <a:accent1>
        <a:srgbClr val="760603"/>
      </a:accent1>
      <a:accent2>
        <a:srgbClr val="FA9C1F"/>
      </a:accent2>
      <a:accent3>
        <a:srgbClr val="D9BB55"/>
      </a:accent3>
      <a:accent4>
        <a:srgbClr val="829551"/>
      </a:accent4>
      <a:accent5>
        <a:srgbClr val="58A28B"/>
      </a:accent5>
      <a:accent6>
        <a:srgbClr val="426480"/>
      </a:accent6>
      <a:hlink>
        <a:srgbClr val="460402"/>
      </a:hlink>
      <a:folHlink>
        <a:srgbClr val="991111"/>
      </a:folHlink>
    </a:clrScheme>
    <a:fontScheme name="Сектор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4000"/>
                <a:hueMod val="22000"/>
                <a:satMod val="220000"/>
                <a:lumMod val="62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2000"/>
                <a:hueMod val="22000"/>
                <a:satMod val="220000"/>
                <a:lumMod val="62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0</TotalTime>
  <Words>40</Words>
  <Application>Microsoft Office PowerPoint</Application>
  <PresentationFormat>Широкоэкранный</PresentationFormat>
  <Paragraphs>13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Calibri</vt:lpstr>
      <vt:lpstr>Century Gothic</vt:lpstr>
      <vt:lpstr>VAG World</vt:lpstr>
      <vt:lpstr>Wingdings 3</vt:lpstr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Untitled Presentation</dc:title>
  <dc:creator>Unknown Creator</dc:creator>
  <cp:lastModifiedBy>Admin</cp:lastModifiedBy>
  <cp:revision>44</cp:revision>
  <dcterms:created xsi:type="dcterms:W3CDTF">2018-03-24T18:29:00Z</dcterms:created>
  <dcterms:modified xsi:type="dcterms:W3CDTF">2018-11-21T14:23:36Z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1049-10.2.0.7549</vt:lpwstr>
  </property>
</Properties>
</file>