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498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393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121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68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12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459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8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75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18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8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19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B5BBB-76CC-4582-9E07-E8F7D166BE3F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FAD38-775B-420B-B8BB-DDE4A7120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47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74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7" y="0"/>
            <a:ext cx="1215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83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2" y="0"/>
            <a:ext cx="121482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85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7" y="0"/>
            <a:ext cx="1215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36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5" y="0"/>
            <a:ext cx="121507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92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3" y="0"/>
            <a:ext cx="12155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20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7" y="0"/>
            <a:ext cx="1215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8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8" y="0"/>
            <a:ext cx="121525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5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9" y="0"/>
            <a:ext cx="12153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76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7" y="0"/>
            <a:ext cx="1215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25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9" y="0"/>
            <a:ext cx="121502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33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7" y="0"/>
            <a:ext cx="1215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316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1" y="0"/>
            <a:ext cx="121527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02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7" y="0"/>
            <a:ext cx="1215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34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7" y="0"/>
            <a:ext cx="1215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606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Пичугина Татьяна Степановна</dc:creator>
  <cp:lastModifiedBy>Пичугина Татьяна Степановна</cp:lastModifiedBy>
  <cp:revision>1</cp:revision>
  <dcterms:created xsi:type="dcterms:W3CDTF">2019-03-18T12:58:48Z</dcterms:created>
  <dcterms:modified xsi:type="dcterms:W3CDTF">2019-03-18T13:00:32Z</dcterms:modified>
</cp:coreProperties>
</file>