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6"/>
  </p:notesMasterIdLst>
  <p:sldIdLst>
    <p:sldId id="297" r:id="rId2"/>
    <p:sldId id="268" r:id="rId3"/>
    <p:sldId id="303" r:id="rId4"/>
    <p:sldId id="284" r:id="rId5"/>
    <p:sldId id="304" r:id="rId6"/>
    <p:sldId id="285" r:id="rId7"/>
    <p:sldId id="264" r:id="rId8"/>
    <p:sldId id="295" r:id="rId9"/>
    <p:sldId id="306" r:id="rId10"/>
    <p:sldId id="299" r:id="rId11"/>
    <p:sldId id="283" r:id="rId12"/>
    <p:sldId id="259" r:id="rId13"/>
    <p:sldId id="292" r:id="rId14"/>
    <p:sldId id="300" r:id="rId15"/>
  </p:sldIdLst>
  <p:sldSz cx="9144000" cy="6858000" type="screen4x3"/>
  <p:notesSz cx="6797675" cy="99266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928" autoAdjust="0"/>
    <p:restoredTop sz="94660"/>
  </p:normalViewPr>
  <p:slideViewPr>
    <p:cSldViewPr>
      <p:cViewPr>
        <p:scale>
          <a:sx n="80" d="100"/>
          <a:sy n="80" d="100"/>
        </p:scale>
        <p:origin x="1387" y="11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3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2522620675288948"/>
          <c:y val="0.16051224411781279"/>
          <c:w val="0.92658473810442665"/>
          <c:h val="0.67892396952966971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литр/чел*сут</c:v>
                </c:pt>
              </c:strCache>
            </c:strRef>
          </c:tx>
          <c:spPr>
            <a:ln w="22225"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Pt>
            <c:idx val="9"/>
            <c:invertIfNegative val="0"/>
            <c:bubble3D val="0"/>
            <c:spPr>
              <a:solidFill>
                <a:schemeClr val="accent1"/>
              </a:solidFill>
              <a:ln w="22225"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</c:dPt>
          <c:dPt>
            <c:idx val="10"/>
            <c:invertIfNegative val="0"/>
            <c:bubble3D val="0"/>
            <c:spPr>
              <a:solidFill>
                <a:schemeClr val="accent1">
                  <a:alpha val="90000"/>
                </a:schemeClr>
              </a:solidFill>
              <a:ln w="22225"/>
              <a:effectLst>
                <a:glow rad="127000">
                  <a:schemeClr val="bg1"/>
                </a:glow>
              </a:effectLst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</c:dPt>
          <c:dLbls>
            <c:spPr>
              <a:ln w="22225"/>
            </c:spPr>
            <c:txPr>
              <a:bodyPr/>
              <a:lstStyle/>
              <a:p>
                <a:pPr algn="ctr">
                  <a:defRPr lang="ru-RU" sz="1100" b="1" i="0" u="none" strike="noStrike" kern="1200" baseline="0">
                    <a:solidFill>
                      <a:prstClr val="black">
                        <a:lumMod val="65000"/>
                        <a:lumOff val="35000"/>
                      </a:prstClr>
                    </a:solidFill>
                    <a:latin typeface="Tahoma" pitchFamily="34" charset="0"/>
                    <a:ea typeface="Tahoma" pitchFamily="34" charset="0"/>
                    <a:cs typeface="Tahoma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Лист1!$A$2:$A$6</c:f>
              <c:numCache>
                <c:formatCode>General</c:formatCode>
                <c:ptCount val="5"/>
                <c:pt idx="0">
                  <c:v>2007</c:v>
                </c:pt>
                <c:pt idx="1">
                  <c:v>2010</c:v>
                </c:pt>
                <c:pt idx="2">
                  <c:v>2012</c:v>
                </c:pt>
                <c:pt idx="3">
                  <c:v>2014</c:v>
                </c:pt>
                <c:pt idx="4">
                  <c:v>2015</c:v>
                </c:pt>
              </c:numCache>
            </c:num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223</c:v>
                </c:pt>
                <c:pt idx="1">
                  <c:v>188</c:v>
                </c:pt>
                <c:pt idx="2">
                  <c:v>159</c:v>
                </c:pt>
                <c:pt idx="3">
                  <c:v>140</c:v>
                </c:pt>
                <c:pt idx="4">
                  <c:v>131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589882904"/>
        <c:axId val="743593144"/>
      </c:barChart>
      <c:catAx>
        <c:axId val="58988290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 algn="ctr">
              <a:defRPr lang="ru-RU" sz="900" b="0" i="0" u="none" strike="noStrike" kern="1200" baseline="0">
                <a:solidFill>
                  <a:srgbClr val="4F81BD">
                    <a:lumMod val="75000"/>
                  </a:srgbClr>
                </a:solidFill>
                <a:latin typeface="Tahoma" pitchFamily="34" charset="0"/>
                <a:ea typeface="Tahoma" pitchFamily="34" charset="0"/>
                <a:cs typeface="Tahoma" pitchFamily="34" charset="0"/>
              </a:defRPr>
            </a:pPr>
            <a:endParaRPr lang="ru-RU"/>
          </a:p>
        </c:txPr>
        <c:crossAx val="743593144"/>
        <c:crosses val="autoZero"/>
        <c:auto val="1"/>
        <c:lblAlgn val="ctr"/>
        <c:lblOffset val="100"/>
        <c:noMultiLvlLbl val="0"/>
      </c:catAx>
      <c:valAx>
        <c:axId val="743593144"/>
        <c:scaling>
          <c:orientation val="minMax"/>
          <c:min val="100"/>
        </c:scaling>
        <c:delete val="0"/>
        <c:axPos val="l"/>
        <c:numFmt formatCode="General" sourceLinked="1"/>
        <c:majorTickMark val="out"/>
        <c:minorTickMark val="none"/>
        <c:tickLblPos val="nextTo"/>
        <c:txPr>
          <a:bodyPr/>
          <a:lstStyle/>
          <a:p>
            <a:pPr algn="ctr">
              <a:defRPr lang="ru-RU" sz="1100" b="0" i="0" u="none" strike="noStrike" kern="1200" baseline="0">
                <a:solidFill>
                  <a:srgbClr val="4F81BD">
                    <a:lumMod val="75000"/>
                  </a:srgbClr>
                </a:solidFill>
                <a:latin typeface="Tahoma" pitchFamily="34" charset="0"/>
                <a:ea typeface="Tahoma" pitchFamily="34" charset="0"/>
                <a:cs typeface="Tahoma" pitchFamily="34" charset="0"/>
              </a:defRPr>
            </a:pPr>
            <a:endParaRPr lang="ru-RU"/>
          </a:p>
        </c:txPr>
        <c:crossAx val="589882904"/>
        <c:crosses val="autoZero"/>
        <c:crossBetween val="between"/>
        <c:majorUnit val="30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7"/>
    </mc:Choice>
    <mc:Fallback>
      <c:style val="7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 dirty="0" smtClean="0"/>
              <a:t>2012-2013 </a:t>
            </a:r>
            <a:r>
              <a:rPr lang="ru-RU" dirty="0" err="1" smtClean="0"/>
              <a:t>г.г</a:t>
            </a:r>
            <a:r>
              <a:rPr lang="ru-RU" dirty="0" smtClean="0"/>
              <a:t>.</a:t>
            </a:r>
            <a:endParaRPr lang="ru-RU" dirty="0"/>
          </a:p>
        </c:rich>
      </c:tx>
      <c:layout/>
      <c:overlay val="1"/>
    </c:title>
    <c:autoTitleDeleted val="0"/>
    <c:view3D>
      <c:rotX val="30"/>
      <c:rotY val="0"/>
      <c:rAngAx val="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dLbls>
            <c:spPr>
              <a:noFill/>
              <a:ln>
                <a:noFill/>
              </a:ln>
              <a:effectLst/>
            </c:sp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Лист1!$A$2:$A$3</c:f>
              <c:strCache>
                <c:ptCount val="2"/>
                <c:pt idx="0">
                  <c:v>Импортная продукция</c:v>
                </c:pt>
                <c:pt idx="1">
                  <c:v>Российская продукция</c:v>
                </c:pt>
              </c:strCache>
            </c:strRef>
          </c:cat>
          <c:val>
            <c:numRef>
              <c:f>Лист1!$B$2:$B$3</c:f>
              <c:numCache>
                <c:formatCode>0%</c:formatCode>
                <c:ptCount val="2"/>
                <c:pt idx="0">
                  <c:v>0.3</c:v>
                </c:pt>
                <c:pt idx="1">
                  <c:v>0.7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  <c:showLeaderLines val="1"/>
        </c:dLbls>
      </c:pie3DChart>
    </c:plotArea>
    <c:plotVisOnly val="1"/>
    <c:dispBlanksAs val="gap"/>
    <c:showDLblsOverMax val="0"/>
  </c:chart>
  <c:txPr>
    <a:bodyPr/>
    <a:lstStyle/>
    <a:p>
      <a:pPr>
        <a:defRPr sz="1200"/>
      </a:pPr>
      <a:endParaRPr lang="ru-RU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7"/>
    </mc:Choice>
    <mc:Fallback>
      <c:style val="7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 dirty="0" smtClean="0"/>
              <a:t>2015 </a:t>
            </a:r>
            <a:r>
              <a:rPr lang="ru-RU" dirty="0" err="1" smtClean="0"/>
              <a:t>г.г</a:t>
            </a:r>
            <a:r>
              <a:rPr lang="ru-RU" dirty="0" smtClean="0"/>
              <a:t>.</a:t>
            </a:r>
            <a:endParaRPr lang="ru-RU" dirty="0"/>
          </a:p>
        </c:rich>
      </c:tx>
      <c:layout/>
      <c:overlay val="1"/>
    </c:title>
    <c:autoTitleDeleted val="0"/>
    <c:view3D>
      <c:rotX val="30"/>
      <c:rotY val="0"/>
      <c:rAngAx val="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dLbls>
            <c:spPr>
              <a:noFill/>
              <a:ln>
                <a:noFill/>
              </a:ln>
              <a:effectLst/>
            </c:sp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Лист1!$A$2:$A$3</c:f>
              <c:strCache>
                <c:ptCount val="2"/>
                <c:pt idx="0">
                  <c:v>Импортная продукция</c:v>
                </c:pt>
                <c:pt idx="1">
                  <c:v>Российская продукция</c:v>
                </c:pt>
              </c:strCache>
            </c:strRef>
          </c:cat>
          <c:val>
            <c:numRef>
              <c:f>Лист1!$B$2:$B$3</c:f>
              <c:numCache>
                <c:formatCode>0.0%</c:formatCode>
                <c:ptCount val="2"/>
                <c:pt idx="0">
                  <c:v>1.7999999999999999E-2</c:v>
                </c:pt>
                <c:pt idx="1">
                  <c:v>0.98499999999999999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  <c:showLeaderLines val="1"/>
        </c:dLbls>
      </c:pie3DChart>
    </c:plotArea>
    <c:plotVisOnly val="1"/>
    <c:dispBlanksAs val="gap"/>
    <c:showDLblsOverMax val="0"/>
  </c:chart>
  <c:txPr>
    <a:bodyPr/>
    <a:lstStyle/>
    <a:p>
      <a:pPr>
        <a:defRPr sz="1200"/>
      </a:pPr>
      <a:endParaRPr lang="ru-RU"/>
    </a:p>
  </c:txPr>
  <c:externalData r:id="rId1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3">
  <dgm:title val=""/>
  <dgm:desc val=""/>
  <dgm:catLst>
    <dgm:cat type="accent1" pri="11300"/>
  </dgm:catLst>
  <dgm:styleLbl name="node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shade val="80000"/>
      </a:schemeClr>
      <a:schemeClr val="accent1">
        <a:tint val="7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/>
    <dgm:txEffectClrLst/>
  </dgm:styleLbl>
  <dgm:styleLbl name="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9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8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42B1ADA-3C17-4436-BC94-2416A0333964}" type="doc">
      <dgm:prSet loTypeId="urn:microsoft.com/office/officeart/2005/8/layout/pyramid1" loCatId="pyramid" qsTypeId="urn:microsoft.com/office/officeart/2005/8/quickstyle/simple1" qsCatId="simple" csTypeId="urn:microsoft.com/office/officeart/2005/8/colors/accent1_3" csCatId="accent1" phldr="1"/>
      <dgm:spPr/>
      <dgm:t>
        <a:bodyPr/>
        <a:lstStyle/>
        <a:p>
          <a:endParaRPr lang="ru-RU"/>
        </a:p>
      </dgm:t>
    </dgm:pt>
    <dgm:pt modelId="{7E855610-1F16-47DA-892A-24239C73EFA8}">
      <dgm:prSet phldrT="[Текст]" custT="1"/>
      <dgm:spPr/>
      <dgm:t>
        <a:bodyPr/>
        <a:lstStyle/>
        <a:p>
          <a:pPr>
            <a:lnSpc>
              <a:spcPct val="90000"/>
            </a:lnSpc>
            <a:spcAft>
              <a:spcPct val="35000"/>
            </a:spcAft>
          </a:pPr>
          <a:endParaRPr lang="ru-RU" sz="1000" b="0" dirty="0" smtClean="0">
            <a:solidFill>
              <a:schemeClr val="tx1"/>
            </a:solidFill>
            <a:latin typeface="Tahoma" pitchFamily="34" charset="0"/>
            <a:cs typeface="Tahoma" pitchFamily="34" charset="0"/>
          </a:endParaRPr>
        </a:p>
        <a:p>
          <a:pPr>
            <a:lnSpc>
              <a:spcPct val="90000"/>
            </a:lnSpc>
            <a:spcAft>
              <a:spcPct val="35000"/>
            </a:spcAft>
          </a:pPr>
          <a:endParaRPr lang="ru-RU" sz="1000" b="0" dirty="0" smtClean="0">
            <a:solidFill>
              <a:schemeClr val="tx1"/>
            </a:solidFill>
            <a:latin typeface="Tahoma" pitchFamily="34" charset="0"/>
            <a:cs typeface="Tahoma" pitchFamily="34" charset="0"/>
          </a:endParaRPr>
        </a:p>
        <a:p>
          <a:pPr>
            <a:lnSpc>
              <a:spcPct val="90000"/>
            </a:lnSpc>
            <a:spcAft>
              <a:spcPct val="35000"/>
            </a:spcAft>
          </a:pPr>
          <a:endParaRPr lang="ru-RU" sz="1000" b="0" dirty="0" smtClean="0">
            <a:solidFill>
              <a:schemeClr val="tx1"/>
            </a:solidFill>
            <a:latin typeface="Tahoma" pitchFamily="34" charset="0"/>
            <a:cs typeface="Tahoma" pitchFamily="34" charset="0"/>
          </a:endParaRPr>
        </a:p>
        <a:p>
          <a:pPr>
            <a:lnSpc>
              <a:spcPct val="100000"/>
            </a:lnSpc>
            <a:spcAft>
              <a:spcPts val="0"/>
            </a:spcAft>
          </a:pPr>
          <a:endParaRPr lang="ru-RU" sz="1400" b="0" dirty="0" smtClean="0">
            <a:solidFill>
              <a:schemeClr val="tx1"/>
            </a:solidFill>
            <a:latin typeface="Tahoma" pitchFamily="34" charset="0"/>
            <a:cs typeface="Tahoma" pitchFamily="34" charset="0"/>
          </a:endParaRPr>
        </a:p>
        <a:p>
          <a:pPr>
            <a:lnSpc>
              <a:spcPct val="100000"/>
            </a:lnSpc>
            <a:spcAft>
              <a:spcPts val="0"/>
            </a:spcAft>
          </a:pPr>
          <a:r>
            <a:rPr lang="ru-RU" sz="1400" b="0" dirty="0" smtClean="0">
              <a:solidFill>
                <a:schemeClr val="tx1"/>
              </a:solidFill>
              <a:latin typeface="Tahoma" pitchFamily="34" charset="0"/>
              <a:cs typeface="Tahoma" pitchFamily="34" charset="0"/>
            </a:rPr>
            <a:t>Независимый</a:t>
          </a:r>
        </a:p>
        <a:p>
          <a:pPr>
            <a:lnSpc>
              <a:spcPct val="100000"/>
            </a:lnSpc>
            <a:spcAft>
              <a:spcPts val="0"/>
            </a:spcAft>
          </a:pPr>
          <a:r>
            <a:rPr lang="ru-RU" sz="1400" b="0" dirty="0" smtClean="0">
              <a:solidFill>
                <a:schemeClr val="tx1"/>
              </a:solidFill>
              <a:latin typeface="Tahoma" pitchFamily="34" charset="0"/>
              <a:cs typeface="Tahoma" pitchFamily="34" charset="0"/>
            </a:rPr>
            <a:t> контроль качества</a:t>
          </a:r>
        </a:p>
        <a:p>
          <a:pPr>
            <a:lnSpc>
              <a:spcPct val="100000"/>
            </a:lnSpc>
            <a:spcAft>
              <a:spcPts val="0"/>
            </a:spcAft>
          </a:pPr>
          <a:r>
            <a:rPr lang="ru-RU" sz="1400" b="0" dirty="0" smtClean="0">
              <a:solidFill>
                <a:schemeClr val="tx1"/>
              </a:solidFill>
              <a:latin typeface="Tahoma" pitchFamily="34" charset="0"/>
              <a:cs typeface="Tahoma" pitchFamily="34" charset="0"/>
            </a:rPr>
            <a:t>питьевой воды </a:t>
          </a:r>
        </a:p>
        <a:p>
          <a:pPr>
            <a:lnSpc>
              <a:spcPct val="100000"/>
            </a:lnSpc>
            <a:spcAft>
              <a:spcPts val="0"/>
            </a:spcAft>
          </a:pPr>
          <a:r>
            <a:rPr lang="ru-RU" sz="1400" b="0" dirty="0" smtClean="0">
              <a:solidFill>
                <a:schemeClr val="tx1"/>
              </a:solidFill>
              <a:latin typeface="Tahoma" pitchFamily="34" charset="0"/>
              <a:cs typeface="Tahoma" pitchFamily="34" charset="0"/>
            </a:rPr>
            <a:t>– ЗАО «ЦИКВ».</a:t>
          </a:r>
        </a:p>
        <a:p>
          <a:pPr>
            <a:lnSpc>
              <a:spcPct val="100000"/>
            </a:lnSpc>
            <a:spcAft>
              <a:spcPts val="0"/>
            </a:spcAft>
          </a:pPr>
          <a:r>
            <a:rPr lang="ru-RU" sz="1400" b="0" dirty="0" smtClean="0">
              <a:solidFill>
                <a:schemeClr val="tx1"/>
              </a:solidFill>
              <a:latin typeface="Tahoma" pitchFamily="34" charset="0"/>
              <a:cs typeface="Tahoma" pitchFamily="34" charset="0"/>
            </a:rPr>
            <a:t>Рабочая программа</a:t>
          </a:r>
          <a:endParaRPr lang="ru-RU" sz="1400" b="0" dirty="0">
            <a:solidFill>
              <a:schemeClr val="tx1"/>
            </a:solidFill>
            <a:latin typeface="Tahoma" pitchFamily="34" charset="0"/>
            <a:cs typeface="Tahoma" pitchFamily="34" charset="0"/>
          </a:endParaRPr>
        </a:p>
      </dgm:t>
    </dgm:pt>
    <dgm:pt modelId="{0D9A05F9-5C09-4E43-A5CA-3CCF94F91914}" type="parTrans" cxnId="{C6199DC2-6ED5-4698-8535-05AD99986948}">
      <dgm:prSet/>
      <dgm:spPr/>
      <dgm:t>
        <a:bodyPr/>
        <a:lstStyle/>
        <a:p>
          <a:endParaRPr lang="ru-RU" sz="1800" b="0">
            <a:solidFill>
              <a:schemeClr val="tx1"/>
            </a:solidFill>
          </a:endParaRPr>
        </a:p>
      </dgm:t>
    </dgm:pt>
    <dgm:pt modelId="{CFE35082-3E3D-4E7F-802B-BDC90E4FABAC}" type="sibTrans" cxnId="{C6199DC2-6ED5-4698-8535-05AD99986948}">
      <dgm:prSet/>
      <dgm:spPr/>
      <dgm:t>
        <a:bodyPr/>
        <a:lstStyle/>
        <a:p>
          <a:endParaRPr lang="ru-RU" sz="1800" b="0">
            <a:solidFill>
              <a:schemeClr val="tx1"/>
            </a:solidFill>
          </a:endParaRPr>
        </a:p>
      </dgm:t>
    </dgm:pt>
    <dgm:pt modelId="{7C8E49E7-5B7E-4AB5-85F4-21727460B81B}">
      <dgm:prSet phldrT="[Текст]" custT="1"/>
      <dgm:spPr/>
      <dgm:t>
        <a:bodyPr/>
        <a:lstStyle/>
        <a:p>
          <a:r>
            <a:rPr lang="ru-RU" sz="1400" b="0" dirty="0" smtClean="0">
              <a:solidFill>
                <a:schemeClr val="tx1"/>
              </a:solidFill>
              <a:latin typeface="Tahoma" pitchFamily="34" charset="0"/>
              <a:cs typeface="Tahoma" pitchFamily="34" charset="0"/>
            </a:rPr>
            <a:t>Объектовые</a:t>
          </a:r>
          <a:r>
            <a:rPr lang="ru-RU" sz="1400" b="0" dirty="0" smtClean="0">
              <a:solidFill>
                <a:schemeClr val="tx1"/>
              </a:solidFill>
              <a:cs typeface="Arial" charset="0"/>
            </a:rPr>
            <a:t> </a:t>
          </a:r>
          <a:r>
            <a:rPr lang="ru-RU" sz="1400" b="0" dirty="0" smtClean="0">
              <a:solidFill>
                <a:schemeClr val="tx1"/>
              </a:solidFill>
              <a:latin typeface="Tahoma" pitchFamily="34" charset="0"/>
              <a:cs typeface="Tahoma" pitchFamily="34" charset="0"/>
            </a:rPr>
            <a:t>лаборатории по исследованию качества воды ГУП «Водоканал Санкт-Петербурга».</a:t>
          </a:r>
        </a:p>
        <a:p>
          <a:r>
            <a:rPr lang="ru-RU" sz="1400" b="0" dirty="0" smtClean="0">
              <a:solidFill>
                <a:schemeClr val="tx1"/>
              </a:solidFill>
              <a:latin typeface="Tahoma" pitchFamily="34" charset="0"/>
              <a:cs typeface="Tahoma" pitchFamily="34" charset="0"/>
            </a:rPr>
            <a:t>Управление режимами технологического процесса водоподготовки</a:t>
          </a:r>
          <a:endParaRPr lang="ru-RU" sz="1400" b="0" dirty="0">
            <a:solidFill>
              <a:schemeClr val="tx1"/>
            </a:solidFill>
          </a:endParaRPr>
        </a:p>
      </dgm:t>
    </dgm:pt>
    <dgm:pt modelId="{B33B103F-A066-46B8-AA72-8697D8082F6E}" type="parTrans" cxnId="{22046E1D-5134-477B-8B29-BD1ABD294A07}">
      <dgm:prSet/>
      <dgm:spPr/>
      <dgm:t>
        <a:bodyPr/>
        <a:lstStyle/>
        <a:p>
          <a:endParaRPr lang="ru-RU" sz="1800" b="0">
            <a:solidFill>
              <a:schemeClr val="tx1"/>
            </a:solidFill>
          </a:endParaRPr>
        </a:p>
      </dgm:t>
    </dgm:pt>
    <dgm:pt modelId="{7F414821-C0FA-4D0E-BB14-24CAFEFACDFD}" type="sibTrans" cxnId="{22046E1D-5134-477B-8B29-BD1ABD294A07}">
      <dgm:prSet/>
      <dgm:spPr/>
      <dgm:t>
        <a:bodyPr/>
        <a:lstStyle/>
        <a:p>
          <a:endParaRPr lang="ru-RU" sz="1800" b="0">
            <a:solidFill>
              <a:schemeClr val="tx1"/>
            </a:solidFill>
          </a:endParaRPr>
        </a:p>
      </dgm:t>
    </dgm:pt>
    <dgm:pt modelId="{CBAEC1C0-53AC-4990-9ADB-D6ABCE4AE27B}">
      <dgm:prSet phldrT="[Текст]" custT="1"/>
      <dgm:spPr/>
      <dgm:t>
        <a:bodyPr/>
        <a:lstStyle/>
        <a:p>
          <a:r>
            <a:rPr lang="en-US" sz="1400" b="0" dirty="0" smtClean="0">
              <a:solidFill>
                <a:schemeClr val="tx1"/>
              </a:solidFill>
              <a:latin typeface="Tahoma" pitchFamily="34" charset="0"/>
              <a:cs typeface="Tahoma" pitchFamily="34" charset="0"/>
            </a:rPr>
            <a:t>On-line</a:t>
          </a:r>
          <a:r>
            <a:rPr lang="ru-RU" sz="1400" b="0" dirty="0" smtClean="0">
              <a:solidFill>
                <a:schemeClr val="tx1"/>
              </a:solidFill>
              <a:latin typeface="Tahoma" pitchFamily="34" charset="0"/>
              <a:cs typeface="Tahoma" pitchFamily="34" charset="0"/>
            </a:rPr>
            <a:t> контроль качества на всех этапах подготовки и транспортировки питьевой воды</a:t>
          </a:r>
        </a:p>
        <a:p>
          <a:r>
            <a:rPr lang="ru-RU" sz="1400" b="0" dirty="0" smtClean="0">
              <a:solidFill>
                <a:schemeClr val="tx1"/>
              </a:solidFill>
              <a:latin typeface="Tahoma" pitchFamily="34" charset="0"/>
              <a:cs typeface="Tahoma" pitchFamily="34" charset="0"/>
            </a:rPr>
            <a:t>Биомониторинг</a:t>
          </a:r>
          <a:endParaRPr lang="ru-RU" sz="1400" b="0" dirty="0">
            <a:solidFill>
              <a:schemeClr val="tx1"/>
            </a:solidFill>
          </a:endParaRPr>
        </a:p>
      </dgm:t>
    </dgm:pt>
    <dgm:pt modelId="{DEFD42F5-DFEB-42AB-823F-81D8A4718D1C}" type="parTrans" cxnId="{573BD206-7EF4-4FE4-8EB8-5D029E157B73}">
      <dgm:prSet/>
      <dgm:spPr/>
      <dgm:t>
        <a:bodyPr/>
        <a:lstStyle/>
        <a:p>
          <a:endParaRPr lang="ru-RU" sz="1800" b="0">
            <a:solidFill>
              <a:schemeClr val="tx1"/>
            </a:solidFill>
          </a:endParaRPr>
        </a:p>
      </dgm:t>
    </dgm:pt>
    <dgm:pt modelId="{A0880B01-0D87-4944-AD41-B091DE65789B}" type="sibTrans" cxnId="{573BD206-7EF4-4FE4-8EB8-5D029E157B73}">
      <dgm:prSet/>
      <dgm:spPr/>
      <dgm:t>
        <a:bodyPr/>
        <a:lstStyle/>
        <a:p>
          <a:endParaRPr lang="ru-RU" sz="1800" b="0">
            <a:solidFill>
              <a:schemeClr val="tx1"/>
            </a:solidFill>
          </a:endParaRPr>
        </a:p>
      </dgm:t>
    </dgm:pt>
    <dgm:pt modelId="{E4BF63F1-9874-4FB3-808E-CD545B33D3BD}" type="pres">
      <dgm:prSet presAssocID="{542B1ADA-3C17-4436-BC94-2416A0333964}" presName="Name0" presStyleCnt="0">
        <dgm:presLayoutVars>
          <dgm:dir val="rev"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D61B8AE-2D19-4CD6-8886-72AB4C1FAD79}" type="pres">
      <dgm:prSet presAssocID="{7E855610-1F16-47DA-892A-24239C73EFA8}" presName="Name8" presStyleCnt="0"/>
      <dgm:spPr/>
    </dgm:pt>
    <dgm:pt modelId="{50CC0E44-6729-4719-9D97-9BC5176C80F2}" type="pres">
      <dgm:prSet presAssocID="{7E855610-1F16-47DA-892A-24239C73EFA8}" presName="level" presStyleLbl="node1" presStyleIdx="0" presStyleCnt="3" custScaleX="112791" custScaleY="123117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99E8557-3291-43FD-9909-696ED06B7727}" type="pres">
      <dgm:prSet presAssocID="{7E855610-1F16-47DA-892A-24239C73EFA8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BE5F382-E524-4E84-94E5-82902C76852D}" type="pres">
      <dgm:prSet presAssocID="{7C8E49E7-5B7E-4AB5-85F4-21727460B81B}" presName="Name8" presStyleCnt="0"/>
      <dgm:spPr/>
    </dgm:pt>
    <dgm:pt modelId="{ABB947FE-6174-4CFC-A874-6E6A876100AA}" type="pres">
      <dgm:prSet presAssocID="{7C8E49E7-5B7E-4AB5-85F4-21727460B81B}" presName="level" presStyleLbl="node1" presStyleIdx="1" presStyleCnt="3" custScaleX="104087" custLinFactNeighborX="491" custLinFactNeighborY="37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6FBB9AD-7BE8-492A-9B7D-9EC61F8FE317}" type="pres">
      <dgm:prSet presAssocID="{7C8E49E7-5B7E-4AB5-85F4-21727460B81B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252459C-2B87-4DF8-8D99-15E139891AF6}" type="pres">
      <dgm:prSet presAssocID="{CBAEC1C0-53AC-4990-9ADB-D6ABCE4AE27B}" presName="Name8" presStyleCnt="0"/>
      <dgm:spPr/>
    </dgm:pt>
    <dgm:pt modelId="{0DBD3D3F-283D-4CC9-8B9E-E77BC2451922}" type="pres">
      <dgm:prSet presAssocID="{CBAEC1C0-53AC-4990-9ADB-D6ABCE4AE27B}" presName="level" presStyleLbl="node1" presStyleIdx="2" presStyleCnt="3" custLinFactNeighborX="-974" custLinFactNeighborY="-1608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9FA0EEA-1CD2-435B-B771-5B8F53BD359C}" type="pres">
      <dgm:prSet presAssocID="{CBAEC1C0-53AC-4990-9ADB-D6ABCE4AE27B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30A6F2D3-FB0D-496E-B5D6-B55763551D32}" type="presOf" srcId="{7E855610-1F16-47DA-892A-24239C73EFA8}" destId="{50CC0E44-6729-4719-9D97-9BC5176C80F2}" srcOrd="0" destOrd="0" presId="urn:microsoft.com/office/officeart/2005/8/layout/pyramid1"/>
    <dgm:cxn modelId="{73D63AF2-0740-4DE2-8029-807010CE2BC3}" type="presOf" srcId="{CBAEC1C0-53AC-4990-9ADB-D6ABCE4AE27B}" destId="{0DBD3D3F-283D-4CC9-8B9E-E77BC2451922}" srcOrd="0" destOrd="0" presId="urn:microsoft.com/office/officeart/2005/8/layout/pyramid1"/>
    <dgm:cxn modelId="{3038D709-D31C-43AF-A856-6ACADC745C72}" type="presOf" srcId="{542B1ADA-3C17-4436-BC94-2416A0333964}" destId="{E4BF63F1-9874-4FB3-808E-CD545B33D3BD}" srcOrd="0" destOrd="0" presId="urn:microsoft.com/office/officeart/2005/8/layout/pyramid1"/>
    <dgm:cxn modelId="{FB0EFC73-669A-4EB5-9BDE-3F77A7ED0CE0}" type="presOf" srcId="{7C8E49E7-5B7E-4AB5-85F4-21727460B81B}" destId="{ABB947FE-6174-4CFC-A874-6E6A876100AA}" srcOrd="0" destOrd="0" presId="urn:microsoft.com/office/officeart/2005/8/layout/pyramid1"/>
    <dgm:cxn modelId="{22046E1D-5134-477B-8B29-BD1ABD294A07}" srcId="{542B1ADA-3C17-4436-BC94-2416A0333964}" destId="{7C8E49E7-5B7E-4AB5-85F4-21727460B81B}" srcOrd="1" destOrd="0" parTransId="{B33B103F-A066-46B8-AA72-8697D8082F6E}" sibTransId="{7F414821-C0FA-4D0E-BB14-24CAFEFACDFD}"/>
    <dgm:cxn modelId="{573BD206-7EF4-4FE4-8EB8-5D029E157B73}" srcId="{542B1ADA-3C17-4436-BC94-2416A0333964}" destId="{CBAEC1C0-53AC-4990-9ADB-D6ABCE4AE27B}" srcOrd="2" destOrd="0" parTransId="{DEFD42F5-DFEB-42AB-823F-81D8A4718D1C}" sibTransId="{A0880B01-0D87-4944-AD41-B091DE65789B}"/>
    <dgm:cxn modelId="{C6199DC2-6ED5-4698-8535-05AD99986948}" srcId="{542B1ADA-3C17-4436-BC94-2416A0333964}" destId="{7E855610-1F16-47DA-892A-24239C73EFA8}" srcOrd="0" destOrd="0" parTransId="{0D9A05F9-5C09-4E43-A5CA-3CCF94F91914}" sibTransId="{CFE35082-3E3D-4E7F-802B-BDC90E4FABAC}"/>
    <dgm:cxn modelId="{9D4F2490-C999-4EBA-AB29-4AC2715A2E6F}" type="presOf" srcId="{7E855610-1F16-47DA-892A-24239C73EFA8}" destId="{D99E8557-3291-43FD-9909-696ED06B7727}" srcOrd="1" destOrd="0" presId="urn:microsoft.com/office/officeart/2005/8/layout/pyramid1"/>
    <dgm:cxn modelId="{20D38B4A-D520-4D88-86DB-16D090470949}" type="presOf" srcId="{7C8E49E7-5B7E-4AB5-85F4-21727460B81B}" destId="{F6FBB9AD-7BE8-492A-9B7D-9EC61F8FE317}" srcOrd="1" destOrd="0" presId="urn:microsoft.com/office/officeart/2005/8/layout/pyramid1"/>
    <dgm:cxn modelId="{D849EB63-099F-48AF-85FA-E2270FB324C5}" type="presOf" srcId="{CBAEC1C0-53AC-4990-9ADB-D6ABCE4AE27B}" destId="{C9FA0EEA-1CD2-435B-B771-5B8F53BD359C}" srcOrd="1" destOrd="0" presId="urn:microsoft.com/office/officeart/2005/8/layout/pyramid1"/>
    <dgm:cxn modelId="{F79D3A5C-30B5-476A-9DAD-847BD07E4295}" type="presParOf" srcId="{E4BF63F1-9874-4FB3-808E-CD545B33D3BD}" destId="{ED61B8AE-2D19-4CD6-8886-72AB4C1FAD79}" srcOrd="0" destOrd="0" presId="urn:microsoft.com/office/officeart/2005/8/layout/pyramid1"/>
    <dgm:cxn modelId="{3CEC08A4-149B-4353-A642-415F49E1B298}" type="presParOf" srcId="{ED61B8AE-2D19-4CD6-8886-72AB4C1FAD79}" destId="{50CC0E44-6729-4719-9D97-9BC5176C80F2}" srcOrd="0" destOrd="0" presId="urn:microsoft.com/office/officeart/2005/8/layout/pyramid1"/>
    <dgm:cxn modelId="{70787192-C380-4DF0-A9B2-8DFCCA519B55}" type="presParOf" srcId="{ED61B8AE-2D19-4CD6-8886-72AB4C1FAD79}" destId="{D99E8557-3291-43FD-9909-696ED06B7727}" srcOrd="1" destOrd="0" presId="urn:microsoft.com/office/officeart/2005/8/layout/pyramid1"/>
    <dgm:cxn modelId="{C0C1E53F-AA06-46D3-AADE-34E4AEACA568}" type="presParOf" srcId="{E4BF63F1-9874-4FB3-808E-CD545B33D3BD}" destId="{BBE5F382-E524-4E84-94E5-82902C76852D}" srcOrd="1" destOrd="0" presId="urn:microsoft.com/office/officeart/2005/8/layout/pyramid1"/>
    <dgm:cxn modelId="{E28980B1-10CC-411B-8DDF-B1625302E087}" type="presParOf" srcId="{BBE5F382-E524-4E84-94E5-82902C76852D}" destId="{ABB947FE-6174-4CFC-A874-6E6A876100AA}" srcOrd="0" destOrd="0" presId="urn:microsoft.com/office/officeart/2005/8/layout/pyramid1"/>
    <dgm:cxn modelId="{1D6FFCA7-3247-446B-B3C7-C95CCF8D93D0}" type="presParOf" srcId="{BBE5F382-E524-4E84-94E5-82902C76852D}" destId="{F6FBB9AD-7BE8-492A-9B7D-9EC61F8FE317}" srcOrd="1" destOrd="0" presId="urn:microsoft.com/office/officeart/2005/8/layout/pyramid1"/>
    <dgm:cxn modelId="{58F5491B-ADAC-4556-9F78-AEE884B487A1}" type="presParOf" srcId="{E4BF63F1-9874-4FB3-808E-CD545B33D3BD}" destId="{7252459C-2B87-4DF8-8D99-15E139891AF6}" srcOrd="2" destOrd="0" presId="urn:microsoft.com/office/officeart/2005/8/layout/pyramid1"/>
    <dgm:cxn modelId="{7D689B75-CDDA-4504-94EE-9B1C3466FB06}" type="presParOf" srcId="{7252459C-2B87-4DF8-8D99-15E139891AF6}" destId="{0DBD3D3F-283D-4CC9-8B9E-E77BC2451922}" srcOrd="0" destOrd="0" presId="urn:microsoft.com/office/officeart/2005/8/layout/pyramid1"/>
    <dgm:cxn modelId="{E929BBC8-9FF9-4756-A7CE-A0CB3725C38B}" type="presParOf" srcId="{7252459C-2B87-4DF8-8D99-15E139891AF6}" destId="{C9FA0EEA-1CD2-435B-B771-5B8F53BD359C}" srcOrd="1" destOrd="0" presId="urn:microsoft.com/office/officeart/2005/8/layout/pyramid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0CC0E44-6729-4719-9D97-9BC5176C80F2}">
      <dsp:nvSpPr>
        <dsp:cNvPr id="0" name=""/>
        <dsp:cNvSpPr/>
      </dsp:nvSpPr>
      <dsp:spPr>
        <a:xfrm>
          <a:off x="1723558" y="0"/>
          <a:ext cx="2597982" cy="1954048"/>
        </a:xfrm>
        <a:prstGeom prst="trapezoid">
          <a:avLst>
            <a:gd name="adj" fmla="val 58938"/>
          </a:avLst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000" b="0" kern="1200" dirty="0" smtClean="0">
            <a:solidFill>
              <a:schemeClr val="tx1"/>
            </a:solidFill>
            <a:latin typeface="Tahoma" pitchFamily="34" charset="0"/>
            <a:cs typeface="Tahoma" pitchFamily="34" charset="0"/>
          </a:endParaRPr>
        </a:p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000" b="0" kern="1200" dirty="0" smtClean="0">
            <a:solidFill>
              <a:schemeClr val="tx1"/>
            </a:solidFill>
            <a:latin typeface="Tahoma" pitchFamily="34" charset="0"/>
            <a:cs typeface="Tahoma" pitchFamily="34" charset="0"/>
          </a:endParaRPr>
        </a:p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000" b="0" kern="1200" dirty="0" smtClean="0">
            <a:solidFill>
              <a:schemeClr val="tx1"/>
            </a:solidFill>
            <a:latin typeface="Tahoma" pitchFamily="34" charset="0"/>
            <a:cs typeface="Tahoma" pitchFamily="34" charset="0"/>
          </a:endParaRPr>
        </a:p>
        <a:p>
          <a:pPr lvl="0" algn="ctr" defTabSz="4445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endParaRPr lang="ru-RU" sz="1400" b="0" kern="1200" dirty="0" smtClean="0">
            <a:solidFill>
              <a:schemeClr val="tx1"/>
            </a:solidFill>
            <a:latin typeface="Tahoma" pitchFamily="34" charset="0"/>
            <a:cs typeface="Tahoma" pitchFamily="34" charset="0"/>
          </a:endParaRPr>
        </a:p>
        <a:p>
          <a:pPr lvl="0" algn="ctr" defTabSz="4445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1400" b="0" kern="1200" dirty="0" smtClean="0">
              <a:solidFill>
                <a:schemeClr val="tx1"/>
              </a:solidFill>
              <a:latin typeface="Tahoma" pitchFamily="34" charset="0"/>
              <a:cs typeface="Tahoma" pitchFamily="34" charset="0"/>
            </a:rPr>
            <a:t>Независимый</a:t>
          </a:r>
        </a:p>
        <a:p>
          <a:pPr lvl="0" algn="ctr" defTabSz="4445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1400" b="0" kern="1200" dirty="0" smtClean="0">
              <a:solidFill>
                <a:schemeClr val="tx1"/>
              </a:solidFill>
              <a:latin typeface="Tahoma" pitchFamily="34" charset="0"/>
              <a:cs typeface="Tahoma" pitchFamily="34" charset="0"/>
            </a:rPr>
            <a:t> контроль качества</a:t>
          </a:r>
        </a:p>
        <a:p>
          <a:pPr lvl="0" algn="ctr" defTabSz="4445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1400" b="0" kern="1200" dirty="0" smtClean="0">
              <a:solidFill>
                <a:schemeClr val="tx1"/>
              </a:solidFill>
              <a:latin typeface="Tahoma" pitchFamily="34" charset="0"/>
              <a:cs typeface="Tahoma" pitchFamily="34" charset="0"/>
            </a:rPr>
            <a:t>питьевой воды </a:t>
          </a:r>
        </a:p>
        <a:p>
          <a:pPr lvl="0" algn="ctr" defTabSz="4445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1400" b="0" kern="1200" dirty="0" smtClean="0">
              <a:solidFill>
                <a:schemeClr val="tx1"/>
              </a:solidFill>
              <a:latin typeface="Tahoma" pitchFamily="34" charset="0"/>
              <a:cs typeface="Tahoma" pitchFamily="34" charset="0"/>
            </a:rPr>
            <a:t>– ЗАО «ЦИКВ».</a:t>
          </a:r>
        </a:p>
        <a:p>
          <a:pPr lvl="0" algn="ctr" defTabSz="4445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1400" b="0" kern="1200" dirty="0" smtClean="0">
              <a:solidFill>
                <a:schemeClr val="tx1"/>
              </a:solidFill>
              <a:latin typeface="Tahoma" pitchFamily="34" charset="0"/>
              <a:cs typeface="Tahoma" pitchFamily="34" charset="0"/>
            </a:rPr>
            <a:t>Рабочая программа</a:t>
          </a:r>
          <a:endParaRPr lang="ru-RU" sz="1400" b="0" kern="1200" dirty="0">
            <a:solidFill>
              <a:schemeClr val="tx1"/>
            </a:solidFill>
            <a:latin typeface="Tahoma" pitchFamily="34" charset="0"/>
            <a:cs typeface="Tahoma" pitchFamily="34" charset="0"/>
          </a:endParaRPr>
        </a:p>
      </dsp:txBody>
      <dsp:txXfrm>
        <a:off x="1723558" y="0"/>
        <a:ext cx="2597982" cy="1954048"/>
      </dsp:txXfrm>
    </dsp:sp>
    <dsp:sp modelId="{ABB947FE-6174-4CFC-A874-6E6A876100AA}">
      <dsp:nvSpPr>
        <dsp:cNvPr id="0" name=""/>
        <dsp:cNvSpPr/>
      </dsp:nvSpPr>
      <dsp:spPr>
        <a:xfrm>
          <a:off x="870630" y="1960000"/>
          <a:ext cx="4344830" cy="1587147"/>
        </a:xfrm>
        <a:prstGeom prst="trapezoid">
          <a:avLst>
            <a:gd name="adj" fmla="val 58938"/>
          </a:avLst>
        </a:prstGeom>
        <a:solidFill>
          <a:schemeClr val="accent1">
            <a:shade val="80000"/>
            <a:hueOff val="153123"/>
            <a:satOff val="-2196"/>
            <a:lumOff val="12807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0" kern="1200" dirty="0" smtClean="0">
              <a:solidFill>
                <a:schemeClr val="tx1"/>
              </a:solidFill>
              <a:latin typeface="Tahoma" pitchFamily="34" charset="0"/>
              <a:cs typeface="Tahoma" pitchFamily="34" charset="0"/>
            </a:rPr>
            <a:t>Объектовые</a:t>
          </a:r>
          <a:r>
            <a:rPr lang="ru-RU" sz="1400" b="0" kern="1200" dirty="0" smtClean="0">
              <a:solidFill>
                <a:schemeClr val="tx1"/>
              </a:solidFill>
              <a:cs typeface="Arial" charset="0"/>
            </a:rPr>
            <a:t> </a:t>
          </a:r>
          <a:r>
            <a:rPr lang="ru-RU" sz="1400" b="0" kern="1200" dirty="0" smtClean="0">
              <a:solidFill>
                <a:schemeClr val="tx1"/>
              </a:solidFill>
              <a:latin typeface="Tahoma" pitchFamily="34" charset="0"/>
              <a:cs typeface="Tahoma" pitchFamily="34" charset="0"/>
            </a:rPr>
            <a:t>лаборатории по исследованию качества воды ГУП «Водоканал Санкт-Петербурга».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0" kern="1200" dirty="0" smtClean="0">
              <a:solidFill>
                <a:schemeClr val="tx1"/>
              </a:solidFill>
              <a:latin typeface="Tahoma" pitchFamily="34" charset="0"/>
              <a:cs typeface="Tahoma" pitchFamily="34" charset="0"/>
            </a:rPr>
            <a:t>Управление режимами технологического процесса водоподготовки</a:t>
          </a:r>
          <a:endParaRPr lang="ru-RU" sz="1400" b="0" kern="1200" dirty="0">
            <a:solidFill>
              <a:schemeClr val="tx1"/>
            </a:solidFill>
          </a:endParaRPr>
        </a:p>
      </dsp:txBody>
      <dsp:txXfrm>
        <a:off x="1630975" y="1960000"/>
        <a:ext cx="2824139" cy="1587147"/>
      </dsp:txXfrm>
    </dsp:sp>
    <dsp:sp modelId="{0DBD3D3F-283D-4CC9-8B9E-E77BC2451922}">
      <dsp:nvSpPr>
        <dsp:cNvPr id="0" name=""/>
        <dsp:cNvSpPr/>
      </dsp:nvSpPr>
      <dsp:spPr>
        <a:xfrm>
          <a:off x="0" y="3515674"/>
          <a:ext cx="6045099" cy="1587147"/>
        </a:xfrm>
        <a:prstGeom prst="trapezoid">
          <a:avLst>
            <a:gd name="adj" fmla="val 58938"/>
          </a:avLst>
        </a:prstGeom>
        <a:solidFill>
          <a:schemeClr val="accent1">
            <a:shade val="80000"/>
            <a:hueOff val="306246"/>
            <a:satOff val="-4392"/>
            <a:lumOff val="25615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b="0" kern="1200" dirty="0" smtClean="0">
              <a:solidFill>
                <a:schemeClr val="tx1"/>
              </a:solidFill>
              <a:latin typeface="Tahoma" pitchFamily="34" charset="0"/>
              <a:cs typeface="Tahoma" pitchFamily="34" charset="0"/>
            </a:rPr>
            <a:t>On-line</a:t>
          </a:r>
          <a:r>
            <a:rPr lang="ru-RU" sz="1400" b="0" kern="1200" dirty="0" smtClean="0">
              <a:solidFill>
                <a:schemeClr val="tx1"/>
              </a:solidFill>
              <a:latin typeface="Tahoma" pitchFamily="34" charset="0"/>
              <a:cs typeface="Tahoma" pitchFamily="34" charset="0"/>
            </a:rPr>
            <a:t> контроль качества на всех этапах подготовки и транспортировки питьевой воды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0" kern="1200" dirty="0" smtClean="0">
              <a:solidFill>
                <a:schemeClr val="tx1"/>
              </a:solidFill>
              <a:latin typeface="Tahoma" pitchFamily="34" charset="0"/>
              <a:cs typeface="Tahoma" pitchFamily="34" charset="0"/>
            </a:rPr>
            <a:t>Биомониторинг</a:t>
          </a:r>
          <a:endParaRPr lang="ru-RU" sz="1400" b="0" kern="1200" dirty="0">
            <a:solidFill>
              <a:schemeClr val="tx1"/>
            </a:solidFill>
          </a:endParaRPr>
        </a:p>
      </dsp:txBody>
      <dsp:txXfrm>
        <a:off x="1057892" y="3515674"/>
        <a:ext cx="3929315" cy="158714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yramid1">
  <dgm:title val=""/>
  <dgm:desc val=""/>
  <dgm:catLst>
    <dgm:cat type="pyramid" pri="1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pyra">
          <dgm:param type="linDir" val="fromB"/>
          <dgm:param type="txDir" val="fromT"/>
          <dgm:param type="pyraAcctPos" val="aft"/>
          <dgm:param type="pyraAcctTxMar" val="step"/>
          <dgm:param type="pyraAcctBkgdNode" val="acctBkgd"/>
          <dgm:param type="pyraAcctTxNode" val="acctTx"/>
          <dgm:param type="pyraLvlNode" val="level"/>
        </dgm:alg>
      </dgm:if>
      <dgm:else name="Name3">
        <dgm:alg type="pyra">
          <dgm:param type="linDir" val="fromB"/>
          <dgm:param type="txDir" val="fromT"/>
          <dgm:param type="pyraAcctPos" val="bef"/>
          <dgm:param type="pyraAcctTxMar" val="step"/>
          <dgm:param type="pyraAcctBkgdNode" val="acctBkgd"/>
          <dgm:param type="pyraAcctTxNode" val="acctTx"/>
          <dgm:param type="pyraLvlNode" val="level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ptType="all node" func="maxDepth" op="gte" val="2">
        <dgm:constrLst>
          <dgm:constr type="primFontSz" for="des" forName="levelTx" op="equ"/>
          <dgm:constr type="secFontSz" for="des" forName="acctTx" op="equ"/>
          <dgm:constr type="pyraAcctRatio" val="0.32"/>
        </dgm:constrLst>
      </dgm:if>
      <dgm:else name="Name6">
        <dgm:constrLst>
          <dgm:constr type="primFontSz" for="des" forName="levelTx" op="equ"/>
          <dgm:constr type="secFontSz" for="des" forName="acctTx" op="equ"/>
          <dgm:constr type="pyraAcctRatio"/>
        </dgm:constrLst>
      </dgm:else>
    </dgm:choose>
    <dgm:ruleLst/>
    <dgm:forEach name="Name7" axis="ch" ptType="node">
      <dgm:layoutNode name="Name8">
        <dgm:alg type="composite">
          <dgm:param type="horzAlign" val="none"/>
        </dgm:alg>
        <dgm:shape xmlns:r="http://schemas.openxmlformats.org/officeDocument/2006/relationships" r:blip="">
          <dgm:adjLst/>
        </dgm:shape>
        <dgm:presOf/>
        <dgm:choose name="Name9">
          <dgm:if name="Name10" axis="self" ptType="node" func="pos" op="equ" val="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/>
              <dgm:constr type="h" for="ch" forName="levelTx" refType="h" refFor="ch" refForName="level"/>
            </dgm:constrLst>
          </dgm:if>
          <dgm:else name="Name1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 fact="0.65"/>
              <dgm:constr type="h" for="ch" forName="levelTx" refType="h" refFor="ch" refForName="level"/>
            </dgm:constrLst>
          </dgm:else>
        </dgm:choose>
        <dgm:ruleLst/>
        <dgm:choose name="Name12">
          <dgm:if name="Name13" axis="ch" ptType="node" func="cnt" op="gte" val="1">
            <dgm:layoutNode name="acctBkgd" styleLbl="alignAcc1">
              <dgm:alg type="sp"/>
              <dgm:shape xmlns:r="http://schemas.openxmlformats.org/officeDocument/2006/relationships" type="nonIsoscelesTrapezoid" r:blip="">
                <dgm:adjLst/>
              </dgm:shape>
              <dgm:presOf axis="des" ptType="node"/>
              <dgm:constrLst/>
              <dgm:ruleLst/>
            </dgm:layoutNode>
            <dgm:layoutNode name="acctTx" styleLbl="alignAcc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type="nonIsoscelesTrapezoid" r:blip="" hideGeom="1">
                <dgm:adjLst/>
              </dgm:shape>
              <dgm:presOf axis="des" ptType="node"/>
              <dgm:constrLst>
                <dgm:constr type="secFontSz" val="65"/>
                <dgm:constr type="primFontSz" refType="secFontSz"/>
                <dgm:constr type="tMarg" refType="secFontSz" fact="0.3"/>
                <dgm:constr type="bMarg" refType="secFontSz" fact="0.3"/>
                <dgm:constr type="lMarg" refType="secFontSz" fact="0.3"/>
                <dgm:constr type="rMarg" refType="secFontSz" fact="0.3"/>
              </dgm:constrLst>
              <dgm:ruleLst>
                <dgm:rule type="secFontSz" val="5" fact="NaN" max="NaN"/>
              </dgm:ruleLst>
            </dgm:layoutNode>
          </dgm:if>
          <dgm:else name="Name14"/>
        </dgm:choose>
        <dgm:layoutNode name="level">
          <dgm:varLst>
            <dgm:chMax val="1"/>
            <dgm:bulletEnabled val="1"/>
          </dgm:varLst>
          <dgm:alg type="sp"/>
          <dgm:shape xmlns:r="http://schemas.openxmlformats.org/officeDocument/2006/relationships" type="trapezoid" r:blip="">
            <dgm:adjLst/>
          </dgm:shape>
          <dgm:presOf axis="self"/>
          <dgm:constrLst>
            <dgm:constr type="h" val="500"/>
            <dgm:constr type="w" val="1"/>
          </dgm:constrLst>
          <dgm:ruleLst/>
        </dgm:layoutNode>
        <dgm:layoutNode name="levelTx" styleLbl="revTx">
          <dgm:varLst>
            <dgm:chMax val="1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2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8BCBA99-0B75-44EC-991E-1AD40AF5064A}" type="datetimeFigureOut">
              <a:rPr lang="ru-RU" smtClean="0"/>
              <a:t>21.03.2016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4D61C8F-2576-4A4B-9153-A42AF1AD5F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872948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17575" y="744538"/>
            <a:ext cx="4962525" cy="372268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2172D7-54E2-3F42-AFAA-201B3FA0B6A1}" type="slidenum">
              <a:rPr lang="ru-RU" smtClean="0">
                <a:solidFill>
                  <a:prstClr val="black"/>
                </a:solidFill>
              </a:rPr>
              <a:pPr/>
              <a:t>1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938775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330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952500" y="782638"/>
            <a:ext cx="4897438" cy="3675062"/>
          </a:xfrm>
          <a:ln/>
        </p:spPr>
      </p:sp>
      <p:sp>
        <p:nvSpPr>
          <p:cNvPr id="227331" name="Заметки 2"/>
          <p:cNvSpPr>
            <a:spLocks noGrp="1"/>
          </p:cNvSpPr>
          <p:nvPr>
            <p:ph type="body" idx="1"/>
          </p:nvPr>
        </p:nvSpPr>
        <p:spPr>
          <a:xfrm>
            <a:off x="906888" y="4692883"/>
            <a:ext cx="4983903" cy="4460623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altLang="ru-RU" smtClean="0">
              <a:latin typeface="Arial" pitchFamily="34" charset="0"/>
            </a:endParaRPr>
          </a:p>
        </p:txBody>
      </p:sp>
      <p:sp>
        <p:nvSpPr>
          <p:cNvPr id="227332" name="Номер слайда 3"/>
          <p:cNvSpPr txBox="1">
            <a:spLocks noGrp="1"/>
          </p:cNvSpPr>
          <p:nvPr/>
        </p:nvSpPr>
        <p:spPr bwMode="auto">
          <a:xfrm>
            <a:off x="3851487" y="9466896"/>
            <a:ext cx="2946188" cy="469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573" tIns="45786" rIns="91573" bIns="45786" anchor="b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r"/>
            <a:fld id="{4940F8FB-EE7C-4B68-94EC-30E7BC9E228E}" type="slidenum">
              <a:rPr lang="ru-RU" altLang="ru-RU" sz="1200" b="1">
                <a:solidFill>
                  <a:srgbClr val="020206"/>
                </a:solidFill>
                <a:latin typeface="Times New Roman" pitchFamily="18" charset="0"/>
              </a:rPr>
              <a:pPr algn="r"/>
              <a:t>7</a:t>
            </a:fld>
            <a:endParaRPr lang="ru-RU" altLang="ru-RU" sz="1200" b="1">
              <a:solidFill>
                <a:srgbClr val="020206"/>
              </a:solidFill>
              <a:latin typeface="Times New Roman" pitchFamily="18" charset="0"/>
            </a:endParaRPr>
          </a:p>
        </p:txBody>
      </p:sp>
      <p:sp>
        <p:nvSpPr>
          <p:cNvPr id="227333" name="Верхний колонтитул 5"/>
          <p:cNvSpPr txBox="1">
            <a:spLocks noGrp="1"/>
          </p:cNvSpPr>
          <p:nvPr/>
        </p:nvSpPr>
        <p:spPr bwMode="auto">
          <a:xfrm>
            <a:off x="2" y="0"/>
            <a:ext cx="2946189" cy="4692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573" tIns="45786" rIns="91573" bIns="45786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endParaRPr lang="ru-RU" altLang="ru-RU" sz="1200" b="1">
              <a:solidFill>
                <a:srgbClr val="020206"/>
              </a:solidFill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7449954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2172D7-54E2-3F42-AFAA-201B3FA0B6A1}" type="slidenum">
              <a:rPr lang="ru-RU" smtClean="0"/>
              <a:pPr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078581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hyperlink" Target="http://www.rshu.ru/logo/other/vodokanal/vodokanal.jpg" TargetMode="External"/><Relationship Id="rId1" Type="http://schemas.openxmlformats.org/officeDocument/2006/relationships/slideMaster" Target="../slideMasters/slideMaster1.xml"/><Relationship Id="rId4" Type="http://schemas.microsoft.com/office/2007/relationships/hdphoto" Target="../media/hdphoto1.wdp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hyperlink" Target="http://www.rshu.ru/logo/other/vodokanal/vodokanal.jpg" TargetMode="External"/><Relationship Id="rId1" Type="http://schemas.openxmlformats.org/officeDocument/2006/relationships/slideMaster" Target="../slideMasters/slideMaster1.xml"/><Relationship Id="rId4" Type="http://schemas.microsoft.com/office/2007/relationships/hdphoto" Target="../media/hdphoto1.wdp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47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1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0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25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4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277063-1BC8-4B09-A429-AE0D2E86A2E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21.03.2016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8CC7FC-11DD-4A9A-815E-DD2F5C5F9A9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8577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277063-1BC8-4B09-A429-AE0D2E86A2E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21.03.2016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8CC7FC-11DD-4A9A-815E-DD2F5C5F9A9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10316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277063-1BC8-4B09-A429-AE0D2E86A2E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21.03.2016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8CC7FC-11DD-4A9A-815E-DD2F5C5F9A9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821656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277063-1BC8-4B09-A429-AE0D2E86A2E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21.03.2016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8CC7FC-11DD-4A9A-815E-DD2F5C5F9A9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7" name="Picture 4" descr="Картинка 1 из 2508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7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101" y="260648"/>
            <a:ext cx="966922" cy="6948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203200" y="1066549"/>
            <a:ext cx="8545264" cy="8099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algn="ctr" defTabSz="914360"/>
            <a:endParaRPr lang="ru-RU">
              <a:solidFill>
                <a:prstClr val="white"/>
              </a:solidFill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 hasCustomPrompt="1"/>
          </p:nvPr>
        </p:nvSpPr>
        <p:spPr>
          <a:xfrm>
            <a:off x="1074018" y="99164"/>
            <a:ext cx="7516614" cy="927744"/>
          </a:xfrm>
        </p:spPr>
        <p:txBody>
          <a:bodyPr vert="horz" lIns="91436" tIns="45718" rIns="91436" bIns="45718" rtlCol="0" anchor="ctr">
            <a:normAutofit/>
          </a:bodyPr>
          <a:lstStyle>
            <a:lvl1pPr algn="l">
              <a:defRPr lang="ru-RU" sz="2000" b="1" dirty="0">
                <a:solidFill>
                  <a:schemeClr val="accent1"/>
                </a:solidFill>
                <a:effectLst/>
                <a:latin typeface="+mn-lt"/>
              </a:defRPr>
            </a:lvl1pPr>
          </a:lstStyle>
          <a:p>
            <a:pPr marL="0" lvl="0"/>
            <a:r>
              <a:rPr lang="ru-RU" dirty="0" smtClean="0"/>
              <a:t>ОБРАЗЕЦ 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6945713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277063-1BC8-4B09-A429-AE0D2E86A2E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21.03.2016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8CC7FC-11DD-4A9A-815E-DD2F5C5F9A9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7" name="Picture 4" descr="Картинка 1 из 2508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7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101" y="260648"/>
            <a:ext cx="966922" cy="6948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203200" y="1066549"/>
            <a:ext cx="8545264" cy="8099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algn="ctr" defTabSz="914360"/>
            <a:endParaRPr lang="ru-RU">
              <a:solidFill>
                <a:prstClr val="white"/>
              </a:solidFill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 hasCustomPrompt="1"/>
          </p:nvPr>
        </p:nvSpPr>
        <p:spPr>
          <a:xfrm>
            <a:off x="1074018" y="99164"/>
            <a:ext cx="7516614" cy="927744"/>
          </a:xfrm>
        </p:spPr>
        <p:txBody>
          <a:bodyPr vert="horz" lIns="91436" tIns="45718" rIns="91436" bIns="45718" rtlCol="0" anchor="ctr">
            <a:normAutofit/>
          </a:bodyPr>
          <a:lstStyle>
            <a:lvl1pPr algn="l">
              <a:defRPr lang="ru-RU" sz="2000" b="1" dirty="0">
                <a:solidFill>
                  <a:schemeClr val="accent1"/>
                </a:solidFill>
                <a:effectLst/>
                <a:latin typeface="+mn-lt"/>
              </a:defRPr>
            </a:lvl1pPr>
          </a:lstStyle>
          <a:p>
            <a:pPr marL="0" lvl="0"/>
            <a:r>
              <a:rPr lang="ru-RU" dirty="0" smtClean="0"/>
              <a:t>ОБРАЗЕЦ 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596904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277063-1BC8-4B09-A429-AE0D2E86A2E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21.03.2016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8CC7FC-11DD-4A9A-815E-DD2F5C5F9A9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37343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22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18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36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54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72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9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08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258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43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277063-1BC8-4B09-A429-AE0D2E86A2E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21.03.2016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8CC7FC-11DD-4A9A-815E-DD2F5C5F9A9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65860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4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4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277063-1BC8-4B09-A429-AE0D2E86A2E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21.03.2016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8CC7FC-11DD-4A9A-815E-DD2F5C5F9A9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47127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0" indent="0">
              <a:buNone/>
              <a:defRPr sz="2000" b="1"/>
            </a:lvl2pPr>
            <a:lvl3pPr marL="914360" indent="0">
              <a:buNone/>
              <a:defRPr sz="1800" b="1"/>
            </a:lvl3pPr>
            <a:lvl4pPr marL="1371540" indent="0">
              <a:buNone/>
              <a:defRPr sz="1600" b="1"/>
            </a:lvl4pPr>
            <a:lvl5pPr marL="1828720" indent="0">
              <a:buNone/>
              <a:defRPr sz="1600" b="1"/>
            </a:lvl5pPr>
            <a:lvl6pPr marL="2285900" indent="0">
              <a:buNone/>
              <a:defRPr sz="1600" b="1"/>
            </a:lvl6pPr>
            <a:lvl7pPr marL="2743080" indent="0">
              <a:buNone/>
              <a:defRPr sz="1600" b="1"/>
            </a:lvl7pPr>
            <a:lvl8pPr marL="3200258" indent="0">
              <a:buNone/>
              <a:defRPr sz="1600" b="1"/>
            </a:lvl8pPr>
            <a:lvl9pPr marL="3657439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9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0" indent="0">
              <a:buNone/>
              <a:defRPr sz="2000" b="1"/>
            </a:lvl2pPr>
            <a:lvl3pPr marL="914360" indent="0">
              <a:buNone/>
              <a:defRPr sz="1800" b="1"/>
            </a:lvl3pPr>
            <a:lvl4pPr marL="1371540" indent="0">
              <a:buNone/>
              <a:defRPr sz="1600" b="1"/>
            </a:lvl4pPr>
            <a:lvl5pPr marL="1828720" indent="0">
              <a:buNone/>
              <a:defRPr sz="1600" b="1"/>
            </a:lvl5pPr>
            <a:lvl6pPr marL="2285900" indent="0">
              <a:buNone/>
              <a:defRPr sz="1600" b="1"/>
            </a:lvl6pPr>
            <a:lvl7pPr marL="2743080" indent="0">
              <a:buNone/>
              <a:defRPr sz="1600" b="1"/>
            </a:lvl7pPr>
            <a:lvl8pPr marL="3200258" indent="0">
              <a:buNone/>
              <a:defRPr sz="1600" b="1"/>
            </a:lvl8pPr>
            <a:lvl9pPr marL="3657439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9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277063-1BC8-4B09-A429-AE0D2E86A2E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21.03.2016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8CC7FC-11DD-4A9A-815E-DD2F5C5F9A9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94882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277063-1BC8-4B09-A429-AE0D2E86A2E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21.03.2016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8CC7FC-11DD-4A9A-815E-DD2F5C5F9A9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33650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277063-1BC8-4B09-A429-AE0D2E86A2E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21.03.2016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8CC7FC-11DD-4A9A-815E-DD2F5C5F9A9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52436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1" y="27305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180" indent="0">
              <a:buNone/>
              <a:defRPr sz="1200"/>
            </a:lvl2pPr>
            <a:lvl3pPr marL="914360" indent="0">
              <a:buNone/>
              <a:defRPr sz="1000"/>
            </a:lvl3pPr>
            <a:lvl4pPr marL="1371540" indent="0">
              <a:buNone/>
              <a:defRPr sz="900"/>
            </a:lvl4pPr>
            <a:lvl5pPr marL="1828720" indent="0">
              <a:buNone/>
              <a:defRPr sz="900"/>
            </a:lvl5pPr>
            <a:lvl6pPr marL="2285900" indent="0">
              <a:buNone/>
              <a:defRPr sz="900"/>
            </a:lvl6pPr>
            <a:lvl7pPr marL="2743080" indent="0">
              <a:buNone/>
              <a:defRPr sz="900"/>
            </a:lvl7pPr>
            <a:lvl8pPr marL="3200258" indent="0">
              <a:buNone/>
              <a:defRPr sz="900"/>
            </a:lvl8pPr>
            <a:lvl9pPr marL="3657439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277063-1BC8-4B09-A429-AE0D2E86A2E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21.03.2016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8CC7FC-11DD-4A9A-815E-DD2F5C5F9A9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70870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180" indent="0">
              <a:buNone/>
              <a:defRPr sz="2800"/>
            </a:lvl2pPr>
            <a:lvl3pPr marL="914360" indent="0">
              <a:buNone/>
              <a:defRPr sz="2400"/>
            </a:lvl3pPr>
            <a:lvl4pPr marL="1371540" indent="0">
              <a:buNone/>
              <a:defRPr sz="2000"/>
            </a:lvl4pPr>
            <a:lvl5pPr marL="1828720" indent="0">
              <a:buNone/>
              <a:defRPr sz="2000"/>
            </a:lvl5pPr>
            <a:lvl6pPr marL="2285900" indent="0">
              <a:buNone/>
              <a:defRPr sz="2000"/>
            </a:lvl6pPr>
            <a:lvl7pPr marL="2743080" indent="0">
              <a:buNone/>
              <a:defRPr sz="2000"/>
            </a:lvl7pPr>
            <a:lvl8pPr marL="3200258" indent="0">
              <a:buNone/>
              <a:defRPr sz="2000"/>
            </a:lvl8pPr>
            <a:lvl9pPr marL="3657439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180" indent="0">
              <a:buNone/>
              <a:defRPr sz="1200"/>
            </a:lvl2pPr>
            <a:lvl3pPr marL="914360" indent="0">
              <a:buNone/>
              <a:defRPr sz="1000"/>
            </a:lvl3pPr>
            <a:lvl4pPr marL="1371540" indent="0">
              <a:buNone/>
              <a:defRPr sz="900"/>
            </a:lvl4pPr>
            <a:lvl5pPr marL="1828720" indent="0">
              <a:buNone/>
              <a:defRPr sz="900"/>
            </a:lvl5pPr>
            <a:lvl6pPr marL="2285900" indent="0">
              <a:buNone/>
              <a:defRPr sz="900"/>
            </a:lvl6pPr>
            <a:lvl7pPr marL="2743080" indent="0">
              <a:buNone/>
              <a:defRPr sz="900"/>
            </a:lvl7pPr>
            <a:lvl8pPr marL="3200258" indent="0">
              <a:buNone/>
              <a:defRPr sz="900"/>
            </a:lvl8pPr>
            <a:lvl9pPr marL="3657439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277063-1BC8-4B09-A429-AE0D2E86A2E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21.03.2016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8CC7FC-11DD-4A9A-815E-DD2F5C5F9A9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87019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5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4"/>
            <a:ext cx="8229600" cy="4525963"/>
          </a:xfrm>
          <a:prstGeom prst="rect">
            <a:avLst/>
          </a:prstGeom>
        </p:spPr>
        <p:txBody>
          <a:bodyPr vert="horz" lIns="91436" tIns="45718" rIns="91436" bIns="45718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72"/>
            <a:ext cx="2133600" cy="365125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3FF0D00-52E9-4C9B-A3EC-9B43519F71A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21.03.2016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72"/>
            <a:ext cx="2895600" cy="365125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72"/>
            <a:ext cx="2133600" cy="365125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BC6DE6-4C24-4790-8314-43FE23B002D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34695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</p:sldLayoutIdLst>
  <p:txStyles>
    <p:titleStyle>
      <a:lvl1pPr algn="ctr" defTabSz="91436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885" indent="-342885" algn="l" defTabSz="91436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18" indent="-285738" algn="l" defTabSz="91436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50" indent="-228590" algn="l" defTabSz="91436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30" indent="-228590" algn="l" defTabSz="91436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10" indent="-228590" algn="l" defTabSz="91436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490" indent="-228590" algn="l" defTabSz="91436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70" indent="-228590" algn="l" defTabSz="91436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50" indent="-228590" algn="l" defTabSz="91436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29" indent="-228590" algn="l" defTabSz="91436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36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0" algn="l" defTabSz="91436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60" algn="l" defTabSz="91436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40" algn="l" defTabSz="91436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20" algn="l" defTabSz="91436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00" algn="l" defTabSz="91436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80" algn="l" defTabSz="91436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58" algn="l" defTabSz="91436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39" algn="l" defTabSz="91436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7" Type="http://schemas.openxmlformats.org/officeDocument/2006/relationships/image" Target="../media/image42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1.emf"/><Relationship Id="rId5" Type="http://schemas.openxmlformats.org/officeDocument/2006/relationships/image" Target="../media/image40.png"/><Relationship Id="rId4" Type="http://schemas.openxmlformats.org/officeDocument/2006/relationships/image" Target="../media/image39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7" Type="http://schemas.openxmlformats.org/officeDocument/2006/relationships/image" Target="../media/image50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9.jpeg"/><Relationship Id="rId5" Type="http://schemas.openxmlformats.org/officeDocument/2006/relationships/image" Target="../media/image48.jpeg"/><Relationship Id="rId4" Type="http://schemas.openxmlformats.org/officeDocument/2006/relationships/image" Target="../media/image47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eg"/><Relationship Id="rId13" Type="http://schemas.openxmlformats.org/officeDocument/2006/relationships/image" Target="../media/image19.jpeg"/><Relationship Id="rId3" Type="http://schemas.openxmlformats.org/officeDocument/2006/relationships/image" Target="../media/image11.jpeg"/><Relationship Id="rId7" Type="http://schemas.openxmlformats.org/officeDocument/2006/relationships/image" Target="../media/image15.jpeg"/><Relationship Id="rId12" Type="http://schemas.openxmlformats.org/officeDocument/2006/relationships/image" Target="../media/image18.jpeg"/><Relationship Id="rId17" Type="http://schemas.openxmlformats.org/officeDocument/2006/relationships/image" Target="../media/image23.jpeg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22.jpeg"/><Relationship Id="rId1" Type="http://schemas.openxmlformats.org/officeDocument/2006/relationships/vmlDrawing" Target="../drawings/vmlDrawing1.vml"/><Relationship Id="rId6" Type="http://schemas.openxmlformats.org/officeDocument/2006/relationships/image" Target="../media/image14.jpeg"/><Relationship Id="rId11" Type="http://schemas.openxmlformats.org/officeDocument/2006/relationships/image" Target="../media/image10.emf"/><Relationship Id="rId5" Type="http://schemas.openxmlformats.org/officeDocument/2006/relationships/image" Target="../media/image13.jpeg"/><Relationship Id="rId15" Type="http://schemas.openxmlformats.org/officeDocument/2006/relationships/image" Target="../media/image21.jpeg"/><Relationship Id="rId10" Type="http://schemas.openxmlformats.org/officeDocument/2006/relationships/oleObject" Target="../embeddings/oleObject1.bin"/><Relationship Id="rId4" Type="http://schemas.openxmlformats.org/officeDocument/2006/relationships/image" Target="../media/image12.png"/><Relationship Id="rId9" Type="http://schemas.openxmlformats.org/officeDocument/2006/relationships/image" Target="../media/image17.jpeg"/><Relationship Id="rId14" Type="http://schemas.openxmlformats.org/officeDocument/2006/relationships/image" Target="../media/image2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7" Type="http://schemas.openxmlformats.org/officeDocument/2006/relationships/image" Target="../media/image29.jpe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png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13" Type="http://schemas.openxmlformats.org/officeDocument/2006/relationships/image" Target="../media/image36.pn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12" Type="http://schemas.openxmlformats.org/officeDocument/2006/relationships/image" Target="../media/image35.e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diagramColors" Target="../diagrams/colors1.xml"/><Relationship Id="rId11" Type="http://schemas.openxmlformats.org/officeDocument/2006/relationships/image" Target="../media/image34.jpeg"/><Relationship Id="rId5" Type="http://schemas.openxmlformats.org/officeDocument/2006/relationships/diagramQuickStyle" Target="../diagrams/quickStyle1.xml"/><Relationship Id="rId10" Type="http://schemas.openxmlformats.org/officeDocument/2006/relationships/image" Target="../media/image32.png"/><Relationship Id="rId4" Type="http://schemas.openxmlformats.org/officeDocument/2006/relationships/diagramLayout" Target="../diagrams/layout1.xml"/><Relationship Id="rId9" Type="http://schemas.openxmlformats.org/officeDocument/2006/relationships/oleObject" Target="../embeddings/oleObject2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D:\1Лена\РАБОТЫ\ВОДОКАНАЛ\презентация\дуга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4427623" y="3140975"/>
            <a:ext cx="184731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endParaRPr lang="ru-RU" sz="2800" dirty="0">
              <a:solidFill>
                <a:prstClr val="black"/>
              </a:solidFill>
            </a:endParaRPr>
          </a:p>
          <a:p>
            <a:pPr algn="ctr"/>
            <a:endParaRPr lang="ru-RU" sz="2800" b="1" dirty="0">
              <a:solidFill>
                <a:prstClr val="white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1029" name="Picture 5" descr="D:\1Лена\РАБОТЫ\ВОДОКАНАЛ\лого белый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4104" y="488236"/>
            <a:ext cx="3076500" cy="1976437"/>
          </a:xfrm>
          <a:prstGeom prst="rect">
            <a:avLst/>
          </a:prstGeom>
          <a:noFill/>
        </p:spPr>
      </p:pic>
      <p:sp>
        <p:nvSpPr>
          <p:cNvPr id="6" name="TextBox 14"/>
          <p:cNvSpPr txBox="1">
            <a:spLocks noChangeArrowheads="1"/>
          </p:cNvSpPr>
          <p:nvPr/>
        </p:nvSpPr>
        <p:spPr bwMode="auto">
          <a:xfrm>
            <a:off x="431032" y="2816956"/>
            <a:ext cx="8712968" cy="11182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lnSpc>
                <a:spcPts val="4000"/>
              </a:lnSpc>
            </a:pPr>
            <a:r>
              <a:rPr lang="ru-RU" sz="2600" b="1" dirty="0">
                <a:solidFill>
                  <a:prstClr val="white"/>
                </a:solidFill>
                <a:latin typeface="Tahoma" pitchFamily="34" charset="0"/>
                <a:cs typeface="Tahoma" pitchFamily="34" charset="0"/>
              </a:rPr>
              <a:t>Опыт Санкт-Петербурга в решении проблем обеспечения чистой питьевой водой мегаполиса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2530148" y="4723382"/>
            <a:ext cx="4164410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000" b="1" i="1" dirty="0">
                <a:solidFill>
                  <a:schemeClr val="bg1"/>
                </a:solidFill>
              </a:rPr>
              <a:t>Целиков </a:t>
            </a:r>
            <a:r>
              <a:rPr lang="ru-RU" sz="2000" b="1" i="1" dirty="0" smtClean="0">
                <a:solidFill>
                  <a:schemeClr val="bg1"/>
                </a:solidFill>
              </a:rPr>
              <a:t>Евгений</a:t>
            </a:r>
            <a:r>
              <a:rPr lang="en-US" sz="2000" b="1" i="1" dirty="0" smtClean="0">
                <a:solidFill>
                  <a:schemeClr val="bg1"/>
                </a:solidFill>
              </a:rPr>
              <a:t> </a:t>
            </a:r>
            <a:r>
              <a:rPr lang="ru-RU" sz="2000" b="1" i="1" dirty="0" smtClean="0">
                <a:solidFill>
                  <a:schemeClr val="bg1"/>
                </a:solidFill>
              </a:rPr>
              <a:t>Иванович</a:t>
            </a:r>
          </a:p>
          <a:p>
            <a:pPr algn="ctr"/>
            <a:endParaRPr lang="en-US" sz="1000" b="1" i="1" dirty="0">
              <a:solidFill>
                <a:schemeClr val="bg1"/>
              </a:solidFill>
            </a:endParaRPr>
          </a:p>
          <a:p>
            <a:pPr algn="ctr"/>
            <a:r>
              <a:rPr lang="ru-RU" i="1" dirty="0" smtClean="0">
                <a:solidFill>
                  <a:schemeClr val="bg1"/>
                </a:solidFill>
              </a:rPr>
              <a:t>Заместитель генерального директора</a:t>
            </a:r>
          </a:p>
          <a:p>
            <a:pPr algn="ctr"/>
            <a:r>
              <a:rPr lang="ru-RU" i="1" dirty="0" smtClean="0">
                <a:solidFill>
                  <a:schemeClr val="bg1"/>
                </a:solidFill>
              </a:rPr>
              <a:t>ГУП «Водоканал Санкт-Петербурга»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053172" y="6428901"/>
            <a:ext cx="103765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</a:rPr>
              <a:t>2016 год</a:t>
            </a:r>
            <a:endParaRPr lang="ru-RU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03175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1" descr="C:\Users\pirozhkov_il\AppData\Local\Microsoft\Windows\Temporary Internet Files\Content.Outlook\RX7DRK5T\Пантон 20 09 2007год 006 (3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75" y="2022475"/>
            <a:ext cx="1155700" cy="865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2" descr="G:\_Презентации важные\Разработка по запросу\29.05.2013\Clean-Water-Infographica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938" y="1144588"/>
            <a:ext cx="5565775" cy="5172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16"/>
          <p:cNvSpPr txBox="1">
            <a:spLocks noChangeArrowheads="1"/>
          </p:cNvSpPr>
          <p:nvPr/>
        </p:nvSpPr>
        <p:spPr bwMode="auto">
          <a:xfrm>
            <a:off x="-106363" y="6453188"/>
            <a:ext cx="9504363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2015 года в Санкт-Петербурге проходят очистку 98,5% сточных вод</a:t>
            </a: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1490510" y="0"/>
            <a:ext cx="7885113" cy="887413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>
            <a:lvl1pPr algn="ctr" defTabSz="91436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ru-RU" altLang="ru-RU" sz="2000" b="1" dirty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Деятельность ГУП «Водоканал Санкт-Петербурга»</a:t>
            </a:r>
            <a:br>
              <a:rPr lang="ru-RU" altLang="ru-RU" sz="2000" b="1" dirty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</a:br>
            <a:r>
              <a:rPr lang="ru-RU" altLang="ru-RU" sz="2000" b="1" dirty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по снижению нагрузки на Балтийское море</a:t>
            </a:r>
            <a:endParaRPr lang="ru-RU" altLang="ru-RU" sz="2000" b="1" dirty="0">
              <a:solidFill>
                <a:schemeClr val="bg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TextBox 2"/>
          <p:cNvSpPr txBox="1">
            <a:spLocks noChangeArrowheads="1"/>
          </p:cNvSpPr>
          <p:nvPr/>
        </p:nvSpPr>
        <p:spPr bwMode="auto">
          <a:xfrm>
            <a:off x="1239838" y="1182688"/>
            <a:ext cx="2395537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400" b="1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1978 год: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400" b="1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Ввод в эксплуатацию ЦСА</a:t>
            </a: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1238250" y="2119313"/>
            <a:ext cx="23971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400" b="1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1987 год: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400" b="1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Ввод в эксплуатацию ССА </a:t>
            </a: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1201738" y="3032125"/>
            <a:ext cx="2433637" cy="738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400" b="1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2005 год: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400" b="1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Ввод в эксплуатацию ЮЗОС</a:t>
            </a:r>
          </a:p>
        </p:txBody>
      </p:sp>
      <p:sp>
        <p:nvSpPr>
          <p:cNvPr id="11" name="TextBox 11"/>
          <p:cNvSpPr txBox="1">
            <a:spLocks noChangeArrowheads="1"/>
          </p:cNvSpPr>
          <p:nvPr/>
        </p:nvSpPr>
        <p:spPr bwMode="auto">
          <a:xfrm>
            <a:off x="1196975" y="4017963"/>
            <a:ext cx="2700338" cy="954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40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2008 – 2010гг: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40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Ввод</a:t>
            </a:r>
            <a:r>
              <a:rPr lang="en-US" altLang="ru-RU" sz="140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40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эксплуатацию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40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первой</a:t>
            </a:r>
            <a:r>
              <a:rPr lang="en-US" altLang="ru-RU" sz="140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40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нитки продолжения ГТКК</a:t>
            </a:r>
          </a:p>
        </p:txBody>
      </p:sp>
      <p:sp>
        <p:nvSpPr>
          <p:cNvPr id="12" name="TextBox 12"/>
          <p:cNvSpPr txBox="1">
            <a:spLocks noChangeArrowheads="1"/>
          </p:cNvSpPr>
          <p:nvPr/>
        </p:nvSpPr>
        <p:spPr bwMode="auto">
          <a:xfrm>
            <a:off x="1235075" y="5175250"/>
            <a:ext cx="2274888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40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2013 год: Завершение строительства второй нитки ГТКК Северной части СПб</a:t>
            </a:r>
          </a:p>
        </p:txBody>
      </p:sp>
      <p:pic>
        <p:nvPicPr>
          <p:cNvPr id="13" name="Picture 12" descr="C:\Users\pirozhkov_il\AppData\Local\Microsoft\Windows\Temporary Internet Files\Content.Outlook\RX7DRK5T\Пантон 20 09 2007год 014 (2)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13" y="1085850"/>
            <a:ext cx="1154112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1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775" y="4079875"/>
            <a:ext cx="1135063" cy="979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1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2989263"/>
            <a:ext cx="1152525" cy="993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" name="Picture 18" descr="C:\Users\pirozhkov_il\AppData\Local\Microsoft\Windows\Temporary Internet Files\Content.Outlook\RX7DRK5T\SAM_5683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775" y="5159375"/>
            <a:ext cx="1123950" cy="912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726947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 bwMode="auto">
          <a:xfrm>
            <a:off x="1267890" y="-27384"/>
            <a:ext cx="7772400" cy="9087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363" tIns="45685" rIns="91363" bIns="45685"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defRPr/>
            </a:pPr>
            <a:r>
              <a:rPr lang="ru-RU" sz="2400" b="1" dirty="0" err="1" smtClean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Импортозамещение</a:t>
            </a:r>
            <a:endParaRPr lang="ru-RU" sz="2400" b="1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43339" y="1484784"/>
            <a:ext cx="856895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360"/>
            <a:r>
              <a:rPr lang="ru-RU" sz="1600" b="1" dirty="0" smtClean="0">
                <a:solidFill>
                  <a:srgbClr val="4F81BD">
                    <a:lumMod val="75000"/>
                  </a:srgb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Доля российской и импортной продукции в общем объеме закупок </a:t>
            </a:r>
          </a:p>
          <a:p>
            <a:pPr algn="ctr" defTabSz="914360"/>
            <a:r>
              <a:rPr lang="ru-RU" sz="1600" b="1" dirty="0" smtClean="0">
                <a:solidFill>
                  <a:srgbClr val="4F81BD">
                    <a:lumMod val="75000"/>
                  </a:srgb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ГУП «Водоканал Санкт-Петербурга»</a:t>
            </a:r>
            <a:endParaRPr lang="ru-RU" sz="1600" b="1" dirty="0">
              <a:solidFill>
                <a:srgbClr val="4F81BD">
                  <a:lumMod val="75000"/>
                </a:srgb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graphicFrame>
        <p:nvGraphicFramePr>
          <p:cNvPr id="12" name="Диаграмма 11"/>
          <p:cNvGraphicFramePr/>
          <p:nvPr>
            <p:extLst>
              <p:ext uri="{D42A27DB-BD31-4B8C-83A1-F6EECF244321}">
                <p14:modId xmlns:p14="http://schemas.microsoft.com/office/powerpoint/2010/main" val="2506102313"/>
              </p:ext>
            </p:extLst>
          </p:nvPr>
        </p:nvGraphicFramePr>
        <p:xfrm>
          <a:off x="176698" y="2420888"/>
          <a:ext cx="4572508" cy="3600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3" name="Диаграмма 12"/>
          <p:cNvGraphicFramePr/>
          <p:nvPr>
            <p:extLst>
              <p:ext uri="{D42A27DB-BD31-4B8C-83A1-F6EECF244321}">
                <p14:modId xmlns:p14="http://schemas.microsoft.com/office/powerpoint/2010/main" val="748946142"/>
              </p:ext>
            </p:extLst>
          </p:nvPr>
        </p:nvGraphicFramePr>
        <p:xfrm>
          <a:off x="4716016" y="2420888"/>
          <a:ext cx="4427984" cy="3600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17" name="Рисунок 16"/>
          <p:cNvPicPr>
            <a:picLocks noChangeAspect="1"/>
          </p:cNvPicPr>
          <p:nvPr/>
        </p:nvPicPr>
        <p:blipFill rotWithShape="1">
          <a:blip r:embed="rId4"/>
          <a:srcRect l="65790" t="68644" r="14772" b="20723"/>
          <a:stretch/>
        </p:blipFill>
        <p:spPr>
          <a:xfrm>
            <a:off x="3323658" y="5230673"/>
            <a:ext cx="2808312" cy="8640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11343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>
          <a:xfrm>
            <a:off x="1617111" y="236917"/>
            <a:ext cx="7229995" cy="543298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 cap="flat" cmpd="sng" algn="ctr">
                <a:solidFill>
                  <a:srgbClr val="000000"/>
                </a:solidFill>
                <a:prstDash val="solid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lIns="90227" tIns="45115" rIns="90227" bIns="45115" rtlCol="0" anchor="ctr">
            <a:noAutofit/>
          </a:bodyPr>
          <a:lstStyle>
            <a:lvl1pPr algn="ctr" defTabSz="91436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357" b="1" dirty="0" smtClean="0">
                <a:solidFill>
                  <a:schemeClr val="bg1"/>
                </a:solidFill>
                <a:latin typeface="Calibri" pitchFamily="34" charset="0"/>
                <a:cs typeface="Arial" charset="0"/>
              </a:rPr>
              <a:t>Кластер водоснабжения и водоотведения</a:t>
            </a:r>
            <a:br>
              <a:rPr lang="ru-RU" sz="2357" b="1" dirty="0" smtClean="0">
                <a:solidFill>
                  <a:schemeClr val="bg1"/>
                </a:solidFill>
                <a:latin typeface="Calibri" pitchFamily="34" charset="0"/>
                <a:cs typeface="Arial" charset="0"/>
              </a:rPr>
            </a:br>
            <a:r>
              <a:rPr lang="ru-RU" sz="2357" b="1" dirty="0" smtClean="0">
                <a:solidFill>
                  <a:schemeClr val="bg1"/>
                </a:solidFill>
                <a:latin typeface="Calibri" pitchFamily="34" charset="0"/>
                <a:cs typeface="Arial" charset="0"/>
              </a:rPr>
              <a:t>в Санкт-Петербурге</a:t>
            </a:r>
            <a:endParaRPr lang="ru-RU" sz="2357" b="1" dirty="0">
              <a:solidFill>
                <a:schemeClr val="bg1"/>
              </a:solidFill>
              <a:latin typeface="Calibri" pitchFamily="34" charset="0"/>
              <a:cs typeface="Arial" charset="0"/>
            </a:endParaRPr>
          </a:p>
        </p:txBody>
      </p:sp>
      <p:sp>
        <p:nvSpPr>
          <p:cNvPr id="13" name="AutoShape 6" descr="data:image/jpeg;base64,/9j/4AAQSkZJRgABAQAAAQABAAD/2wCEAAkGBxQTEhQUEhQVFBQXGBwaFBgXGBwcGxshHh4gIRwdHx8hHCgoHholHCAcITIjKio3Li4uFx83ODMwNy0tLisBCgoKDg0OGhAQGjckHyY0LTItNyw3NywtNzc0NystNywwNyw0LCwwNzc3Li03LDQsLCwsLyw3LSwrLCwtLCw0L//AABEIAFgAWAMBIgACEQEDEQH/xAAbAAACAwEBAQAAAAAAAAAAAAAABQQGBwECA//EADkQAAIABAQDBAgEBgMAAAAAAAECAAMEEQUSITETQVEGIjJhBzNCcYGRscEjJHLwFFJTYqHhFTRD/8QAGAEBAQEBAQAAAAAAAAAAAAAAAAECAwT/xAAhEQACAgEEAgMAAAAAAAAAAAAAAQIRIQMSMUEigVGhwf/aAAwDAQACEQMRAD8A3GCCCACCCCACPlPnqgBYgXNh5mF+J4iyi0tb9Sdh8OcVya5Y5mJY9T9ug90SypF1M0DnHoMIRccKtzsBfTpEXB8ZaZPCgZUsTbcm3MwRWi0QRwGOxTIQQQQAQQR4mzAo1gD3EOsxFJeh1Y7KNSfh084TV+NO1wgKDqfF8uULZTZTcb8763iWaofWLa7MdSvMe7qIiT6VW/tPUfcQqucxe5uT126AdIYyMS5TBf8AuG/x6xCkWejqpU+FhbqPhEaSmXw6fX5w9Zhe2YG4vbqOtoQdpMQSlXMELE7C+l/IfsaQKleEO6PFyovM8P8ANtfytzPuh1QVQmorgWB6xilbi8+pYhb22sNwAdQTyG+g0FucbD2d/wCvL933ip2a1dJwqxlBBBFOIRV/SEB/DKc4lkTFIZjYX1try98WiKx6QqWXNpCk5mloXHfUXynkSP5YGo8lUpe0LoeHVoW6Ps4HI9GEPEUOueUwmJ1G48iOUZ/VSKmjVeIEqKUtYOtymotcHeWb/sxJwupuwekmMHsCZZsHseQ5TBp7/KNT0nHKyjUZRlh4ZdDYAsxCqPEzGwHximY96QETuUi8RtuKw7vllXnFdx6qqauYxqJmSUGIQEELofZTdj+7xCwxWm5koUOfKLzGIDC5tq2yAi+g18zFhpt5DcY88kyTNqM7zp01uMQLd45x3lvt4eWm/lFsxCtE+kkTKqZbV7kW72ViANt7XO3KK/hqSKfOGK1j68VRcS1DMugYa5xbRvI6RYarCaeopqcK03gq7uAbBibkFCw9nU6gXNhtvHZqOynxfPo57pLUtYdCWpxCa7SZVFLsrok1iBYhWcgljsBYE/O142vAPUJbofqYyfE8ak0qpKA07oSWuwF8oP76RrGAC0iWOgP1Mc58LFIXbduxjBBBHIBFZ9IVPPek/LX4qurAA2JtuNd79OcWYxXe1WOJJlzAGVpyIZvDvyXrbYQKjMcI7SZWKn8vMJyuCp4bG18syWdUJ6j5R98RwGTPIaWVpJxHdF708z9LDwm/11EPUmUWKSw0xckwEKDcBwxFwFb2tBsYreI4FV0GZl/MU9hn7txpzeXc2Nj4h03EelKp+PjL46Mbrj5ZX2J6vC1l1DPWTXmTC5MunlktMa1wMzcl1v8AcRHxPFLSyjZZUpBcU0k2Fr2/Ecb+YG/UR2kkTZ8+atPKEuUJh4r3NiNdC51J27ovvDXB8MpqTxXnTAO9MZRkBGtlW5tr7RvsNoy2klufSo65t7V8nwwPCZs9DxClNLNxJDgqhOZMumls1msxHLnDnGMIqkpJMlPw3zzOISwChCSblum3nrtEPEcQM+lnOUZcs2xzEm4GU5ibbG++20Ru0M1v+Opbk+smA3PIFrA62AHy00jtFSaXWfw88mt3o+VVOkU/8MAq1M4SpapMb1YGa2ZU5tcmxPQbRuOA+oT4/UxgdTRApSvMcIqyZZI1Z2IbNYJoTpbvMQBcbxo/o7xmsnTWun5U3ILbp0CtYZv9xx1qxTz2bjZo0EcEEcDR2Kr2m7HLUTOPKdpFQBo42NuREWqCAMPxvDXkgyamWtOWmK4ny1JlOVBHeUeDQ7rf3Qyk9q5tGKZZ1pqNK1dWvdgxByvsdCNPdtGsVFMrqVdQyncEXEUTGewJTO1Ewyt6ynmDNLfpoef+R1jrHV6mrRlx7WGVrFccK160stP/AFGYgaBWJYkAbCwuTCLDcdWdcVSiU9zlmyh3W/Wg209peu0eO0tZUcWYJ0vgM5/EVRbN+pt2Xy2hRTyWdgqAsx0AAuYxKmlg6Rk0xk2LcP1DODmvnJt7wqbIp5g3Lc+kMqKsqKsS5MinlZpZLBlXRSfase6p1OvnsIsHZj0Ys1nqzkH9MeL4nlGnYdh0uQgSUgRRyH36xLojd5KX2c9HCIeLVsZ806kG9r+ZJuxi+S5YUAKAANgNhHuCIQIIIIAIIIIAIIIIAgYtg0mpXJOQOOV9x7jyiPgnZunpR+DLAJ3Y6t847BADUCOwQQAQQQQAQQQQB//Z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14" name="AutoShape 8" descr="data:image/jpeg;base64,/9j/4AAQSkZJRgABAQAAAQABAAD/2wCEAAkGBxISEhQSEhMVFBUUFhYXExcVGB4cFhQVGBcXFxQcFxQbHikkHBonIBYYITEtJykrLi4uGB8zOTMtNyouLiwBCgoKDg0OFBAQGzccFxwsLCwrLCwsLCwsLCwsLCssLCwsLCwsLDcsLCwsKywrLCwsLCwsKyssKyssLCssLCwsK//AABEIAOEA4QMBIgACEQEDEQH/xAAcAAEAAQUBAQAAAAAAAAAAAAAABQMEBgcIAgH/xABMEAABAwECBwsJAgwGAwAAAAABAAIDEQQFBhIUITFBUgcTFRdRYXGBkZLSIjJCU1STlKHRY+EWIzRVYoKiscHT4vAzcnN0srMkNUP/xAAXAQEBAQEAAAAAAAAAAAAAAAAAAQID/8QAHREBAQEAAgMBAQAAAAAAAAAAAAERAiESMYFRYf/aAAwDAQACEQMRAD8A3iiIgIiICIiAiIgIiICIiAiIgIiICIiAiIgIiICIiAiIgIiICIiCjlUe23vBMrj22d4KIFyvrXGbprrVwLtfWtW15yeY8mnMgv8AK49tneCZXHts7wVhwfJT0NBFc+vT86leJbskcCCW/P6aUEllUe23vBMqj2294KH4DftN+acBv2m/NBMZVHtt7wTKo9tveCh+A37TfmnAb9pvzQTGVR7be8EyuPbZ3gofgN+035r1HcrwQcZubp+iCWyuPbZ3gmVx7bO8FHtu14NQW1oRnJ1kmujTnX03fJT0BmAqK6q0686C/wArj22d4JlUe23vBRs11yOFKt0118p5uf5BUeA37TfmgmMqj2294JlUe23vBQ/Ab9pvzTgN+035oJjKo9tveCZVHtt7wUPwG/ab804DftN+aCYyqPbb3gmVR7be8FExXM9prjN18usU000qu27ng1BbWhGk8pPJpzoL/Ko9tveCZVHtt7wViLDJys0U1685+dT1rw67ZCCC5ucU0nkAz5s+ivWUEjlUe23vBMqj2294KH4DftN+acBv2m/NBMZVHtt7wTKo9tveCh+A37TfmnAb9pvzQTGVR7be8EyqPbb3gofgN+035r3Dc72muM35g9Roglcrj22d4Iovgh/K39pEE0iIgIiICIiAiIgIorCC/orHHvkrZXDPmiifIc3KWijelxAWrb43bXuqLJZg0Z6PndUg88TDT9tFxudQd94XWGyVFotMbHD0AcaT3bau+S54vrDW8LVXfrVJin0IzvbOgtZTGH+aqx9rQMwAHQpq+LdV87tcTc1ksz5P05nYjekMAc49eKsDvndJvO05jPvTTpbZxiDvVL/2liSKa1kZLc2Ht5WWgjtL3tHoTfjG9rvKHU4LO7l3bdDbXZel8Dtev8U/QP1ytPoppkdO3Jh5d1qoIrSwPOhkn4t/U19K9VVkq48IrmKmLlwnttkpk9pljaNDMbGjpyb06rR1BXWfF1Wi0fc+7XaGUFrs8co1viO9u7jqtJ62raGCmF0F4Nxoo52Zq/jYnNHVKKsd1OK1qYyBEREEREBERAREQEREBERAREQEREBERAUFfeB1gtdTPZo3OObHAxJPeso75qdRBo7dF3M7PYrNJa4JZaMdGN6ko4eW9rPJfQEUxq56rVy6L3Z//Uz/AOeD/vjWkMFcE7VeDy2zs8lpAkkeaRs10LtbqagCc40A1Wa3L0g0WR4bYHT3ZIxkrhIyRtWStaQwuHnsoSaOGnnBrygY4ooiIii2BuZ7n8V5RyTSzPY2OXe8SMCrqMY+pe6tB5dNGrStfrdW4lMWXbbXjSyaRw6RZ4iP3KxL6Y/gBdMLL/ms+IHRwi0iMSDGxcR8YYau9IAnPpzlb3AXLeB18TsvCzWjfHGSSeNsric8gmka2XG5a41ekDkC6lVjPIREVZEREBERAREQEREBERAREQEREBERAREQY5h/cj7bY3WVhxTJJBV2wxszHPd0hrSRz0Utc91Q2WFkEDAyOMUaB2kk63E1JOslXqILC/bnhtkL7POzHY8Z+Vp1OadThpBWgcMdzW2WIl8bXWmDSJGNq9g+0jGcdIqM1fJ0Lo1FLFlxx41wOcGvQvq6ovXBOwWl2PPZYZH7ZYA/vih18qimbmV1A42Sg8xfIR3S6imNeTm1oJIaAS5xo1oFXOOoNaM5PQt67mdyWiy3VaxaIzE6UyyMa7zsTeGNBc30TVpzHOs6ui4LJZRSz2eKGuksYAT0uAqetVb7/J5/9KT/AIFWRLdcsYM/ldj/ANzZv+6NdaLkvBn8rsf+5s3/AHRrrRIchERVkREQEREBERAREQEREBERAREQEREBERARFZ3lesFnDTPLHEHuDGY7g3GedAFdJQXiIiAiIgKyvv8AJ5/9KT/gV9s16wSSyQxysdLFTfWNcC9lRUYzdIXi/nEWaegr+Kk/4FBy3gz+VWTmtFmJ6BKyq6qNtGoE9AXL+DrP/Is1Mw3+CnKTvjKVqumG2J7vOdTm+7QpGuSvlnKxwVWK0NdoOfkVm6wFucSU6c3zqqEmM3zxUanD66+tVlMIrKzWnQHGoPmu5elXqAiIgIiICIiAiIgIiICIiDxJK1uk0XgWpnKrKCPHcannV0LE3lP99SCq2ZpNAc69kqwsv+If1v3q4vC0siikkkcGsYxznuOgNaCSUEDhphlDYIMc/jJX1EMQNC92sk6mDWegaSAudr+vS022UzWl++PNQNGKxuyxtfJb+/WSc6u8Jb6fbLSZ31FaiNvq4x5renWeUkqLcXVNKf2Af4rNanTP8Bd1KWyBtntgdNCKBjxnliGihr/iMHeHPmA3Fc2E9jtYBs9ojkr6INHiugOYfKaeYhaFurBc3hZ3Psxa20QUE0TszZGnzHxu9Fxzgg5iW1q2ueBt9gfC7e543RuGqRtOwnT1KnTqG874s9mbjTzRxD9N4bXkABOc8wWqsN91hzg6G7gWg1DrQ4UdT7Jh0H9Jw6BoI1LZbIXSBkTC950NY3GcRXkaK0WZvwTdZLM62W2jfRgs1fLllI8nfHA+SwULiBUkNOjQWmYxGyWuaCVs0b3slaatkafKqc5qdddda111W9sEcOReNlmhlAZa2xPBYNEoLSA+PmqQCK+SSNRBWinE4prSufR8lVuq8ZYZWyxENfGcZp1V5CK52nQRyEqLe2RXDgReTbTZXPszw1k8DnEvYaNbIxzj5/ICui5LQ0ZiVC4N3hHarLHaoyfKaSW1BxHtqHtPQ4EdSvbJAH1qTmVjNursvY8Ytf4K1ewxmh8ph1f3rXy1wBlKE5/4K/iNQDygKoizHiuLNRzt6dX0UjZJcZoOvQVaXt6J15/4KvY/OeOf6oLpERAREQEREBERAREQEREFlNYzWrT/AAp0Ly2zyVGf9oq/RBHusr6kjlOta53a71fDZo7NjGtocS4VOeOLFLgelzmdNCtrLn3dwthfeWJ6MMEbQP0nFz3HrBZ2KVZ7YMZRUda8PlNTQ5vuCpost4nME8IDYrQyfOQPJlaPSiPnADl1jnAXTEdnhmjY4YsjHNDmHS1wIqCNWetVyWt0bhuFOOx13yu8qMF9nrrjr5bP1SQRzOzZmqys8o2RZrBveMGNaA4EGgAryGgH91XP+6ThKbXai2N1YYC5kdNDnVpI/nqRQcwHKtrbr2FWR2TeYnUntNWMppZH/wDR/TnDRzurqK55AVtOMV99BFCvETgCqaLLWNs7hF90mtFicfJkbv8AEDqc0hko6w5h/VcttOsbgfJPzoVzjub2wxXnZHA0BkxHc4ka5mfrcD1BdOrUY5e1gyxOJ8o5umpV+EXmStDi0rqroVRH3gcZ7Wcmnr0/IK4sIqHO2j/f714hsOkuOc6xya9Ku42AAAakHpERAREQEREBERAREQEREBEVlfN6w2WF887wyNgqSdJ1AAa3E5gBpJQXq1RhpuXWm222a0stELWyYuK1wdjANY1uenOD2rGcIt162zOIsuLZY/R8lr5jzuc4Fo6AM3KVj34fXr7dL2M8ClsakrLOJO1+1Qd16cSdr9qg7r1if4fXr7dN2M8CqWbDa+JHtjjtc73vNGNY1hc48gaGVPL1KdL2yjiTtftUHderq69yO32aaOeK12dskTg5hxX0qNII5CCQeYlU4Lrwqc0O36RtdTpIQ4dIAKqcDYVe0O95D4UO/wBX+F+5pb7fapLS+0wNBo2NlHkRxt81taZznJJ5SVDcSdr9qg7r1dcDYVe0O95D4U4Gwq9od7yHwofVrxJ2v2qDuvTiTtftUHderrgbCr2h3vIfCnA2FXtDveQ+FMNv6XVuO2qKeGU2mAiKWKQgB9SGPa4gdNKLdC0vwNhV7Q73kPhWY7nViviN03Ccoewhu9AljnB2fGNWNFG0ppr1a7ErN0RFWRERAREQEREBERAREQEREBERAWj93m+XOtMNjB8iKMTOG1I8ua2o/Ra098reC0Ju7Xe5lvjmp5E0DWtP6cbnY47HsPXzKVePtrhERZdBb+3F8G2QWNtrc0Ga0guxjpbDX8W1p1AgB553cwWgV0duRXsye7IGtIx7ON5kbXOCzzCf8zcV3WRqVjPJH4fXnfkVpDbBCHwYjTjNY15L6nGxsZ2amambrOrGuHsKfZ3e5j8SyfDvDO8bHaRDZrC6aPe2u3ze5XhziTUAxigpQZjn+SxzjNvj82O+HtCqRT4ewp9nd7mPxJw9hT7O73MfiVTjNvj82O+HtCcZt8fmx3w9oQU+HsKfZ3e5j8ScPYU+zu9zH4lU4zb4/Njvh7QnGbfH5sd8PaEFPh7Cn2d3uY/Esy3Obfe8rpuEohGwBu9Eta1xdnxhitJq2lM5p16sR4zb4/Njvh7Qsw3PMKbdbXTC12M2drA0seWPYHEk1biyZzoBqPohWaoiKsiIiAiIgIiICIiAiIgIiICIiAoPDDBmG8bOYJfJIONE8edHIAQHAaxnII1gnRpU4sQwq3RLJYJ8nlErpMQPO9tBDQ4kNqS4Z/JOhBo7CLAi32JxEsD3sr5MsTS+Nw5SWirOhwHXpWNukaDQkAjSCc4W/OOawertPcb41544ru9TaO4zxrORva0JvzdpvaFKYO4TzWGXfrNK1rqUc0kFkjeR7a5x2EaiFufjiu71No7jPGnHFd3qbR3GeNMN/jHrPu6up5dkiLtZbPQHqLDTtKqcew9kZ7/+hTvHFd3qbR3GeNOOK7vU2juM8aqfEFx7D2Rnv/6E49h7Iz3/APQp3jiu71M/cZ4044ru9TP3GeND4guPYeyM9/8A0Jx7D2Rnv/6FO8cV3epn7jPGnHFd3qZ+4zxofEFx7D2Rnv8A+hZjud4f8KOmbk5i3oNOMH47DjVFMbFFHZq05FF8cV3epn7jPGq9k3YLtJo4TRA+k6Oo68Qk/JD42GitruvCK0RtlgkZLG7zXsILTTMc41g5jyK5VZEREBERAREQEREBERAREQEREBYThtfVyxTNZeLIZJQyrQ+zmVzWEmlSGHFBIOZZssKw0sVyPma68XQMmxBTHlMbyyppUNcKitaV50GO/hHgt7NB8C7+Un4R4LezQfAu/lL3wZgr62z/ABL/ABpwZgr62z/Ev8ai9PH4R4LezQfAu/lJ+EeC3s0HwLv5S98GYK+ts/xL/GnBmCvrbP8AEv8AGh08fhHgt7NB8C7+Un4R4LezQfAu/lL3wZgr62z/ABL/ABpwZgr62z/Ev8aHSWuq5LivSF+TWeGgOK50cW8yscRmNcVrhyjUVo7CW53WO1T2VxxjE+gdoxmkB7DTlLXNrz1W77BhPcV2wvFlmioTjFkLjJJI6mbWTzCpAHMtH4R3u62Wqa1PGKZX42LpxWgBrG110a1o5yDoUrXFGoiKNCIiDPNxu/5LPb2WepMVqLmvbXMJAxzmPA5fJxTygjkC6GXPm41g9JaLcy00IhspcS7U6UsLWMB1kY+MeSg5Qug1qMcvYiIqyIiICIiAiIgIoEX1JWlGaaZ6/VVxeMlfRA5SDm0ZvO05/kgl0UTwi+lax6CdB6hTG1ih614lvR4FRiHqPi0oJlFAcOSbLOw/VOHJNlnYfqgn1imE259YrfNv84k3zFDCWPLQWtJLajPnzlXnDkmyzsP1ThyTZZ2H6oMd4nrt+3959ycT12/b+8+5ZFw5Jss7D9V9jvmQkCjBXmP1UXaxzieu37f3n3JxPXb9v7z7llTbxk14gFCakHUTm87Tm+a+m8XgVrHo1A89R52nMhtYpxPXb9v7z7k4nrt+3959yyia9XtFfIOemg8pG1zfMKjw5Jss7D9UNrHeJ67ft/efcnE9dv2/vPuWRcOSbLOw/VOHJNlnYfqhtY7xPXb9v7z7k4nrt+3959yyLhyTZZ2H6pw5Jss7D9UNrHeJ67ft/efcqtm3I7ra4OMcslNT5XYvWG0qp+K+ZCaUbr1Hkrmz6VXbeL658UChNaHUTm87TmQ2r+w2OOFjYomNjY0UaxgDWtHMAq6iheD+WPRyHTqFMbWCCvDr0fQkYuYch5Ac/lc9OoqomEUBw5Jss7D9U4ck2Wdh+qCfRQHDkmyzsP1ThyTZZ2H6oJ9FAcOSbLOw/Ve4b4kcaUb2Gp6BVBOIoPheTkZ/f6yIJfJ2bDewJkzNhvYFVRBSydmw3sCZOzYb2BVUQUsnZsN7AmTs2G9gVVEFLJ2bDewJk7NhvYFVRBSydmw3sCZOzYb2BVUQUsmZsN7AmTs2G9gVVEFLJ2bDewJk7NhvYFVRBSydmw3sCZOzYb2BVUQUsnZsN7AmTs2G9gVVEFLJ2bDewJkzNhvYFVRBSydmw3sCZOzYb2BVUQUsnZsN7AmTs2G9gVVEFLJ2bDewJk7NhvYFVRBSydmw3sCZOzYb2BVUQUsnZsN7AiqogIiICIiAiIgIiICIiAiIgIiICIiAiIgIiICIiAiIgIiICIiAiIg//9k=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15" name="AutoShape 18" descr="data:image/jpeg;base64,/9j/4AAQSkZJRgABAQAAAQABAAD/2wCEAAkGBxQHEhUUEBQVFhUVDR4XGRgYGR8gFRoZHiUhGxokIB8hKC8lIh4mHx8iLTctJiosOi4vIyAzODQ4NyowNy4BCgoKBQUFDgUFDisZExkrKysrKysrKysrKysrKysrKysrKysrKysrKysrKysrKysrKysrKysrKysrKysrKysrK//AABEIAHAAcAMBIgACEQEDEQH/xAAbAAEAAwEBAQEAAAAAAAAAAAAABgcIBAUBA//EAEIQAAECAwMHBgwEBgMAAAAAAAECAwAEEQUGBxIXITFUcdFBYZGSstIIExYYIiM1UVN0k5QyM3WxNEJicnOBUsHx/8QAFAEBAAAAAAAAAAAAAAAAAAAAAP/EABQRAQAAAAAAAAAAAAAAAAAAAAD/2gAMAwEAAhEDEQA/ALxhCEAhCEAhHHatqM2O2XZlxLaBrUo0G4e88wii79Y2uTmU1ZgLSNReUPWK/tH8o31O6Ata+d/pO6CfXrynSNDSKFw7/wDiOcwuZf6Tven1C8l0DS0ugcG7/kOcRkl1wvKKlEqUpRJJNSSdJJPKTBpwsqCkkpUlQIINCCNIIPIRAbghGf7i42uSeS1aYLqNQeT+Yn+4fzDnFDvi9LKtRm2Gw7LOJcbVqUk1G7mPMYDshCEAhCEAhCI7e++kpdFGVNOekU1S0mhdVuHu5zQQEi1RWN+8YpawKtSgEy9qJB9Sg86h+I8w6RFTX6xSm72VbT6iXOjxSDpUP61aK7tAiBwHr3lvLM3nd8bNuFahXJGpCQeRKdQEeRCEBoXBjD6WTJtzc00h1170khYBShFSBQHRU6zXdDGfD6WVJuTcq0hp1n0lBAAStFQDUDRUaxTdEYwqxYbu6wJWeSstpUS24gVKQdJSoa6V1EbqQxUxYbvEwZWRSsNrILjixQqA05KR7q6yfdSkBUMevdq8szdh3xso4UE0yhrQsDUFJ1GPIhAaWuJjDLW/RqbpLP6qk+pXuUfwnmPSYs2MORPbiYpzd1MltXr5cADxazpSP6Fcm41EBqaER66N85S9yMqVc9IJqptWh1O8f9ioiQwCM0XxwztWcnZhwMl4OTClBwLTpST6P4iCKJoKclKRpeEBk/NXa2xq67fehmrtbY1ddvvRY978bHbGm3pdiVQUsulBU4pWUojWaClBXfXXHjZ/prZWOsuAiOau1tjV12+9DNXa2xq67fei68KsSF33U826yltTSAsFBJSQTQg11EHn015tMwvTbIu9KPTJQV+KaKskGlTyCtDQc9IDMmau1tjV12+9DNXa2xq67feiXnH6Z5JRjrKj5n+mtlY6y4CI5q7W2NXXb70M1drbGrrt96NNXUtnyhlGZnIyPGtBWTWtDy6dFRXliJYqYkKuOpltpgOrdQVZSlEJSAQKUA0k7xTRrroCks1drbGrrt96Gau1tjV12+9Euz/TWysdZcexdHGx62ZxmXelWwl50IykKVlAnQDQ6xXXARK5uGlrSU7LulkshuYSouFadCQfS/CSTVNRTl1RpeEIBCEICkPCQs9plEs6ltIcW8oLWAMpQAFKnlpFFxfvhK/kSfzC/wBhFBQGvsPbMZs+Rlyy0hBclW1LKUgFSskaSeXWekxInWkvJKVgKSRQgioI5xHkXL/gJT5JvsiPagMjYpSbdn2rNNsoShCXEhKUiiR6CToG+OjCKQbtK1GW30JcQoKqlQqk+ieSPmMHtic/yp7CY6sEva8vuX2TAalaaSykJQAlIFAAKADmERfE2zmp6zphTraFqbllqQVAEpNNYPJ/5EriPYhezZz5Nf7QGPY0B4OlmMuyjr6mkF5E+pKXCBlpTkI0A8ms9JjP8aL8HD2c/wDqSuw3AWxCEIBCEICmfCV/Ik/mF/sIoKL98JX8iT+YX+wigoDZNy/4CU+Sb7Ij2o8W5f8AASnyTfZEe1AZNxg9sTn+VPYTHVgl7Xl9y+yY5sYPbE5/lT2Ex04Je15fcvsmA1REexC9mznya/2iQxHsQfZs58mv9oDHsaL8HD2c/wDqSuw3GdI0X4OHs5/9SV2G4C2IQhAIQipr/wCMCrrzi5ZqWDni0jKUtRFSRXQANVDrgIniVh7a1qzzriUqmGluFTdFgBCeROSoilBo0a9fLEUzV2tsauu33omnnAPbG19RXCHnAPbG19RXCAlGCV2bQu/48zxUhtSEhDSl5VFCtSACQkU0aNej3RPb2yT1oyb7Uqvxby2SEKqRQ7xpG8aoprzgHtja+orhDzgHtja+orhAQ+YwttdaiVSq1Gv4vGINf9lVY+M4X2u0QUyq0n3hxAI6FRMfOAe2Nr6iuEPOAe2Nr6iuEBcl0JN+z5NhubXlvIZAWqtSTvOvfyxBcbLrWheIMmRJU2hCgtoLySVGlDQkBWjRp1f7iK+cA9sbX1FcIecA9sbX1FcICF5q7W2NXXb70SnDi4Nr2TPMrUhUu0h4KcJWMlSf5hkpVpJGjTzHkjr84B7Y2vqK4Q84B7Y2vqK4QF+QiprgYwKvROIlnZYN+MSclSFE0IFdII1UGuLZgPwn5xFntrdeUENoQVKUdQA1xV1sX8u7baguaSl1QTQKVLrKqb6RZdtWWi2mHJd6uQ62UKoaGh9x98VacApTapjoRwgOfyiut8Bv7dfCHlFdb4Df26+EdGYKU2qY6EcIZgpTapjoRwgOfyiut8Bv7dfCHlFdb4Df26+EdGYKU2qY6EcIZgpTapjoRwgOfyiut8Bv7dfCHlFdb4Df26+EdGYKU2qY6EcIZgpTapjoRwgOfyiut8Bv7dfCHlFdb4Df26+EdGYKU2qY6EcIZgpTapjoRwgOfyiut8Bv7dfCHlFdb4Df26+EdGYKU2qY6EcIZgpTapjoRwgP3se/l3bEUVyqUtKKaFSZdYVTfSLRkJxFoNodZUFtrQFJUNRB1RU4wClNqmOhHCLSsWy0WKw3Ls1yGmwhNTU0HvPvgP/Z"/>
          <p:cNvSpPr>
            <a:spLocks noChangeAspect="1" noChangeArrowheads="1"/>
          </p:cNvSpPr>
          <p:nvPr/>
        </p:nvSpPr>
        <p:spPr bwMode="auto">
          <a:xfrm>
            <a:off x="765175" y="4651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17" name="AutoShape 6" descr="data:image/jpeg;base64,/9j/4AAQSkZJRgABAQAAAQABAAD/2wCEAAkGBxQHEBEUExISFRUXGB0VFxgYFxUWGhgfGBQYGBoaFxoYHCggGBomGxUWIjIhJSkrLy4uHh8zODMsNygtLisBCgoKBQUFDgUFDisZExkrKysrKysrKysrKysrKysrKysrKysrKysrKysrKysrKysrKysrKysrKysrKysrKysrK//AABEIAOEA4QMBIgACEQEDEQH/xAAcAAEAAgMBAQEAAAAAAAAAAAAABwgEBQYBAgP/xABBEAABAwICBwMJBgQGAwAAAAABAAIDBBEFIQYHEjFBUWEicYETFBUyQlJykaEjYoKSosEWJDOxQ1OjssLRY3Pw/8QAFAEBAAAAAAAAAAAAAAAAAAAAAP/EABQRAQAAAAAAAAAAAAAAAAAAAAD/2gAMAwEAAhEDEQA/AJxREQEREBERAREQEREBEX51Ewp2OedzQXHuAuf7IOJ1iaft0ZHkYQ19S4XzzbEDuLwN7jwb4nheFsV0gqsXcXTVEr78C4ho7mCzR4BY2J178VmlnkN3yOLz47h3AWA6ALGQZmH4vPhpBhnljI917gPEXsR0IUv6utZBxh7aar2RMco5BZrZD7rhua/lbI8gbXhReseYyHNJDgQ5pG8EG4I6ggFBbRFrNGcS9MUdNOd8kbXO77dr63WzQEWDjWKxYJBJPM7ZYwXPM8A1o4uJsAFEOI646qR58hBTsZwEgfI48rlr2gd1j3lBNiKNNGdbcNaQyrZ5B24Pbd0Z7/aZ43HMqR4Jm1DQ5jmua4XDmkEEcwRkQg/RERAREQEREBERAREQERavSLG2aPQ+WlbIYw4NeWN2tgONttwvctvYZXOYyQbRFi4biMWKxtkhkbIw7nNNx3HkehzWUgIiICIiAsbE6fzuCaMb3scz8zSP3WSiCpRaWZEWIyI5EZEIpJ1raEPoZZKyBpdC87crWjOJx9Z1h7DjmTwN+FrRrvQerxerstXWhL9JZmyyNIpWOu5xH9Ug/wBNnMHc48Bcb9wTHoDSGiwyjY4WPkg4jlt9u36l0C8AsvUETa+axzRRQj1HF8h6loa1vyD3fNRGrD6ytFDpRSgR28tES+O+W1cWcwnhtWGfMN4XVe6iF1M9zHtcx7TZzXAgtPIg7kHwt9otpfU6Lu+xfeMm7onXLHc7e47qPG+5aFEFktENMqfSpn2Z2JQO3E4jab1Hvt+8PGxyXRqp9JUvo3tkje5j2m7XNNiD0U5avNYbdIbQVFmVIGR3NmtvLeT+Jb4jiAHfIiICIiAiIgIiIC/GtpWV0b45GhzHtLHA8QRYhfsiCvNcKvVrXvbFIQ09pt82TMvltt3Fw3EixBvawKlfQvT+DScBh+yqLZxuOTuZjd7Q6bxy4r99YOio0ppS0WE0d3wuOWds2k+64C3fY8FXWRjqd5BDmPY6xGYc1zT8w4EeBCC2SKINBtaZj2Ya83G5s/EdJQN/xjxG8qXIpWzNDmuDmkXBBBBB3EEbwg+0REBERAXLYrq8w/FHFzqcMccyYy6O5PEhpAJ62XUog5DD9WmHUTtrzfyh/wDK9zx+UnZPyXWsYIwAAABkAMgOgC+kQEREBc/pTofTaTt+2ZaQCzZWWD2+PtDobhdAiCuOmOg9RosS5w8pBewmaDYX3CQZ7B+YPPguYVspYxM0tcA5pFiCAQQciCDvChnWHq1OHB9RRtLovWfCMzHzdHxcz7u8dRuCM161xYQQSCDcEEggjMEEZgg8V8716gnTVjp36eaKeocBUtHZdkPLNHH4xxHHeOIEgqptPO6me17HFr2kOa4ZFpBuCFYrV/pa3Sqm2jYTx2bK0c+D2/ddY9xBHBB1CIiAiIgIix66tjw9hfLIyNg3ue4NA8SgyEWiodMaGveGR1cLnnIDasT0btW2vBb1AUUa4tDvKA10DcwP5ho4gZCUdQMndLHgbyuvHtDwQQCDkQcwe9BUtdToVpzPoq4NH2lOT2oid195jPsO423HvzH76ydEDoxUbUY/lpSTGfcO8xnu3jmO4rj0FotH8eg0ihEsDw4bnDc5h917eB/vvFwtmqsYJjM2BSiWnkLHjI8Q4e69u5zf/hY5qdtB9PodKAI3WiqAM4ycnczET6w6bx3ZoOxREQEREBERAREQEREBERBDWtXQMUO1WUrPsybzRgZMv/iNHBvMcN+69ovVtHtDwQQCDkQcwehVetZOiX8MVN4x/Ly3dH9w73Rnu3jpzsSg5BbjRPSB+jVVHOy5A7MjPfYT2m9/EHmAtOiC11DVsr42SxuDmPaHtI4gi4X7qJtSWke0JKKR268sN+V+2weJ2gOruSllAREQeE2VbNOtJH6TVcj9smFri2Ft+yGg2DgPedvJ35gbgFNOs7F/Q+GTkGz5B5FnO8lwSOoZtHwVdEAi6mHU5pdJWudRzuL9lm3C9xubNIDmEnM22gR0BHAKH13upaidU4kZADsxROLj1fZjR4jbP4SgnhERBr8ewePHqeSCYXa8b+LTwc3k4HNVs0iwSTR6pkglHabmHDc9p9V7eh+hBHBWjXJ6xNERpTTdiwqI7uicePNjj7rreBseYIV2XrHmMggkEG4IJBBG4gjMHqvZYzC5zXAtc0lrgciCDYgjgQRZfKCXtAtaIk2YK9wB3Mn3A8hL7p+9u523mVgdoXCqWu20E1hy6N7MUu1LTbrb3xdYyd7fuHwtxCf0WJhWJRYvE2WGRskbtxH1BG8EcQcwstAREQEREBERAREQFp9LMBZpJSSwPsCRdjvcePVd89/MEjitwiCp1VTuo3vjkaWvY4scDwLTYj5hfmpI12YF5lUx1TB2Zxsv6PYBY97mf7Co3QZeD4i7CKiGdnrRvDx1t6ze4tJb4q0dDVtr4o5WG7HtD2nmHAEfQqqKnTUri3ntA6Em7oHlo57D7vb4X2x4IJBREQQ7r3xHblpacHJrXTOHVx2GfINk+aixdXrSrPPMWqeTNmIfhYL/AKi5cogKd9TOE+YYf5Uizp3l/wCFvZZ4ZOd+JQS1hkIDRck2A5k5AfNWpwihGGU8ELd0cbYx+Fob+yDLREQEREEWa3tC/OWuradvbaPt2j2mgf1APeaBnzHdnDitsRdQJrR0M/h6by0LT5tKdw3RPOex0acy3lmOVw4VERBudF9Jp9GJduB2R9eN19h46jgeThmO7JT5ojpfBpVHeI7MjR24nEbTOv3m39ofQ5KtS/ehrJMPkbJE90cjTdrmmxH/AGOhyKC1yLgNAtY8ePbMNRsxVG4HcyX4b+q/7p8L7h36AiIgIiICIiAiIg5rWNhPpnDalgF3tb5VnPaj7Vh1IBb4qtwzVtSLqrOO0HoqqqIeEcjmDuDjs/psgwV3upfEfM8SMZOU0bm2+8ztt/SJPmuCW10UrPR9fSSe7My/cXBrv0uKC0CIiCrWkc5qa2refanlPh5V1vpZa9fc7/KPcebifmbr4QbjQ6l88xGiZzmYT3NcHn6NKs6q5ar27eL0XxPPygkP7KxqAiIgIiICxcTw+PFYZIZWh0bxsuH/AFyI3g8CspEFZNL9G5NF6l0L7uae1E+3rtvv+IbiOfQhaVWW010YZpTSuidZrx2on29R1v8AadxHLqAq4YhRPw2WSKVpbIw7Lmngf3BFiDxBCD8EREBSvqz1iPc9lJWP2tohsUrt9zk1kh9q+4O33yN73EUJe27LqOCC2qLUaI4icWoaWZ3rPjaXfFazvqCtugIiICIiAiIgKvOtmm82xaot7YZJ84w0/VpVhlBOu5uzibOtOw/6sw/ZBwC+XEtBI3jML6XhQWS/ihnT5ooT9NdUQc5K3Yc4ciR8ivlZ2PReb1dUz3Z5W/KVw/ZYKDqtVjtnGKPvkHzp5QrFqs2gtR5pidE7/wAzW/n7H/JWZQEREBERAREQFwOtPQv09F5xA3+YjG4b5WDPZ+IZlviOOXfIgqUiljWhq+e576ukYXbXamiaLuvxfG0etfeWjO+YvcqJzlccsj0QF4TZCbKRdWugEmKSsqaljmQMIcxrgQ6Ug3GRz8nfO59bdmCglXQihdhuHUkbhZwiaXDkXdoj5uK3iIgIiICIiAiIgKCtd7r4nH0pmD/VmP7qdVX3W9U+cYtMPcZGz9G3/wA0HGLxer5fuPcg2/os+6fkvVNP8JHk1eoIl1mUnmeK1Y4OcJB+NjXH9RcuZUm69MO8lU004GUkZjJ6xuuL9SJD+VRkg+4ZjTOa9vrMcHjvaQR9QrWUdSKyOORubXtDx3OAI+hVUFYDVFi3pLDI2E9qAmE9wzZ4bBaPAoO1REQEREBERAREQFqMU0YpMWdtTU0L3e8WgO/MM1t0QaPDtEKHDXB0VJC1w3OLQ4juLrkLeIiAiIgIiICIiAiIgKrulFf6UraqUZh8ri34Q7Zb+kBWE05xf0Jh9TLeztgsZ8b+y35E38CqzgbIQerYaO0nn9ZSxe/Mxp7tsbX0uteu21PYd57ijH2yhY6U8rkeTaO/tk/hQT+iIg4vW3hPpPDJXAdqAicdzQQ/9DnHwVflbOWMStLXAEEEEHcQRYgqr+k2DnAKuenN+w7sk8WnNh/KR43Qaxd5qcxz0XXGFxsyoGx3Pbcs+YL295auDXrHmMhzSQ4EEEbwQbgjqCgtoi0OhOkTdJqOOYWDx2JWj2XgC/gcnDoQt8gIiICIiAiIgIiICIiAiIgIiICIiAiLAx7Fo8Dp5Z5T2WNvbi47mtHUkgDvQRXrxxzy0kNI05M+2l+JwsweDS4/iaotWTide/FJpZpDd8ji93idw6AWA6ALGQFNeo7CfNqSaoIzmfst+GK4/wB5f8goaoaR9fLHFGLvkcGNHVxsL9M1aPBsObhFPDAz1Y2Bg62FiT1JufFBmIiICi/XZo55zEysYO1F9nLbiwnsu/C4nwceSlBfnUwNqmPY9ocxwLXNO4gixB6WKCpyLd6ZaOu0Yq3wm5Z60Tj7TDu8R6p6jkQtIg6rV3pX/C1Vd9zBJZso5WPZkA4ltz3gnjZWJjkEoDmkEEXBBuCDmCCN4VTFJ+qnTsUOxR1LrRk2hkPsEn+m4+6TuPDdutYJmREQEREBERAREQEREBERAREQEREBQRrZ0vGOzinhdeCFxuQcpJBkSObW5gc7k8l1GtXTvzFr6Omd9qRaZ4/wwR6jT75G88B1OUMDJB6iLOwPCpMcqIoIh2nm1+DR7TndALn6bygkDUpo55zM+seOzFeOK/F5HacPhabfiPJTOsHBMLjwWnigiFmRt2RzPEuPUkknqVnICIiAiIg5nT7RVulVKWCwmZd0LjwPFp+64ZHwPBV0qad1I97HtLXsJa5p3gg2IKtio91oaCenm+cU7R5w0dpu7yzQN3xjgeIyPAgIMXhzXpGySCCCMiDkQRkQRwKIJS1c6yfNdmmrXks3RzO9nk2U8W8ncOOWYmJrg8Aggg5gjMHuVS12GhOn8+jFo3Xmp/8ALJzZ1iJ3fCcu7MoLCotPo5pLTaSR7dPIHEesw5PZ8TeHfuPAlbhAREQEREBERAREQERYGNY1BgcRkqJWxt4X3uPJrRm49Agz1GGsXWSKEOpqJ4dLufKLER82s4Of13Dv3cvptrMlx0Oipw6CA5ON7SSDkSPUb0Bz4nguAGSD6c4vJJJJJuSTcknMkk7yvEXhNkHoF1Pmq7Q7+HIDLK3+YlHaH+W3eI+/i7rYcFoNVOgZhLKyqZY5OgjIzbykeD7Xujhv32tLCAiIgIiICIiAiIgjvWNq7GObVRShraje9uQbN4+zJ13HceYhGeF1O5zHtc1zTZzXAgtI3gg7irZLldNdBoNKm7R+znAs2Vo+TZB7bfqOBCCuiLbaR6N1GjcmxPGQD6rxmx/wu59DYjktSg/SlqX0b2vje9j27nNcWuHcRmpE0c1uT0QDaqMTt99tmSDvHqv/AE96jdEFj8E08ocasGVDWPPsS/Zu7htZO/CSulBuqlHNZ+G41UYVbyFRNGBwa9wb+W+z9EFp0VeqTWbiVNa87ZPjjYfq0A/VZ7Nb9e32KQ98cv7SoJ2RQU7XBXn/AA6Md0cv7yrCqtaOI1G6WOP4Imf89pBYJaHG9MaLBL+VqI9oew07b/ytuR42Ve8R0iq8Uymqp3ji0vcG/lbZv0WrA2dyCU9IdcL5gW0cPkx/mS2c78LB2R3knuUbYjiEuKSGSaV8rz7TyT4Dg0dBYLGRARFnYNg82OSiKnjdI7jbc0c3u3NHU/3QYIF/7KXdXOrYwllTWtzydHAR6vEOlHvcm8OOeQ3+g2rqLRzZllImqODrdiP/ANYPH7xz5WXcoCIiAiIgIiICIiAiIgIiIMeuoo8QjdHKxsjHZFrgHA+BUWaU6ofWfQv6+RkP0ZIc/B3zUtogqrimFzYQ/YnifE7k4Wv8J3OHUErEVra6ijxBhZLGyRh3te0OHyK4XGtUlJW3MDpKd3IHyjPyuNx3BwQQYi7zFNU9dR3Mfkp28Nl2w7xa+wHg4rl67Rurw/8Aq0tQ3r5Nxb+ZoI+qDVovkuDTYmx5cV7dB6i8Xm2OYQfSLYUWBVNf/Spp39WxvI/Na31XTYZqsxCtttsjgbzkeCfBse1n0NkHEr9qKjkr3hkUb5Hnc1jS4/IcOqmXBtT1NTWNTLJOfdb9kz6Eu/UF32F4VDhDNiCGOJvJjQL9SRmT1KCJNF9UctTsvrX+Sbv8kwhzz0c4Xa3wv3hSzhGEQ4LGI4ImxsHADf1cTm49TcrORAREQEREBERAREQEREBERAREQEREBERAREQcvpjuHcoRx/13d6IgxcH9Zvepq0K3juXqIO1REQEREBERAREQEREBERAREQf/2Q==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18" name="AutoShape 8" descr="data:image/jpeg;base64,/9j/4AAQSkZJRgABAQAAAQABAAD/2wCEAAkGBxQHEBEUExISFRUXGB0VFxgYFxUWGhgfGBQYGBoaFxoYHCggGBomGxUWIjIhJSkrLy4uHh8zODMsNygtLisBCgoKBQUFDgUFDisZExkrKysrKysrKysrKysrKysrKysrKysrKysrKysrKysrKysrKysrKysrKysrKysrKysrK//AABEIAOEA4QMBIgACEQEDEQH/xAAcAAEAAgMBAQEAAAAAAAAAAAAABwgEBQYBAgP/xABBEAABAwICBwMJBgQGAwAAAAABAAIDBBEFIQYHEjFBUWEicYETFBUyQlJykaEjYoKSosEWJDOxQ1OjssLRY3Pw/8QAFAEBAAAAAAAAAAAAAAAAAAAAAP/EABQRAQAAAAAAAAAAAAAAAAAAAAD/2gAMAwEAAhEDEQA/AJxREQEREBERAREQEREBEX51Ewp2OedzQXHuAuf7IOJ1iaft0ZHkYQ19S4XzzbEDuLwN7jwb4nheFsV0gqsXcXTVEr78C4ho7mCzR4BY2J178VmlnkN3yOLz47h3AWA6ALGQZmH4vPhpBhnljI917gPEXsR0IUv6utZBxh7aar2RMco5BZrZD7rhua/lbI8gbXhReseYyHNJDgQ5pG8EG4I6ggFBbRFrNGcS9MUdNOd8kbXO77dr63WzQEWDjWKxYJBJPM7ZYwXPM8A1o4uJsAFEOI646qR58hBTsZwEgfI48rlr2gd1j3lBNiKNNGdbcNaQyrZ5B24Pbd0Z7/aZ43HMqR4Jm1DQ5jmua4XDmkEEcwRkQg/RERAREQEREBERAREQERavSLG2aPQ+WlbIYw4NeWN2tgONttwvctvYZXOYyQbRFi4biMWKxtkhkbIw7nNNx3HkehzWUgIiICIiAsbE6fzuCaMb3scz8zSP3WSiCpRaWZEWIyI5EZEIpJ1raEPoZZKyBpdC87crWjOJx9Z1h7DjmTwN+FrRrvQerxerstXWhL9JZmyyNIpWOu5xH9Ug/wBNnMHc48Bcb9wTHoDSGiwyjY4WPkg4jlt9u36l0C8AsvUETa+axzRRQj1HF8h6loa1vyD3fNRGrD6ytFDpRSgR28tES+O+W1cWcwnhtWGfMN4XVe6iF1M9zHtcx7TZzXAgtPIg7kHwt9otpfU6Lu+xfeMm7onXLHc7e47qPG+5aFEFktENMqfSpn2Z2JQO3E4jab1Hvt+8PGxyXRqp9JUvo3tkje5j2m7XNNiD0U5avNYbdIbQVFmVIGR3NmtvLeT+Jb4jiAHfIiICIiAiIgIiIC/GtpWV0b45GhzHtLHA8QRYhfsiCvNcKvVrXvbFIQ09pt82TMvltt3Fw3EixBvawKlfQvT+DScBh+yqLZxuOTuZjd7Q6bxy4r99YOio0ppS0WE0d3wuOWds2k+64C3fY8FXWRjqd5BDmPY6xGYc1zT8w4EeBCC2SKINBtaZj2Ya83G5s/EdJQN/xjxG8qXIpWzNDmuDmkXBBBBB3EEbwg+0REBERAXLYrq8w/FHFzqcMccyYy6O5PEhpAJ62XUog5DD9WmHUTtrzfyh/wDK9zx+UnZPyXWsYIwAAABkAMgOgC+kQEREBc/pTofTaTt+2ZaQCzZWWD2+PtDobhdAiCuOmOg9RosS5w8pBewmaDYX3CQZ7B+YPPguYVspYxM0tcA5pFiCAQQciCDvChnWHq1OHB9RRtLovWfCMzHzdHxcz7u8dRuCM161xYQQSCDcEEggjMEEZgg8V8716gnTVjp36eaKeocBUtHZdkPLNHH4xxHHeOIEgqptPO6me17HFr2kOa4ZFpBuCFYrV/pa3Sqm2jYTx2bK0c+D2/ddY9xBHBB1CIiAiIgIix66tjw9hfLIyNg3ue4NA8SgyEWiodMaGveGR1cLnnIDasT0btW2vBb1AUUa4tDvKA10DcwP5ho4gZCUdQMndLHgbyuvHtDwQQCDkQcwe9BUtdToVpzPoq4NH2lOT2oid195jPsO423HvzH76ydEDoxUbUY/lpSTGfcO8xnu3jmO4rj0FotH8eg0ihEsDw4bnDc5h917eB/vvFwtmqsYJjM2BSiWnkLHjI8Q4e69u5zf/hY5qdtB9PodKAI3WiqAM4ycnczET6w6bx3ZoOxREQEREBERAREQEREBERBDWtXQMUO1WUrPsybzRgZMv/iNHBvMcN+69ovVtHtDwQQCDkQcwehVetZOiX8MVN4x/Ly3dH9w73Rnu3jpzsSg5BbjRPSB+jVVHOy5A7MjPfYT2m9/EHmAtOiC11DVsr42SxuDmPaHtI4gi4X7qJtSWke0JKKR268sN+V+2weJ2gOruSllAREQeE2VbNOtJH6TVcj9smFri2Ft+yGg2DgPedvJ35gbgFNOs7F/Q+GTkGz5B5FnO8lwSOoZtHwVdEAi6mHU5pdJWudRzuL9lm3C9xubNIDmEnM22gR0BHAKH13upaidU4kZADsxROLj1fZjR4jbP4SgnhERBr8ewePHqeSCYXa8b+LTwc3k4HNVs0iwSTR6pkglHabmHDc9p9V7eh+hBHBWjXJ6xNERpTTdiwqI7uicePNjj7rreBseYIV2XrHmMggkEG4IJBBG4gjMHqvZYzC5zXAtc0lrgciCDYgjgQRZfKCXtAtaIk2YK9wB3Mn3A8hL7p+9u523mVgdoXCqWu20E1hy6N7MUu1LTbrb3xdYyd7fuHwtxCf0WJhWJRYvE2WGRskbtxH1BG8EcQcwstAREQEREBERAREQFp9LMBZpJSSwPsCRdjvcePVd89/MEjitwiCp1VTuo3vjkaWvY4scDwLTYj5hfmpI12YF5lUx1TB2Zxsv6PYBY97mf7Co3QZeD4i7CKiGdnrRvDx1t6ze4tJb4q0dDVtr4o5WG7HtD2nmHAEfQqqKnTUri3ntA6Em7oHlo57D7vb4X2x4IJBREQQ7r3xHblpacHJrXTOHVx2GfINk+aixdXrSrPPMWqeTNmIfhYL/AKi5cogKd9TOE+YYf5Uizp3l/wCFvZZ4ZOd+JQS1hkIDRck2A5k5AfNWpwihGGU8ELd0cbYx+Fob+yDLREQEREEWa3tC/OWuradvbaPt2j2mgf1APeaBnzHdnDitsRdQJrR0M/h6by0LT5tKdw3RPOex0acy3lmOVw4VERBudF9Jp9GJduB2R9eN19h46jgeThmO7JT5ojpfBpVHeI7MjR24nEbTOv3m39ofQ5KtS/ehrJMPkbJE90cjTdrmmxH/AGOhyKC1yLgNAtY8ePbMNRsxVG4HcyX4b+q/7p8L7h36AiIgIiICIiAiIg5rWNhPpnDalgF3tb5VnPaj7Vh1IBb4qtwzVtSLqrOO0HoqqqIeEcjmDuDjs/psgwV3upfEfM8SMZOU0bm2+8ztt/SJPmuCW10UrPR9fSSe7My/cXBrv0uKC0CIiCrWkc5qa2refanlPh5V1vpZa9fc7/KPcebifmbr4QbjQ6l88xGiZzmYT3NcHn6NKs6q5ar27eL0XxPPygkP7KxqAiIgIiICxcTw+PFYZIZWh0bxsuH/AFyI3g8CspEFZNL9G5NF6l0L7uae1E+3rtvv+IbiOfQhaVWW010YZpTSuidZrx2on29R1v8AadxHLqAq4YhRPw2WSKVpbIw7Lmngf3BFiDxBCD8EREBSvqz1iPc9lJWP2tohsUrt9zk1kh9q+4O33yN73EUJe27LqOCC2qLUaI4icWoaWZ3rPjaXfFazvqCtugIiICIiAiIgKvOtmm82xaot7YZJ84w0/VpVhlBOu5uzibOtOw/6sw/ZBwC+XEtBI3jML6XhQWS/ihnT5ooT9NdUQc5K3Yc4ciR8ivlZ2PReb1dUz3Z5W/KVw/ZYKDqtVjtnGKPvkHzp5QrFqs2gtR5pidE7/wAzW/n7H/JWZQEREBERAREQFwOtPQv09F5xA3+YjG4b5WDPZ+IZlviOOXfIgqUiljWhq+e576ukYXbXamiaLuvxfG0etfeWjO+YvcqJzlccsj0QF4TZCbKRdWugEmKSsqaljmQMIcxrgQ6Ug3GRz8nfO59bdmCglXQihdhuHUkbhZwiaXDkXdoj5uK3iIgIiICIiAiIgKCtd7r4nH0pmD/VmP7qdVX3W9U+cYtMPcZGz9G3/wA0HGLxer5fuPcg2/os+6fkvVNP8JHk1eoIl1mUnmeK1Y4OcJB+NjXH9RcuZUm69MO8lU004GUkZjJ6xuuL9SJD+VRkg+4ZjTOa9vrMcHjvaQR9QrWUdSKyOORubXtDx3OAI+hVUFYDVFi3pLDI2E9qAmE9wzZ4bBaPAoO1REQEREBERAREQFqMU0YpMWdtTU0L3e8WgO/MM1t0QaPDtEKHDXB0VJC1w3OLQ4juLrkLeIiAiIgIiICIiAiIgKrulFf6UraqUZh8ri34Q7Zb+kBWE05xf0Jh9TLeztgsZ8b+y35E38CqzgbIQerYaO0nn9ZSxe/Mxp7tsbX0uteu21PYd57ijH2yhY6U8rkeTaO/tk/hQT+iIg4vW3hPpPDJXAdqAicdzQQ/9DnHwVflbOWMStLXAEEEEHcQRYgqr+k2DnAKuenN+w7sk8WnNh/KR43Qaxd5qcxz0XXGFxsyoGx3Pbcs+YL295auDXrHmMhzSQ4EEEbwQbgjqCgtoi0OhOkTdJqOOYWDx2JWj2XgC/gcnDoQt8gIiICIiAiIgIiICIiAiIgIiICIiAiLAx7Fo8Dp5Z5T2WNvbi47mtHUkgDvQRXrxxzy0kNI05M+2l+JwsweDS4/iaotWTide/FJpZpDd8ji93idw6AWA6ALGQFNeo7CfNqSaoIzmfst+GK4/wB5f8goaoaR9fLHFGLvkcGNHVxsL9M1aPBsObhFPDAz1Y2Bg62FiT1JufFBmIiICi/XZo55zEysYO1F9nLbiwnsu/C4nwceSlBfnUwNqmPY9ocxwLXNO4gixB6WKCpyLd6ZaOu0Yq3wm5Z60Tj7TDu8R6p6jkQtIg6rV3pX/C1Vd9zBJZso5WPZkA4ltz3gnjZWJjkEoDmkEEXBBuCDmCCN4VTFJ+qnTsUOxR1LrRk2hkPsEn+m4+6TuPDdutYJmREQEREBERAREQEREBERAREQEREBQRrZ0vGOzinhdeCFxuQcpJBkSObW5gc7k8l1GtXTvzFr6Omd9qRaZ4/wwR6jT75G88B1OUMDJB6iLOwPCpMcqIoIh2nm1+DR7TndALn6bygkDUpo55zM+seOzFeOK/F5HacPhabfiPJTOsHBMLjwWnigiFmRt2RzPEuPUkknqVnICIiAiIg5nT7RVulVKWCwmZd0LjwPFp+64ZHwPBV0qad1I97HtLXsJa5p3gg2IKtio91oaCenm+cU7R5w0dpu7yzQN3xjgeIyPAgIMXhzXpGySCCCMiDkQRkQRwKIJS1c6yfNdmmrXks3RzO9nk2U8W8ncOOWYmJrg8Aggg5gjMHuVS12GhOn8+jFo3Xmp/8ALJzZ1iJ3fCcu7MoLCotPo5pLTaSR7dPIHEesw5PZ8TeHfuPAlbhAREQEREBERAREQERYGNY1BgcRkqJWxt4X3uPJrRm49Agz1GGsXWSKEOpqJ4dLufKLER82s4Of13Dv3cvptrMlx0Oipw6CA5ON7SSDkSPUb0Bz4nguAGSD6c4vJJJJJuSTcknMkk7yvEXhNkHoF1Pmq7Q7+HIDLK3+YlHaH+W3eI+/i7rYcFoNVOgZhLKyqZY5OgjIzbykeD7Xujhv32tLCAiIgIiICIiAiIgjvWNq7GObVRShraje9uQbN4+zJ13HceYhGeF1O5zHtc1zTZzXAgtI3gg7irZLldNdBoNKm7R+znAs2Vo+TZB7bfqOBCCuiLbaR6N1GjcmxPGQD6rxmx/wu59DYjktSg/SlqX0b2vje9j27nNcWuHcRmpE0c1uT0QDaqMTt99tmSDvHqv/AE96jdEFj8E08ocasGVDWPPsS/Zu7htZO/CSulBuqlHNZ+G41UYVbyFRNGBwa9wb+W+z9EFp0VeqTWbiVNa87ZPjjYfq0A/VZ7Nb9e32KQ98cv7SoJ2RQU7XBXn/AA6Md0cv7yrCqtaOI1G6WOP4Imf89pBYJaHG9MaLBL+VqI9oew07b/ytuR42Ve8R0iq8Uymqp3ji0vcG/lbZv0WrA2dyCU9IdcL5gW0cPkx/mS2c78LB2R3knuUbYjiEuKSGSaV8rz7TyT4Dg0dBYLGRARFnYNg82OSiKnjdI7jbc0c3u3NHU/3QYIF/7KXdXOrYwllTWtzydHAR6vEOlHvcm8OOeQ3+g2rqLRzZllImqODrdiP/ANYPH7xz5WXcoCIiAiIgIiICIiAiIgIiIMeuoo8QjdHKxsjHZFrgHA+BUWaU6ofWfQv6+RkP0ZIc/B3zUtogqrimFzYQ/YnifE7k4Wv8J3OHUErEVra6ijxBhZLGyRh3te0OHyK4XGtUlJW3MDpKd3IHyjPyuNx3BwQQYi7zFNU9dR3Mfkp28Nl2w7xa+wHg4rl67Rurw/8Aq0tQ3r5Nxb+ZoI+qDVovkuDTYmx5cV7dB6i8Xm2OYQfSLYUWBVNf/Spp39WxvI/Na31XTYZqsxCtttsjgbzkeCfBse1n0NkHEr9qKjkr3hkUb5Hnc1jS4/IcOqmXBtT1NTWNTLJOfdb9kz6Eu/UF32F4VDhDNiCGOJvJjQL9SRmT1KCJNF9UctTsvrX+Sbv8kwhzz0c4Xa3wv3hSzhGEQ4LGI4ImxsHADf1cTm49TcrORAREQEREBERAREQEREBERAREQEREBERAREQcvpjuHcoRx/13d6IgxcH9Zvepq0K3juXqIO1REQEREBERAREQEREBERAREQf/2Q=="/>
          <p:cNvSpPr>
            <a:spLocks noChangeAspect="1" noChangeArrowheads="1"/>
          </p:cNvSpPr>
          <p:nvPr/>
        </p:nvSpPr>
        <p:spPr bwMode="auto">
          <a:xfrm>
            <a:off x="765175" y="4651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334383" y="1096661"/>
            <a:ext cx="851694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solidFill>
                  <a:srgbClr val="4F81BD">
                    <a:lumMod val="50000"/>
                  </a:srgb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Постановлением Правительства Санкт-Петербурга от 13 апреля 2015 г. № 350 </a:t>
            </a:r>
            <a:r>
              <a:rPr lang="ru-RU" sz="1400" dirty="0" smtClean="0">
                <a:solidFill>
                  <a:srgbClr val="4F81BD">
                    <a:lumMod val="50000"/>
                  </a:srgb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утверждена Концепция содействия формированию и развитию </a:t>
            </a:r>
            <a:r>
              <a:rPr lang="ru-RU" sz="1400" b="1" dirty="0" smtClean="0">
                <a:solidFill>
                  <a:srgbClr val="4F81BD">
                    <a:lumMod val="50000"/>
                  </a:srgb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кластера водоснабжения и водоотведения </a:t>
            </a:r>
            <a:r>
              <a:rPr lang="ru-RU" sz="1400" dirty="0" smtClean="0">
                <a:solidFill>
                  <a:srgbClr val="4F81BD">
                    <a:lumMod val="50000"/>
                  </a:srgb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 Санкт-Петербурге.</a:t>
            </a:r>
            <a:endParaRPr lang="ru-RU" sz="1400" dirty="0">
              <a:solidFill>
                <a:srgbClr val="4F81BD">
                  <a:lumMod val="50000"/>
                </a:srgb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7" name="Объект 2"/>
          <p:cNvSpPr txBox="1">
            <a:spLocks/>
          </p:cNvSpPr>
          <p:nvPr/>
        </p:nvSpPr>
        <p:spPr>
          <a:xfrm>
            <a:off x="354227" y="1945083"/>
            <a:ext cx="8492879" cy="825187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10000"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342900" algn="just"/>
            <a:r>
              <a:rPr lang="ru-RU" sz="1400" b="1" dirty="0" smtClean="0">
                <a:solidFill>
                  <a:srgbClr val="4F81BD">
                    <a:lumMod val="50000"/>
                  </a:srgb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Цель </a:t>
            </a:r>
            <a:r>
              <a:rPr lang="ru-RU" sz="1400" b="1" dirty="0">
                <a:solidFill>
                  <a:srgbClr val="4F81BD">
                    <a:lumMod val="50000"/>
                  </a:srgb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реализации кластерной </a:t>
            </a:r>
            <a:r>
              <a:rPr lang="ru-RU" sz="1400" b="1" dirty="0" smtClean="0">
                <a:solidFill>
                  <a:srgbClr val="4F81BD">
                    <a:lumMod val="50000"/>
                  </a:srgb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политики </a:t>
            </a:r>
            <a:r>
              <a:rPr lang="ru-RU" sz="1400" dirty="0" smtClean="0">
                <a:solidFill>
                  <a:srgbClr val="4F81BD">
                    <a:lumMod val="50000"/>
                  </a:srgb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-  обеспечение </a:t>
            </a:r>
            <a:r>
              <a:rPr lang="ru-RU" sz="1400" dirty="0">
                <a:solidFill>
                  <a:srgbClr val="4F81BD">
                    <a:lumMod val="50000"/>
                  </a:srgb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высоких темпов экономического роста и диверсификации экономики за счет повышения конкурентоспособности предприятий, поставщиков оборудования, комплектующих, специализированных производственных и сервисных услуг, научно-исследовательских и образовательных организаций, образующих территориально-производственные кластеры.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2123728" y="2770270"/>
            <a:ext cx="597666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>
                <a:solidFill>
                  <a:srgbClr val="4F81BD">
                    <a:lumMod val="50000"/>
                  </a:srgb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Структура кластера водоснабжения и водоотведения</a:t>
            </a:r>
          </a:p>
        </p:txBody>
      </p:sp>
      <p:pic>
        <p:nvPicPr>
          <p:cNvPr id="29" name="Рисунок 28"/>
          <p:cNvPicPr/>
          <p:nvPr/>
        </p:nvPicPr>
        <p:blipFill rotWithShape="1">
          <a:blip r:embed="rId2"/>
          <a:srcRect l="27562" t="40825" r="18726" b="15067"/>
          <a:stretch/>
        </p:blipFill>
        <p:spPr bwMode="auto">
          <a:xfrm>
            <a:off x="1691680" y="3356992"/>
            <a:ext cx="6552728" cy="3456384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625864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7"/>
          <p:cNvPicPr>
            <a:picLocks noChangeAspect="1" noChangeArrowheads="1"/>
          </p:cNvPicPr>
          <p:nvPr/>
        </p:nvPicPr>
        <p:blipFill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1052736"/>
            <a:ext cx="7740351" cy="5805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1172096" y="1112342"/>
            <a:ext cx="4678909" cy="9233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ru-RU" altLang="ru-RU" b="1" u="sng" dirty="0">
                <a:solidFill>
                  <a:srgbClr val="000099"/>
                </a:solidFill>
                <a:cs typeface="Arial" charset="0"/>
              </a:rPr>
              <a:t>Просветительская работа</a:t>
            </a:r>
          </a:p>
          <a:p>
            <a:pPr>
              <a:buFont typeface="Wingdings" pitchFamily="2" charset="2"/>
              <a:buChar char="Ø"/>
            </a:pPr>
            <a:r>
              <a:rPr lang="ru-RU" altLang="ru-RU" dirty="0">
                <a:solidFill>
                  <a:srgbClr val="000099"/>
                </a:solidFill>
                <a:cs typeface="Arial" charset="0"/>
              </a:rPr>
              <a:t>  Детский экологический </a:t>
            </a:r>
            <a:r>
              <a:rPr lang="ru-RU" altLang="ru-RU" dirty="0" smtClean="0">
                <a:solidFill>
                  <a:srgbClr val="000099"/>
                </a:solidFill>
                <a:cs typeface="Arial" charset="0"/>
              </a:rPr>
              <a:t>центр</a:t>
            </a:r>
          </a:p>
          <a:p>
            <a:pPr algn="ctr">
              <a:buFont typeface="Wingdings" pitchFamily="2" charset="2"/>
              <a:buChar char="Ø"/>
            </a:pPr>
            <a:r>
              <a:rPr lang="ru-RU" altLang="ru-RU" dirty="0" smtClean="0">
                <a:solidFill>
                  <a:srgbClr val="000099"/>
                </a:solidFill>
                <a:cs typeface="Arial" charset="0"/>
              </a:rPr>
              <a:t> </a:t>
            </a:r>
            <a:r>
              <a:rPr lang="ru-RU" altLang="ru-RU" dirty="0">
                <a:solidFill>
                  <a:srgbClr val="000099"/>
                </a:solidFill>
                <a:cs typeface="Arial" charset="0"/>
              </a:rPr>
              <a:t>Музейный комплекс «Вселенная воды»</a:t>
            </a:r>
            <a:endParaRPr lang="ru-RU" altLang="ru-RU" sz="1600" dirty="0">
              <a:solidFill>
                <a:srgbClr val="000099"/>
              </a:solidFill>
              <a:cs typeface="Arial" charset="0"/>
            </a:endParaRPr>
          </a:p>
        </p:txBody>
      </p:sp>
      <p:sp>
        <p:nvSpPr>
          <p:cNvPr id="15364" name="Text Box 8"/>
          <p:cNvSpPr txBox="1">
            <a:spLocks noChangeArrowheads="1"/>
          </p:cNvSpPr>
          <p:nvPr/>
        </p:nvSpPr>
        <p:spPr bwMode="auto">
          <a:xfrm>
            <a:off x="1907704" y="142875"/>
            <a:ext cx="6912768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ru-RU" altLang="ru-RU" sz="2000" b="1" dirty="0">
                <a:solidFill>
                  <a:schemeClr val="bg1"/>
                </a:solidFill>
                <a:cs typeface="Arial" charset="0"/>
              </a:rPr>
              <a:t>Просветительская работа</a:t>
            </a:r>
          </a:p>
          <a:p>
            <a:pPr algn="ctr"/>
            <a:r>
              <a:rPr lang="ru-RU" altLang="ru-RU" sz="2000" b="1" dirty="0">
                <a:solidFill>
                  <a:schemeClr val="bg1"/>
                </a:solidFill>
                <a:cs typeface="Arial" charset="0"/>
              </a:rPr>
              <a:t>ГУП «Водоканал Санкт-Петербурга»</a:t>
            </a:r>
          </a:p>
        </p:txBody>
      </p:sp>
      <p:pic>
        <p:nvPicPr>
          <p:cNvPr id="15365" name="Picture 5" descr="1а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050" y="838200"/>
            <a:ext cx="2873375" cy="195103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6" name="Picture 6" descr="обложка блокнота"/>
          <p:cNvPicPr>
            <a:picLocks noChangeAspect="1" noChangeArrowheads="1"/>
          </p:cNvPicPr>
          <p:nvPr/>
        </p:nvPicPr>
        <p:blipFill>
          <a:blip r:embed="rId4">
            <a:lum bright="-6000" contras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063" y="2327275"/>
            <a:ext cx="3163887" cy="4394200"/>
          </a:xfrm>
          <a:prstGeom prst="rect">
            <a:avLst/>
          </a:prstGeom>
          <a:noFill/>
          <a:ln w="38100">
            <a:solidFill>
              <a:srgbClr val="33CCCC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7" name="Picture 7" descr="Вселенная воды_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1338" y="2335213"/>
            <a:ext cx="2941637" cy="191611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8" name="Picture 8" descr="ДЭЦ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49638" y="3805238"/>
            <a:ext cx="2990850" cy="19939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9" name="Picture 9" descr="Вселенная воды_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48388" y="4811713"/>
            <a:ext cx="2886075" cy="192246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68235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D:\1Лена\РАБОТЫ\ВОДОКАНАЛ\презентация\дуга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467544" y="3402458"/>
            <a:ext cx="820891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eaLnBrk="0" hangingPunct="0"/>
            <a:r>
              <a:rPr lang="ru-RU" sz="4000" b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Спасибо за внимание!</a:t>
            </a:r>
            <a:endParaRPr lang="ru-RU" sz="4000" b="1" dirty="0">
              <a:solidFill>
                <a:schemeClr val="bg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1029" name="Picture 5" descr="D:\1Лена\РАБОТЫ\ВОДОКАНАЛ\лого белый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65404" y="332656"/>
            <a:ext cx="3076500" cy="197643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6267278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Прямоугольник 3"/>
          <p:cNvSpPr>
            <a:spLocks noChangeArrowheads="1"/>
          </p:cNvSpPr>
          <p:nvPr/>
        </p:nvSpPr>
        <p:spPr bwMode="auto">
          <a:xfrm>
            <a:off x="214313" y="1089025"/>
            <a:ext cx="871537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1400" b="1" dirty="0">
                <a:solidFill>
                  <a:srgbClr val="4F81BD">
                    <a:lumMod val="75000"/>
                  </a:srgb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Санкт-Петербург</a:t>
            </a:r>
            <a:r>
              <a:rPr lang="ru-RU" sz="1400" dirty="0">
                <a:solidFill>
                  <a:srgbClr val="4F81BD">
                    <a:lumMod val="75000"/>
                  </a:srgb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- город федерального значения, представляет собой территорию плотной городской застройки и пояс городов-спутников и поселков.</a:t>
            </a:r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57138202"/>
              </p:ext>
            </p:extLst>
          </p:nvPr>
        </p:nvGraphicFramePr>
        <p:xfrm>
          <a:off x="246870" y="1700808"/>
          <a:ext cx="8810625" cy="14328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54190"/>
                <a:gridCol w="1943148"/>
                <a:gridCol w="2233125"/>
                <a:gridCol w="2480162"/>
              </a:tblGrid>
              <a:tr h="484187">
                <a:tc>
                  <a:txBody>
                    <a:bodyPr/>
                    <a:lstStyle/>
                    <a:p>
                      <a:pPr algn="ctr"/>
                      <a:r>
                        <a:rPr lang="ru-RU" sz="1200" b="0" dirty="0" smtClean="0">
                          <a:latin typeface="Arial" pitchFamily="34" charset="0"/>
                          <a:cs typeface="Arial" pitchFamily="34" charset="0"/>
                        </a:rPr>
                        <a:t>Составные части</a:t>
                      </a:r>
                    </a:p>
                    <a:p>
                      <a:pPr algn="ctr"/>
                      <a:r>
                        <a:rPr lang="ru-RU" sz="1200" b="0" dirty="0" smtClean="0">
                          <a:latin typeface="Arial" pitchFamily="34" charset="0"/>
                          <a:cs typeface="Arial" pitchFamily="34" charset="0"/>
                        </a:rPr>
                        <a:t>Санкт-Петербурга</a:t>
                      </a:r>
                      <a:endParaRPr lang="ru-RU" sz="12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dirty="0" smtClean="0">
                          <a:latin typeface="Arial" pitchFamily="34" charset="0"/>
                          <a:cs typeface="Arial" pitchFamily="34" charset="0"/>
                        </a:rPr>
                        <a:t>Примерная площадь , км</a:t>
                      </a:r>
                      <a:r>
                        <a:rPr lang="ru-RU" sz="1200" b="0" baseline="30000" dirty="0" smtClean="0">
                          <a:latin typeface="Arial" pitchFamily="34" charset="0"/>
                          <a:cs typeface="Arial" pitchFamily="34" charset="0"/>
                        </a:rPr>
                        <a:t>2</a:t>
                      </a:r>
                      <a:endParaRPr lang="ru-RU" sz="1200" b="0" baseline="300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dirty="0" smtClean="0">
                          <a:latin typeface="Arial" pitchFamily="34" charset="0"/>
                          <a:cs typeface="Arial" pitchFamily="34" charset="0"/>
                        </a:rPr>
                        <a:t>Численность населения , чел.</a:t>
                      </a:r>
                      <a:endParaRPr lang="ru-RU" sz="12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dirty="0" smtClean="0">
                          <a:latin typeface="Arial" pitchFamily="34" charset="0"/>
                          <a:cs typeface="Arial" pitchFamily="34" charset="0"/>
                        </a:rPr>
                        <a:t>Средняя плотность ,  чел./км²</a:t>
                      </a:r>
                      <a:endParaRPr lang="ru-RU" sz="12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0" marT="0" marB="0" anchor="ctr"/>
                </a:tc>
              </a:tr>
              <a:tr h="253649">
                <a:tc>
                  <a:txBody>
                    <a:bodyPr/>
                    <a:lstStyle/>
                    <a:p>
                      <a:r>
                        <a:rPr lang="ru-RU" sz="1400" kern="1200" dirty="0" smtClean="0">
                          <a:solidFill>
                            <a:srgbClr val="4F81BD">
                              <a:lumMod val="75000"/>
                            </a:srgbClr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Город</a:t>
                      </a:r>
                      <a:endParaRPr lang="ru-RU" sz="1400" kern="1200" dirty="0">
                        <a:solidFill>
                          <a:srgbClr val="4F81BD">
                            <a:lumMod val="75000"/>
                          </a:srgbClr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3600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kern="1200" dirty="0" smtClean="0">
                          <a:solidFill>
                            <a:srgbClr val="4F81BD">
                              <a:lumMod val="75000"/>
                            </a:srgbClr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550</a:t>
                      </a:r>
                      <a:endParaRPr lang="ru-RU" sz="1400" kern="1200" dirty="0">
                        <a:solidFill>
                          <a:srgbClr val="4F81BD">
                            <a:lumMod val="75000"/>
                          </a:srgbClr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3600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kern="1200" dirty="0" smtClean="0">
                          <a:solidFill>
                            <a:srgbClr val="4F81BD">
                              <a:lumMod val="75000"/>
                            </a:srgbClr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4,3 млн.</a:t>
                      </a:r>
                      <a:endParaRPr lang="ru-RU" sz="1400" kern="1200" dirty="0">
                        <a:solidFill>
                          <a:srgbClr val="4F81BD">
                            <a:lumMod val="75000"/>
                          </a:srgbClr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3600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kern="1200" dirty="0" smtClean="0">
                          <a:solidFill>
                            <a:srgbClr val="4F81BD">
                              <a:lumMod val="75000"/>
                            </a:srgbClr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7818</a:t>
                      </a:r>
                      <a:endParaRPr lang="ru-RU" sz="1400" kern="1200" dirty="0">
                        <a:solidFill>
                          <a:srgbClr val="4F81BD">
                            <a:lumMod val="75000"/>
                          </a:srgbClr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36000" marR="0" marT="0" marB="0" anchor="ctr"/>
                </a:tc>
              </a:tr>
              <a:tr h="476706">
                <a:tc>
                  <a:txBody>
                    <a:bodyPr/>
                    <a:lstStyle/>
                    <a:p>
                      <a:pPr marL="0" algn="l" defTabSz="914360" rtl="0" eaLnBrk="1" latinLnBrk="0" hangingPunct="1"/>
                      <a:r>
                        <a:rPr lang="ru-RU" sz="1400" kern="1200" dirty="0" smtClean="0">
                          <a:solidFill>
                            <a:srgbClr val="4F81BD">
                              <a:lumMod val="75000"/>
                            </a:srgbClr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Пояс городов-спутников и поселков</a:t>
                      </a:r>
                      <a:endParaRPr lang="ru-RU" sz="1400" kern="1200" dirty="0">
                        <a:solidFill>
                          <a:srgbClr val="4F81BD">
                            <a:lumMod val="75000"/>
                          </a:srgbClr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3600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kern="1200" dirty="0" smtClean="0">
                          <a:solidFill>
                            <a:srgbClr val="4F81BD">
                              <a:lumMod val="75000"/>
                            </a:srgbClr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889</a:t>
                      </a:r>
                      <a:endParaRPr lang="ru-RU" sz="1400" kern="1200" dirty="0">
                        <a:solidFill>
                          <a:srgbClr val="4F81BD">
                            <a:lumMod val="75000"/>
                          </a:srgbClr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3600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kern="1200" dirty="0" smtClean="0">
                          <a:solidFill>
                            <a:srgbClr val="4F81BD">
                              <a:lumMod val="75000"/>
                            </a:srgbClr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0,9 млн.</a:t>
                      </a:r>
                    </a:p>
                  </a:txBody>
                  <a:tcPr marL="3600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kern="1200" dirty="0" smtClean="0">
                          <a:solidFill>
                            <a:srgbClr val="4F81BD">
                              <a:lumMod val="75000"/>
                            </a:srgbClr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1012</a:t>
                      </a:r>
                      <a:endParaRPr lang="ru-RU" sz="1400" kern="1200" dirty="0">
                        <a:solidFill>
                          <a:srgbClr val="4F81BD">
                            <a:lumMod val="75000"/>
                          </a:srgbClr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36000" marR="0" marT="0" marB="0" anchor="ctr"/>
                </a:tc>
              </a:tr>
              <a:tr h="218283">
                <a:tc>
                  <a:txBody>
                    <a:bodyPr/>
                    <a:lstStyle/>
                    <a:p>
                      <a:pPr marL="0" algn="l" defTabSz="914360" rtl="0" eaLnBrk="1" latinLnBrk="0" hangingPunct="1"/>
                      <a:r>
                        <a:rPr lang="ru-RU" sz="1400" b="1" kern="1200" dirty="0" smtClean="0">
                          <a:solidFill>
                            <a:srgbClr val="4F81BD">
                              <a:lumMod val="75000"/>
                            </a:srgbClr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ВСЕГО</a:t>
                      </a:r>
                      <a:endParaRPr lang="ru-RU" sz="1400" b="1" kern="1200" dirty="0">
                        <a:solidFill>
                          <a:srgbClr val="4F81BD">
                            <a:lumMod val="75000"/>
                          </a:srgbClr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3600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kern="1200" dirty="0" smtClean="0">
                          <a:solidFill>
                            <a:srgbClr val="4F81BD">
                              <a:lumMod val="75000"/>
                            </a:srgbClr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1 439</a:t>
                      </a:r>
                      <a:endParaRPr lang="ru-RU" sz="1400" kern="1200" dirty="0">
                        <a:solidFill>
                          <a:srgbClr val="4F81BD">
                            <a:lumMod val="75000"/>
                          </a:srgbClr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3600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kern="1200" dirty="0" smtClean="0">
                          <a:solidFill>
                            <a:srgbClr val="4F81BD">
                              <a:lumMod val="75000"/>
                            </a:srgbClr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5,2 млн.</a:t>
                      </a:r>
                      <a:endParaRPr lang="ru-RU" sz="1400" kern="1200" dirty="0">
                        <a:solidFill>
                          <a:srgbClr val="4F81BD">
                            <a:lumMod val="75000"/>
                          </a:srgbClr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3600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kern="1200" dirty="0" smtClean="0">
                          <a:solidFill>
                            <a:srgbClr val="4F81BD">
                              <a:lumMod val="75000"/>
                            </a:srgbClr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3614</a:t>
                      </a:r>
                      <a:endParaRPr lang="ru-RU" sz="1400" kern="1200" dirty="0">
                        <a:solidFill>
                          <a:srgbClr val="4F81BD">
                            <a:lumMod val="75000"/>
                          </a:srgbClr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36000" marR="0" marT="0" marB="0" anchor="ctr"/>
                </a:tc>
              </a:tr>
            </a:tbl>
          </a:graphicData>
        </a:graphic>
      </p:graphicFrame>
      <p:sp>
        <p:nvSpPr>
          <p:cNvPr id="14365" name="Прямоугольник 13"/>
          <p:cNvSpPr>
            <a:spLocks noChangeArrowheads="1"/>
          </p:cNvSpPr>
          <p:nvPr/>
        </p:nvSpPr>
        <p:spPr bwMode="auto">
          <a:xfrm>
            <a:off x="1967538" y="50080"/>
            <a:ext cx="5960158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  <a:latin typeface="Calibri" pitchFamily="34" charset="0"/>
              </a:rPr>
              <a:t>Санкт-Петербург – </a:t>
            </a:r>
            <a:endParaRPr lang="en-US" sz="2400" b="1" dirty="0" smtClean="0">
              <a:solidFill>
                <a:schemeClr val="bg1"/>
              </a:solidFill>
              <a:latin typeface="Calibri" pitchFamily="34" charset="0"/>
            </a:endParaRPr>
          </a:p>
          <a:p>
            <a:pPr algn="ctr"/>
            <a:r>
              <a:rPr lang="ru-RU" sz="2400" b="1" dirty="0" smtClean="0">
                <a:solidFill>
                  <a:schemeClr val="bg1"/>
                </a:solidFill>
                <a:latin typeface="Calibri" pitchFamily="34" charset="0"/>
              </a:rPr>
              <a:t>самый крупный мегаполис  Северо-Запада</a:t>
            </a:r>
            <a:endParaRPr lang="ru-RU" sz="2400" b="1" dirty="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276589" y="3309202"/>
            <a:ext cx="2582659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defTabSz="913630">
              <a:defRPr/>
            </a:pPr>
            <a:r>
              <a:rPr lang="ru-RU" sz="1200" b="1" dirty="0">
                <a:solidFill>
                  <a:srgbClr val="4F81BD">
                    <a:lumMod val="75000"/>
                  </a:srgb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Безальтернативным поверхностным </a:t>
            </a:r>
            <a:r>
              <a:rPr lang="ru-RU" sz="1200" b="1" dirty="0" err="1" smtClean="0">
                <a:solidFill>
                  <a:srgbClr val="4F81BD">
                    <a:lumMod val="75000"/>
                  </a:srgb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водоисточником</a:t>
            </a:r>
            <a:r>
              <a:rPr lang="ru-RU" sz="1200" b="1" dirty="0" smtClean="0">
                <a:solidFill>
                  <a:srgbClr val="4F81BD">
                    <a:lumMod val="75000"/>
                  </a:srgb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ru-RU" sz="1200" b="1" dirty="0" smtClean="0">
                <a:solidFill>
                  <a:srgbClr val="4F81BD">
                    <a:lumMod val="75000"/>
                  </a:srgb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Санкт-Петербурга </a:t>
            </a:r>
            <a:r>
              <a:rPr lang="ru-RU" sz="1200" b="1" dirty="0">
                <a:solidFill>
                  <a:srgbClr val="4F81BD">
                    <a:lumMod val="75000"/>
                  </a:srgb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является река Нева. </a:t>
            </a:r>
            <a:endParaRPr lang="ru-RU" sz="1200" b="1" dirty="0" smtClean="0">
              <a:solidFill>
                <a:srgbClr val="4F81BD">
                  <a:lumMod val="75000"/>
                </a:srgb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lvl="0" algn="ctr" defTabSz="913630">
              <a:defRPr/>
            </a:pPr>
            <a:endParaRPr lang="ru-RU" sz="1200" b="1" dirty="0" smtClean="0">
              <a:solidFill>
                <a:srgbClr val="4F81BD">
                  <a:lumMod val="75000"/>
                </a:srgb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lvl="0" algn="ctr" defTabSz="913630">
              <a:defRPr/>
            </a:pPr>
            <a:r>
              <a:rPr lang="ru-RU" sz="1200" dirty="0" smtClean="0">
                <a:solidFill>
                  <a:srgbClr val="4F81BD">
                    <a:lumMod val="75000"/>
                  </a:srgb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При </a:t>
            </a:r>
            <a:r>
              <a:rPr lang="ru-RU" sz="1200" dirty="0">
                <a:solidFill>
                  <a:srgbClr val="4F81BD">
                    <a:lumMod val="75000"/>
                  </a:srgb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этом, она находится в конце единой водной системы Северо-Западного федерального округа «Онежское озеро – Ладожское озеро, озеро Ильмень – Нева – Балтийское море» и несет в себе техногенную нагрузку от всех загрязнителей, находящихся выше</a:t>
            </a:r>
            <a:r>
              <a:rPr lang="ru-RU" sz="1200" dirty="0" smtClean="0">
                <a:solidFill>
                  <a:srgbClr val="4F81BD">
                    <a:lumMod val="75000"/>
                  </a:srgb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.</a:t>
            </a:r>
            <a:endParaRPr lang="ru-RU" sz="1200" dirty="0">
              <a:solidFill>
                <a:srgbClr val="4F81BD">
                  <a:lumMod val="75000"/>
                </a:srgb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grpSp>
        <p:nvGrpSpPr>
          <p:cNvPr id="3" name="Группа 2"/>
          <p:cNvGrpSpPr/>
          <p:nvPr/>
        </p:nvGrpSpPr>
        <p:grpSpPr>
          <a:xfrm>
            <a:off x="107504" y="3309202"/>
            <a:ext cx="3621552" cy="2928109"/>
            <a:chOff x="150395" y="3341350"/>
            <a:chExt cx="3607485" cy="2607930"/>
          </a:xfrm>
        </p:grpSpPr>
        <p:grpSp>
          <p:nvGrpSpPr>
            <p:cNvPr id="20" name="Группа 20"/>
            <p:cNvGrpSpPr>
              <a:grpSpLocks noChangeAspect="1"/>
            </p:cNvGrpSpPr>
            <p:nvPr/>
          </p:nvGrpSpPr>
          <p:grpSpPr>
            <a:xfrm>
              <a:off x="150395" y="3341350"/>
              <a:ext cx="3221005" cy="2607930"/>
              <a:chOff x="467139" y="745435"/>
              <a:chExt cx="6788426" cy="5496339"/>
            </a:xfrm>
          </p:grpSpPr>
          <p:grpSp>
            <p:nvGrpSpPr>
              <p:cNvPr id="21" name="Группа 13"/>
              <p:cNvGrpSpPr>
                <a:grpSpLocks noChangeAspect="1"/>
              </p:cNvGrpSpPr>
              <p:nvPr/>
            </p:nvGrpSpPr>
            <p:grpSpPr>
              <a:xfrm>
                <a:off x="467139" y="745435"/>
                <a:ext cx="6788426" cy="5496339"/>
                <a:chOff x="303833" y="1268656"/>
                <a:chExt cx="5554133" cy="4928278"/>
              </a:xfrm>
            </p:grpSpPr>
            <p:pic>
              <p:nvPicPr>
                <p:cNvPr id="26" name="Picture 2"/>
                <p:cNvPicPr>
                  <a:picLocks noChangeAspect="1" noChangeArrowheads="1"/>
                </p:cNvPicPr>
                <p:nvPr/>
              </p:nvPicPr>
              <p:blipFill>
                <a:blip r:embed="rId2" cstate="print"/>
                <a:srcRect l="24654" t="33887" r="29792" b="12662"/>
                <a:stretch>
                  <a:fillRect/>
                </a:stretch>
              </p:blipFill>
              <p:spPr bwMode="auto">
                <a:xfrm>
                  <a:off x="303833" y="1268656"/>
                  <a:ext cx="5554133" cy="4928278"/>
                </a:xfrm>
                <a:prstGeom prst="roundRect">
                  <a:avLst/>
                </a:prstGeom>
                <a:ln w="28575">
                  <a:noFill/>
                </a:ln>
                <a:effectLst>
                  <a:outerShdw blurRad="292100" dist="139700" dir="2700000" algn="tl" rotWithShape="0">
                    <a:srgbClr val="333333">
                      <a:alpha val="65000"/>
                    </a:srgbClr>
                  </a:outerShdw>
                </a:effectLst>
              </p:spPr>
            </p:pic>
            <p:sp>
              <p:nvSpPr>
                <p:cNvPr id="27" name="Полилиния 26"/>
                <p:cNvSpPr/>
                <p:nvPr/>
              </p:nvSpPr>
              <p:spPr>
                <a:xfrm>
                  <a:off x="463550" y="1628775"/>
                  <a:ext cx="4616450" cy="4222750"/>
                </a:xfrm>
                <a:custGeom>
                  <a:avLst/>
                  <a:gdLst>
                    <a:gd name="connsiteX0" fmla="*/ 114300 w 4616450"/>
                    <a:gd name="connsiteY0" fmla="*/ 533400 h 4222750"/>
                    <a:gd name="connsiteX1" fmla="*/ 69850 w 4616450"/>
                    <a:gd name="connsiteY1" fmla="*/ 488950 h 4222750"/>
                    <a:gd name="connsiteX2" fmla="*/ 127000 w 4616450"/>
                    <a:gd name="connsiteY2" fmla="*/ 425450 h 4222750"/>
                    <a:gd name="connsiteX3" fmla="*/ 76200 w 4616450"/>
                    <a:gd name="connsiteY3" fmla="*/ 368300 h 4222750"/>
                    <a:gd name="connsiteX4" fmla="*/ 0 w 4616450"/>
                    <a:gd name="connsiteY4" fmla="*/ 355600 h 4222750"/>
                    <a:gd name="connsiteX5" fmla="*/ 95250 w 4616450"/>
                    <a:gd name="connsiteY5" fmla="*/ 241300 h 4222750"/>
                    <a:gd name="connsiteX6" fmla="*/ 228600 w 4616450"/>
                    <a:gd name="connsiteY6" fmla="*/ 127000 h 4222750"/>
                    <a:gd name="connsiteX7" fmla="*/ 247650 w 4616450"/>
                    <a:gd name="connsiteY7" fmla="*/ 152400 h 4222750"/>
                    <a:gd name="connsiteX8" fmla="*/ 323850 w 4616450"/>
                    <a:gd name="connsiteY8" fmla="*/ 88900 h 4222750"/>
                    <a:gd name="connsiteX9" fmla="*/ 361950 w 4616450"/>
                    <a:gd name="connsiteY9" fmla="*/ 152400 h 4222750"/>
                    <a:gd name="connsiteX10" fmla="*/ 419100 w 4616450"/>
                    <a:gd name="connsiteY10" fmla="*/ 146050 h 4222750"/>
                    <a:gd name="connsiteX11" fmla="*/ 444500 w 4616450"/>
                    <a:gd name="connsiteY11" fmla="*/ 127000 h 4222750"/>
                    <a:gd name="connsiteX12" fmla="*/ 508000 w 4616450"/>
                    <a:gd name="connsiteY12" fmla="*/ 146050 h 4222750"/>
                    <a:gd name="connsiteX13" fmla="*/ 622300 w 4616450"/>
                    <a:gd name="connsiteY13" fmla="*/ 88900 h 4222750"/>
                    <a:gd name="connsiteX14" fmla="*/ 679450 w 4616450"/>
                    <a:gd name="connsiteY14" fmla="*/ 44450 h 4222750"/>
                    <a:gd name="connsiteX15" fmla="*/ 723900 w 4616450"/>
                    <a:gd name="connsiteY15" fmla="*/ 63500 h 4222750"/>
                    <a:gd name="connsiteX16" fmla="*/ 742950 w 4616450"/>
                    <a:gd name="connsiteY16" fmla="*/ 38100 h 4222750"/>
                    <a:gd name="connsiteX17" fmla="*/ 730250 w 4616450"/>
                    <a:gd name="connsiteY17" fmla="*/ 12700 h 4222750"/>
                    <a:gd name="connsiteX18" fmla="*/ 762000 w 4616450"/>
                    <a:gd name="connsiteY18" fmla="*/ 0 h 4222750"/>
                    <a:gd name="connsiteX19" fmla="*/ 762000 w 4616450"/>
                    <a:gd name="connsiteY19" fmla="*/ 0 h 4222750"/>
                    <a:gd name="connsiteX20" fmla="*/ 863600 w 4616450"/>
                    <a:gd name="connsiteY20" fmla="*/ 50800 h 4222750"/>
                    <a:gd name="connsiteX21" fmla="*/ 927100 w 4616450"/>
                    <a:gd name="connsiteY21" fmla="*/ 50800 h 4222750"/>
                    <a:gd name="connsiteX22" fmla="*/ 971550 w 4616450"/>
                    <a:gd name="connsiteY22" fmla="*/ 101600 h 4222750"/>
                    <a:gd name="connsiteX23" fmla="*/ 1009650 w 4616450"/>
                    <a:gd name="connsiteY23" fmla="*/ 101600 h 4222750"/>
                    <a:gd name="connsiteX24" fmla="*/ 1009650 w 4616450"/>
                    <a:gd name="connsiteY24" fmla="*/ 50800 h 4222750"/>
                    <a:gd name="connsiteX25" fmla="*/ 1009650 w 4616450"/>
                    <a:gd name="connsiteY25" fmla="*/ 50800 h 4222750"/>
                    <a:gd name="connsiteX26" fmla="*/ 1028700 w 4616450"/>
                    <a:gd name="connsiteY26" fmla="*/ 6350 h 4222750"/>
                    <a:gd name="connsiteX27" fmla="*/ 1047750 w 4616450"/>
                    <a:gd name="connsiteY27" fmla="*/ 25400 h 4222750"/>
                    <a:gd name="connsiteX28" fmla="*/ 1098550 w 4616450"/>
                    <a:gd name="connsiteY28" fmla="*/ 6350 h 4222750"/>
                    <a:gd name="connsiteX29" fmla="*/ 1193800 w 4616450"/>
                    <a:gd name="connsiteY29" fmla="*/ 63500 h 4222750"/>
                    <a:gd name="connsiteX30" fmla="*/ 1200150 w 4616450"/>
                    <a:gd name="connsiteY30" fmla="*/ 101600 h 4222750"/>
                    <a:gd name="connsiteX31" fmla="*/ 1238250 w 4616450"/>
                    <a:gd name="connsiteY31" fmla="*/ 133350 h 4222750"/>
                    <a:gd name="connsiteX32" fmla="*/ 1308100 w 4616450"/>
                    <a:gd name="connsiteY32" fmla="*/ 165100 h 4222750"/>
                    <a:gd name="connsiteX33" fmla="*/ 1339850 w 4616450"/>
                    <a:gd name="connsiteY33" fmla="*/ 222250 h 4222750"/>
                    <a:gd name="connsiteX34" fmla="*/ 1365250 w 4616450"/>
                    <a:gd name="connsiteY34" fmla="*/ 285750 h 4222750"/>
                    <a:gd name="connsiteX35" fmla="*/ 1441450 w 4616450"/>
                    <a:gd name="connsiteY35" fmla="*/ 266700 h 4222750"/>
                    <a:gd name="connsiteX36" fmla="*/ 1466850 w 4616450"/>
                    <a:gd name="connsiteY36" fmla="*/ 304800 h 4222750"/>
                    <a:gd name="connsiteX37" fmla="*/ 1524000 w 4616450"/>
                    <a:gd name="connsiteY37" fmla="*/ 342900 h 4222750"/>
                    <a:gd name="connsiteX38" fmla="*/ 1606550 w 4616450"/>
                    <a:gd name="connsiteY38" fmla="*/ 336550 h 4222750"/>
                    <a:gd name="connsiteX39" fmla="*/ 1631950 w 4616450"/>
                    <a:gd name="connsiteY39" fmla="*/ 381000 h 4222750"/>
                    <a:gd name="connsiteX40" fmla="*/ 1714500 w 4616450"/>
                    <a:gd name="connsiteY40" fmla="*/ 406400 h 4222750"/>
                    <a:gd name="connsiteX41" fmla="*/ 1790700 w 4616450"/>
                    <a:gd name="connsiteY41" fmla="*/ 444500 h 4222750"/>
                    <a:gd name="connsiteX42" fmla="*/ 1905000 w 4616450"/>
                    <a:gd name="connsiteY42" fmla="*/ 495300 h 4222750"/>
                    <a:gd name="connsiteX43" fmla="*/ 2000250 w 4616450"/>
                    <a:gd name="connsiteY43" fmla="*/ 533400 h 4222750"/>
                    <a:gd name="connsiteX44" fmla="*/ 2038350 w 4616450"/>
                    <a:gd name="connsiteY44" fmla="*/ 584200 h 4222750"/>
                    <a:gd name="connsiteX45" fmla="*/ 2063750 w 4616450"/>
                    <a:gd name="connsiteY45" fmla="*/ 628650 h 4222750"/>
                    <a:gd name="connsiteX46" fmla="*/ 2063750 w 4616450"/>
                    <a:gd name="connsiteY46" fmla="*/ 673100 h 4222750"/>
                    <a:gd name="connsiteX47" fmla="*/ 2190750 w 4616450"/>
                    <a:gd name="connsiteY47" fmla="*/ 749300 h 4222750"/>
                    <a:gd name="connsiteX48" fmla="*/ 2286000 w 4616450"/>
                    <a:gd name="connsiteY48" fmla="*/ 742950 h 4222750"/>
                    <a:gd name="connsiteX49" fmla="*/ 2425700 w 4616450"/>
                    <a:gd name="connsiteY49" fmla="*/ 755650 h 4222750"/>
                    <a:gd name="connsiteX50" fmla="*/ 2489200 w 4616450"/>
                    <a:gd name="connsiteY50" fmla="*/ 755650 h 4222750"/>
                    <a:gd name="connsiteX51" fmla="*/ 2565400 w 4616450"/>
                    <a:gd name="connsiteY51" fmla="*/ 793750 h 4222750"/>
                    <a:gd name="connsiteX52" fmla="*/ 2641600 w 4616450"/>
                    <a:gd name="connsiteY52" fmla="*/ 800100 h 4222750"/>
                    <a:gd name="connsiteX53" fmla="*/ 2641600 w 4616450"/>
                    <a:gd name="connsiteY53" fmla="*/ 800100 h 4222750"/>
                    <a:gd name="connsiteX54" fmla="*/ 2698750 w 4616450"/>
                    <a:gd name="connsiteY54" fmla="*/ 882650 h 4222750"/>
                    <a:gd name="connsiteX55" fmla="*/ 2768600 w 4616450"/>
                    <a:gd name="connsiteY55" fmla="*/ 920750 h 4222750"/>
                    <a:gd name="connsiteX56" fmla="*/ 2857500 w 4616450"/>
                    <a:gd name="connsiteY56" fmla="*/ 927100 h 4222750"/>
                    <a:gd name="connsiteX57" fmla="*/ 2946400 w 4616450"/>
                    <a:gd name="connsiteY57" fmla="*/ 971550 h 4222750"/>
                    <a:gd name="connsiteX58" fmla="*/ 3028950 w 4616450"/>
                    <a:gd name="connsiteY58" fmla="*/ 1035050 h 4222750"/>
                    <a:gd name="connsiteX59" fmla="*/ 3143250 w 4616450"/>
                    <a:gd name="connsiteY59" fmla="*/ 1047750 h 4222750"/>
                    <a:gd name="connsiteX60" fmla="*/ 3244850 w 4616450"/>
                    <a:gd name="connsiteY60" fmla="*/ 1047750 h 4222750"/>
                    <a:gd name="connsiteX61" fmla="*/ 3308350 w 4616450"/>
                    <a:gd name="connsiteY61" fmla="*/ 1098550 h 4222750"/>
                    <a:gd name="connsiteX62" fmla="*/ 3321050 w 4616450"/>
                    <a:gd name="connsiteY62" fmla="*/ 1168400 h 4222750"/>
                    <a:gd name="connsiteX63" fmla="*/ 3359150 w 4616450"/>
                    <a:gd name="connsiteY63" fmla="*/ 1276350 h 4222750"/>
                    <a:gd name="connsiteX64" fmla="*/ 3479800 w 4616450"/>
                    <a:gd name="connsiteY64" fmla="*/ 1371600 h 4222750"/>
                    <a:gd name="connsiteX65" fmla="*/ 3549650 w 4616450"/>
                    <a:gd name="connsiteY65" fmla="*/ 1416050 h 4222750"/>
                    <a:gd name="connsiteX66" fmla="*/ 3594100 w 4616450"/>
                    <a:gd name="connsiteY66" fmla="*/ 1454150 h 4222750"/>
                    <a:gd name="connsiteX67" fmla="*/ 3600450 w 4616450"/>
                    <a:gd name="connsiteY67" fmla="*/ 1504950 h 4222750"/>
                    <a:gd name="connsiteX68" fmla="*/ 3651250 w 4616450"/>
                    <a:gd name="connsiteY68" fmla="*/ 1549400 h 4222750"/>
                    <a:gd name="connsiteX69" fmla="*/ 3651250 w 4616450"/>
                    <a:gd name="connsiteY69" fmla="*/ 1549400 h 4222750"/>
                    <a:gd name="connsiteX70" fmla="*/ 3683000 w 4616450"/>
                    <a:gd name="connsiteY70" fmla="*/ 1625600 h 4222750"/>
                    <a:gd name="connsiteX71" fmla="*/ 3746500 w 4616450"/>
                    <a:gd name="connsiteY71" fmla="*/ 1644650 h 4222750"/>
                    <a:gd name="connsiteX72" fmla="*/ 3727450 w 4616450"/>
                    <a:gd name="connsiteY72" fmla="*/ 1701800 h 4222750"/>
                    <a:gd name="connsiteX73" fmla="*/ 3759200 w 4616450"/>
                    <a:gd name="connsiteY73" fmla="*/ 1758950 h 4222750"/>
                    <a:gd name="connsiteX74" fmla="*/ 3784600 w 4616450"/>
                    <a:gd name="connsiteY74" fmla="*/ 1784350 h 4222750"/>
                    <a:gd name="connsiteX75" fmla="*/ 3854450 w 4616450"/>
                    <a:gd name="connsiteY75" fmla="*/ 1765300 h 4222750"/>
                    <a:gd name="connsiteX76" fmla="*/ 3860800 w 4616450"/>
                    <a:gd name="connsiteY76" fmla="*/ 1816100 h 4222750"/>
                    <a:gd name="connsiteX77" fmla="*/ 3898900 w 4616450"/>
                    <a:gd name="connsiteY77" fmla="*/ 1816100 h 4222750"/>
                    <a:gd name="connsiteX78" fmla="*/ 3937000 w 4616450"/>
                    <a:gd name="connsiteY78" fmla="*/ 1885950 h 4222750"/>
                    <a:gd name="connsiteX79" fmla="*/ 3860800 w 4616450"/>
                    <a:gd name="connsiteY79" fmla="*/ 1892300 h 4222750"/>
                    <a:gd name="connsiteX80" fmla="*/ 3778250 w 4616450"/>
                    <a:gd name="connsiteY80" fmla="*/ 1898650 h 4222750"/>
                    <a:gd name="connsiteX81" fmla="*/ 3740150 w 4616450"/>
                    <a:gd name="connsiteY81" fmla="*/ 2222500 h 4222750"/>
                    <a:gd name="connsiteX82" fmla="*/ 3733800 w 4616450"/>
                    <a:gd name="connsiteY82" fmla="*/ 2336800 h 4222750"/>
                    <a:gd name="connsiteX83" fmla="*/ 3714750 w 4616450"/>
                    <a:gd name="connsiteY83" fmla="*/ 2457450 h 4222750"/>
                    <a:gd name="connsiteX84" fmla="*/ 3816350 w 4616450"/>
                    <a:gd name="connsiteY84" fmla="*/ 2647950 h 4222750"/>
                    <a:gd name="connsiteX85" fmla="*/ 3733800 w 4616450"/>
                    <a:gd name="connsiteY85" fmla="*/ 2686050 h 4222750"/>
                    <a:gd name="connsiteX86" fmla="*/ 3714750 w 4616450"/>
                    <a:gd name="connsiteY86" fmla="*/ 2705100 h 4222750"/>
                    <a:gd name="connsiteX87" fmla="*/ 3733800 w 4616450"/>
                    <a:gd name="connsiteY87" fmla="*/ 2781300 h 4222750"/>
                    <a:gd name="connsiteX88" fmla="*/ 3816350 w 4616450"/>
                    <a:gd name="connsiteY88" fmla="*/ 2813050 h 4222750"/>
                    <a:gd name="connsiteX89" fmla="*/ 3835400 w 4616450"/>
                    <a:gd name="connsiteY89" fmla="*/ 2857500 h 4222750"/>
                    <a:gd name="connsiteX90" fmla="*/ 3930650 w 4616450"/>
                    <a:gd name="connsiteY90" fmla="*/ 2819400 h 4222750"/>
                    <a:gd name="connsiteX91" fmla="*/ 3949700 w 4616450"/>
                    <a:gd name="connsiteY91" fmla="*/ 2908300 h 4222750"/>
                    <a:gd name="connsiteX92" fmla="*/ 4025900 w 4616450"/>
                    <a:gd name="connsiteY92" fmla="*/ 2965450 h 4222750"/>
                    <a:gd name="connsiteX93" fmla="*/ 4114800 w 4616450"/>
                    <a:gd name="connsiteY93" fmla="*/ 3009900 h 4222750"/>
                    <a:gd name="connsiteX94" fmla="*/ 4133850 w 4616450"/>
                    <a:gd name="connsiteY94" fmla="*/ 3086100 h 4222750"/>
                    <a:gd name="connsiteX95" fmla="*/ 4229100 w 4616450"/>
                    <a:gd name="connsiteY95" fmla="*/ 3143250 h 4222750"/>
                    <a:gd name="connsiteX96" fmla="*/ 4343400 w 4616450"/>
                    <a:gd name="connsiteY96" fmla="*/ 3200400 h 4222750"/>
                    <a:gd name="connsiteX97" fmla="*/ 4470400 w 4616450"/>
                    <a:gd name="connsiteY97" fmla="*/ 3219450 h 4222750"/>
                    <a:gd name="connsiteX98" fmla="*/ 4565650 w 4616450"/>
                    <a:gd name="connsiteY98" fmla="*/ 3270250 h 4222750"/>
                    <a:gd name="connsiteX99" fmla="*/ 4540250 w 4616450"/>
                    <a:gd name="connsiteY99" fmla="*/ 3346450 h 4222750"/>
                    <a:gd name="connsiteX100" fmla="*/ 4591050 w 4616450"/>
                    <a:gd name="connsiteY100" fmla="*/ 3397250 h 4222750"/>
                    <a:gd name="connsiteX101" fmla="*/ 4610100 w 4616450"/>
                    <a:gd name="connsiteY101" fmla="*/ 3416300 h 4222750"/>
                    <a:gd name="connsiteX102" fmla="*/ 4616450 w 4616450"/>
                    <a:gd name="connsiteY102" fmla="*/ 3473450 h 4222750"/>
                    <a:gd name="connsiteX103" fmla="*/ 4508500 w 4616450"/>
                    <a:gd name="connsiteY103" fmla="*/ 3454400 h 4222750"/>
                    <a:gd name="connsiteX104" fmla="*/ 4425950 w 4616450"/>
                    <a:gd name="connsiteY104" fmla="*/ 3454400 h 4222750"/>
                    <a:gd name="connsiteX105" fmla="*/ 4381500 w 4616450"/>
                    <a:gd name="connsiteY105" fmla="*/ 3492500 h 4222750"/>
                    <a:gd name="connsiteX106" fmla="*/ 4362450 w 4616450"/>
                    <a:gd name="connsiteY106" fmla="*/ 3543300 h 4222750"/>
                    <a:gd name="connsiteX107" fmla="*/ 4375150 w 4616450"/>
                    <a:gd name="connsiteY107" fmla="*/ 3587750 h 4222750"/>
                    <a:gd name="connsiteX108" fmla="*/ 4254500 w 4616450"/>
                    <a:gd name="connsiteY108" fmla="*/ 3619500 h 4222750"/>
                    <a:gd name="connsiteX109" fmla="*/ 4203700 w 4616450"/>
                    <a:gd name="connsiteY109" fmla="*/ 3562350 h 4222750"/>
                    <a:gd name="connsiteX110" fmla="*/ 4178300 w 4616450"/>
                    <a:gd name="connsiteY110" fmla="*/ 3505200 h 4222750"/>
                    <a:gd name="connsiteX111" fmla="*/ 4133850 w 4616450"/>
                    <a:gd name="connsiteY111" fmla="*/ 3505200 h 4222750"/>
                    <a:gd name="connsiteX112" fmla="*/ 4127500 w 4616450"/>
                    <a:gd name="connsiteY112" fmla="*/ 3575050 h 4222750"/>
                    <a:gd name="connsiteX113" fmla="*/ 4019550 w 4616450"/>
                    <a:gd name="connsiteY113" fmla="*/ 3556000 h 4222750"/>
                    <a:gd name="connsiteX114" fmla="*/ 3987800 w 4616450"/>
                    <a:gd name="connsiteY114" fmla="*/ 3638550 h 4222750"/>
                    <a:gd name="connsiteX115" fmla="*/ 3949700 w 4616450"/>
                    <a:gd name="connsiteY115" fmla="*/ 3708400 h 4222750"/>
                    <a:gd name="connsiteX116" fmla="*/ 3949700 w 4616450"/>
                    <a:gd name="connsiteY116" fmla="*/ 3708400 h 4222750"/>
                    <a:gd name="connsiteX117" fmla="*/ 3854450 w 4616450"/>
                    <a:gd name="connsiteY117" fmla="*/ 3727450 h 4222750"/>
                    <a:gd name="connsiteX118" fmla="*/ 3797300 w 4616450"/>
                    <a:gd name="connsiteY118" fmla="*/ 3835400 h 4222750"/>
                    <a:gd name="connsiteX119" fmla="*/ 3733800 w 4616450"/>
                    <a:gd name="connsiteY119" fmla="*/ 3841750 h 4222750"/>
                    <a:gd name="connsiteX120" fmla="*/ 3740150 w 4616450"/>
                    <a:gd name="connsiteY120" fmla="*/ 4121150 h 4222750"/>
                    <a:gd name="connsiteX121" fmla="*/ 3638550 w 4616450"/>
                    <a:gd name="connsiteY121" fmla="*/ 4203700 h 4222750"/>
                    <a:gd name="connsiteX122" fmla="*/ 3511550 w 4616450"/>
                    <a:gd name="connsiteY122" fmla="*/ 4038600 h 4222750"/>
                    <a:gd name="connsiteX123" fmla="*/ 3473450 w 4616450"/>
                    <a:gd name="connsiteY123" fmla="*/ 4032250 h 4222750"/>
                    <a:gd name="connsiteX124" fmla="*/ 3441700 w 4616450"/>
                    <a:gd name="connsiteY124" fmla="*/ 4089400 h 4222750"/>
                    <a:gd name="connsiteX125" fmla="*/ 3397250 w 4616450"/>
                    <a:gd name="connsiteY125" fmla="*/ 4127500 h 4222750"/>
                    <a:gd name="connsiteX126" fmla="*/ 3314700 w 4616450"/>
                    <a:gd name="connsiteY126" fmla="*/ 4121150 h 4222750"/>
                    <a:gd name="connsiteX127" fmla="*/ 3225800 w 4616450"/>
                    <a:gd name="connsiteY127" fmla="*/ 4095750 h 4222750"/>
                    <a:gd name="connsiteX128" fmla="*/ 3194050 w 4616450"/>
                    <a:gd name="connsiteY128" fmla="*/ 4038600 h 4222750"/>
                    <a:gd name="connsiteX129" fmla="*/ 3130550 w 4616450"/>
                    <a:gd name="connsiteY129" fmla="*/ 4070350 h 4222750"/>
                    <a:gd name="connsiteX130" fmla="*/ 3054350 w 4616450"/>
                    <a:gd name="connsiteY130" fmla="*/ 4032250 h 4222750"/>
                    <a:gd name="connsiteX131" fmla="*/ 2882900 w 4616450"/>
                    <a:gd name="connsiteY131" fmla="*/ 4222750 h 4222750"/>
                    <a:gd name="connsiteX132" fmla="*/ 2819400 w 4616450"/>
                    <a:gd name="connsiteY132" fmla="*/ 4203700 h 4222750"/>
                    <a:gd name="connsiteX133" fmla="*/ 2889250 w 4616450"/>
                    <a:gd name="connsiteY133" fmla="*/ 4108450 h 4222750"/>
                    <a:gd name="connsiteX134" fmla="*/ 2832100 w 4616450"/>
                    <a:gd name="connsiteY134" fmla="*/ 4102100 h 4222750"/>
                    <a:gd name="connsiteX135" fmla="*/ 2832100 w 4616450"/>
                    <a:gd name="connsiteY135" fmla="*/ 4013200 h 4222750"/>
                    <a:gd name="connsiteX136" fmla="*/ 2882900 w 4616450"/>
                    <a:gd name="connsiteY136" fmla="*/ 3956050 h 4222750"/>
                    <a:gd name="connsiteX137" fmla="*/ 2813050 w 4616450"/>
                    <a:gd name="connsiteY137" fmla="*/ 3943350 h 4222750"/>
                    <a:gd name="connsiteX138" fmla="*/ 2749550 w 4616450"/>
                    <a:gd name="connsiteY138" fmla="*/ 3987800 h 4222750"/>
                    <a:gd name="connsiteX139" fmla="*/ 2743200 w 4616450"/>
                    <a:gd name="connsiteY139" fmla="*/ 3943350 h 4222750"/>
                    <a:gd name="connsiteX140" fmla="*/ 2806700 w 4616450"/>
                    <a:gd name="connsiteY140" fmla="*/ 3867150 h 4222750"/>
                    <a:gd name="connsiteX141" fmla="*/ 2800350 w 4616450"/>
                    <a:gd name="connsiteY141" fmla="*/ 3835400 h 4222750"/>
                    <a:gd name="connsiteX142" fmla="*/ 2889250 w 4616450"/>
                    <a:gd name="connsiteY142" fmla="*/ 3733800 h 4222750"/>
                    <a:gd name="connsiteX143" fmla="*/ 2927350 w 4616450"/>
                    <a:gd name="connsiteY143" fmla="*/ 3657600 h 4222750"/>
                    <a:gd name="connsiteX144" fmla="*/ 2933700 w 4616450"/>
                    <a:gd name="connsiteY144" fmla="*/ 3600450 h 4222750"/>
                    <a:gd name="connsiteX145" fmla="*/ 3035300 w 4616450"/>
                    <a:gd name="connsiteY145" fmla="*/ 3448050 h 4222750"/>
                    <a:gd name="connsiteX146" fmla="*/ 2863850 w 4616450"/>
                    <a:gd name="connsiteY146" fmla="*/ 3333750 h 4222750"/>
                    <a:gd name="connsiteX147" fmla="*/ 2984500 w 4616450"/>
                    <a:gd name="connsiteY147" fmla="*/ 3149600 h 4222750"/>
                    <a:gd name="connsiteX148" fmla="*/ 2965450 w 4616450"/>
                    <a:gd name="connsiteY148" fmla="*/ 3117850 h 4222750"/>
                    <a:gd name="connsiteX149" fmla="*/ 2933700 w 4616450"/>
                    <a:gd name="connsiteY149" fmla="*/ 3111500 h 4222750"/>
                    <a:gd name="connsiteX150" fmla="*/ 2908300 w 4616450"/>
                    <a:gd name="connsiteY150" fmla="*/ 3155950 h 4222750"/>
                    <a:gd name="connsiteX151" fmla="*/ 2755900 w 4616450"/>
                    <a:gd name="connsiteY151" fmla="*/ 3098800 h 4222750"/>
                    <a:gd name="connsiteX152" fmla="*/ 2705100 w 4616450"/>
                    <a:gd name="connsiteY152" fmla="*/ 3092450 h 4222750"/>
                    <a:gd name="connsiteX153" fmla="*/ 2622550 w 4616450"/>
                    <a:gd name="connsiteY153" fmla="*/ 3149600 h 4222750"/>
                    <a:gd name="connsiteX154" fmla="*/ 2571750 w 4616450"/>
                    <a:gd name="connsiteY154" fmla="*/ 3111500 h 4222750"/>
                    <a:gd name="connsiteX155" fmla="*/ 2501900 w 4616450"/>
                    <a:gd name="connsiteY155" fmla="*/ 3149600 h 4222750"/>
                    <a:gd name="connsiteX156" fmla="*/ 2514600 w 4616450"/>
                    <a:gd name="connsiteY156" fmla="*/ 3213100 h 4222750"/>
                    <a:gd name="connsiteX157" fmla="*/ 2482850 w 4616450"/>
                    <a:gd name="connsiteY157" fmla="*/ 3352800 h 4222750"/>
                    <a:gd name="connsiteX158" fmla="*/ 2400300 w 4616450"/>
                    <a:gd name="connsiteY158" fmla="*/ 3333750 h 4222750"/>
                    <a:gd name="connsiteX159" fmla="*/ 2381250 w 4616450"/>
                    <a:gd name="connsiteY159" fmla="*/ 3429000 h 4222750"/>
                    <a:gd name="connsiteX160" fmla="*/ 2381250 w 4616450"/>
                    <a:gd name="connsiteY160" fmla="*/ 3511550 h 4222750"/>
                    <a:gd name="connsiteX161" fmla="*/ 2381250 w 4616450"/>
                    <a:gd name="connsiteY161" fmla="*/ 3619500 h 4222750"/>
                    <a:gd name="connsiteX162" fmla="*/ 2406650 w 4616450"/>
                    <a:gd name="connsiteY162" fmla="*/ 3695700 h 4222750"/>
                    <a:gd name="connsiteX163" fmla="*/ 2444750 w 4616450"/>
                    <a:gd name="connsiteY163" fmla="*/ 3740150 h 4222750"/>
                    <a:gd name="connsiteX164" fmla="*/ 2476500 w 4616450"/>
                    <a:gd name="connsiteY164" fmla="*/ 3771900 h 4222750"/>
                    <a:gd name="connsiteX165" fmla="*/ 2413000 w 4616450"/>
                    <a:gd name="connsiteY165" fmla="*/ 3829050 h 4222750"/>
                    <a:gd name="connsiteX166" fmla="*/ 2381250 w 4616450"/>
                    <a:gd name="connsiteY166" fmla="*/ 3759200 h 4222750"/>
                    <a:gd name="connsiteX167" fmla="*/ 2381250 w 4616450"/>
                    <a:gd name="connsiteY167" fmla="*/ 3759200 h 4222750"/>
                    <a:gd name="connsiteX168" fmla="*/ 2298700 w 4616450"/>
                    <a:gd name="connsiteY168" fmla="*/ 3670300 h 4222750"/>
                    <a:gd name="connsiteX169" fmla="*/ 2190750 w 4616450"/>
                    <a:gd name="connsiteY169" fmla="*/ 3676650 h 4222750"/>
                    <a:gd name="connsiteX170" fmla="*/ 2146300 w 4616450"/>
                    <a:gd name="connsiteY170" fmla="*/ 3632200 h 4222750"/>
                    <a:gd name="connsiteX171" fmla="*/ 2178050 w 4616450"/>
                    <a:gd name="connsiteY171" fmla="*/ 3556000 h 4222750"/>
                    <a:gd name="connsiteX172" fmla="*/ 2222500 w 4616450"/>
                    <a:gd name="connsiteY172" fmla="*/ 3473450 h 4222750"/>
                    <a:gd name="connsiteX173" fmla="*/ 2228850 w 4616450"/>
                    <a:gd name="connsiteY173" fmla="*/ 3397250 h 4222750"/>
                    <a:gd name="connsiteX174" fmla="*/ 2190750 w 4616450"/>
                    <a:gd name="connsiteY174" fmla="*/ 3340100 h 4222750"/>
                    <a:gd name="connsiteX175" fmla="*/ 2139950 w 4616450"/>
                    <a:gd name="connsiteY175" fmla="*/ 3340100 h 4222750"/>
                    <a:gd name="connsiteX176" fmla="*/ 2209800 w 4616450"/>
                    <a:gd name="connsiteY176" fmla="*/ 3295650 h 4222750"/>
                    <a:gd name="connsiteX177" fmla="*/ 2317750 w 4616450"/>
                    <a:gd name="connsiteY177" fmla="*/ 3238500 h 4222750"/>
                    <a:gd name="connsiteX178" fmla="*/ 2336800 w 4616450"/>
                    <a:gd name="connsiteY178" fmla="*/ 3143250 h 4222750"/>
                    <a:gd name="connsiteX179" fmla="*/ 2355850 w 4616450"/>
                    <a:gd name="connsiteY179" fmla="*/ 3092450 h 4222750"/>
                    <a:gd name="connsiteX180" fmla="*/ 2432050 w 4616450"/>
                    <a:gd name="connsiteY180" fmla="*/ 3035300 h 4222750"/>
                    <a:gd name="connsiteX181" fmla="*/ 2368550 w 4616450"/>
                    <a:gd name="connsiteY181" fmla="*/ 2952750 h 4222750"/>
                    <a:gd name="connsiteX182" fmla="*/ 2311400 w 4616450"/>
                    <a:gd name="connsiteY182" fmla="*/ 2978150 h 4222750"/>
                    <a:gd name="connsiteX183" fmla="*/ 2203450 w 4616450"/>
                    <a:gd name="connsiteY183" fmla="*/ 2965450 h 4222750"/>
                    <a:gd name="connsiteX184" fmla="*/ 2139950 w 4616450"/>
                    <a:gd name="connsiteY184" fmla="*/ 2952750 h 4222750"/>
                    <a:gd name="connsiteX185" fmla="*/ 2082800 w 4616450"/>
                    <a:gd name="connsiteY185" fmla="*/ 2844800 h 4222750"/>
                    <a:gd name="connsiteX186" fmla="*/ 2012950 w 4616450"/>
                    <a:gd name="connsiteY186" fmla="*/ 2819400 h 4222750"/>
                    <a:gd name="connsiteX187" fmla="*/ 1898650 w 4616450"/>
                    <a:gd name="connsiteY187" fmla="*/ 2832100 h 4222750"/>
                    <a:gd name="connsiteX188" fmla="*/ 1828800 w 4616450"/>
                    <a:gd name="connsiteY188" fmla="*/ 2870200 h 4222750"/>
                    <a:gd name="connsiteX189" fmla="*/ 1758950 w 4616450"/>
                    <a:gd name="connsiteY189" fmla="*/ 2857500 h 4222750"/>
                    <a:gd name="connsiteX190" fmla="*/ 1797050 w 4616450"/>
                    <a:gd name="connsiteY190" fmla="*/ 2762250 h 4222750"/>
                    <a:gd name="connsiteX191" fmla="*/ 1720850 w 4616450"/>
                    <a:gd name="connsiteY191" fmla="*/ 2730500 h 4222750"/>
                    <a:gd name="connsiteX192" fmla="*/ 1676400 w 4616450"/>
                    <a:gd name="connsiteY192" fmla="*/ 2730500 h 4222750"/>
                    <a:gd name="connsiteX193" fmla="*/ 1631950 w 4616450"/>
                    <a:gd name="connsiteY193" fmla="*/ 2711450 h 4222750"/>
                    <a:gd name="connsiteX194" fmla="*/ 1593850 w 4616450"/>
                    <a:gd name="connsiteY194" fmla="*/ 2806700 h 4222750"/>
                    <a:gd name="connsiteX195" fmla="*/ 1581150 w 4616450"/>
                    <a:gd name="connsiteY195" fmla="*/ 2743200 h 4222750"/>
                    <a:gd name="connsiteX196" fmla="*/ 1555750 w 4616450"/>
                    <a:gd name="connsiteY196" fmla="*/ 2673350 h 4222750"/>
                    <a:gd name="connsiteX197" fmla="*/ 1530350 w 4616450"/>
                    <a:gd name="connsiteY197" fmla="*/ 2711450 h 4222750"/>
                    <a:gd name="connsiteX198" fmla="*/ 1517650 w 4616450"/>
                    <a:gd name="connsiteY198" fmla="*/ 2654300 h 4222750"/>
                    <a:gd name="connsiteX199" fmla="*/ 1473200 w 4616450"/>
                    <a:gd name="connsiteY199" fmla="*/ 2635250 h 4222750"/>
                    <a:gd name="connsiteX200" fmla="*/ 1397000 w 4616450"/>
                    <a:gd name="connsiteY200" fmla="*/ 2603500 h 4222750"/>
                    <a:gd name="connsiteX201" fmla="*/ 1308100 w 4616450"/>
                    <a:gd name="connsiteY201" fmla="*/ 2667000 h 4222750"/>
                    <a:gd name="connsiteX202" fmla="*/ 1200150 w 4616450"/>
                    <a:gd name="connsiteY202" fmla="*/ 2584450 h 4222750"/>
                    <a:gd name="connsiteX203" fmla="*/ 1117600 w 4616450"/>
                    <a:gd name="connsiteY203" fmla="*/ 2603500 h 4222750"/>
                    <a:gd name="connsiteX204" fmla="*/ 1060450 w 4616450"/>
                    <a:gd name="connsiteY204" fmla="*/ 2578100 h 4222750"/>
                    <a:gd name="connsiteX205" fmla="*/ 1016000 w 4616450"/>
                    <a:gd name="connsiteY205" fmla="*/ 2565400 h 4222750"/>
                    <a:gd name="connsiteX206" fmla="*/ 1009650 w 4616450"/>
                    <a:gd name="connsiteY206" fmla="*/ 2463800 h 4222750"/>
                    <a:gd name="connsiteX207" fmla="*/ 1066800 w 4616450"/>
                    <a:gd name="connsiteY207" fmla="*/ 2413000 h 4222750"/>
                    <a:gd name="connsiteX208" fmla="*/ 1028700 w 4616450"/>
                    <a:gd name="connsiteY208" fmla="*/ 2368550 h 4222750"/>
                    <a:gd name="connsiteX209" fmla="*/ 990600 w 4616450"/>
                    <a:gd name="connsiteY209" fmla="*/ 2343150 h 4222750"/>
                    <a:gd name="connsiteX210" fmla="*/ 889000 w 4616450"/>
                    <a:gd name="connsiteY210" fmla="*/ 2324100 h 4222750"/>
                    <a:gd name="connsiteX211" fmla="*/ 787400 w 4616450"/>
                    <a:gd name="connsiteY211" fmla="*/ 2311400 h 4222750"/>
                    <a:gd name="connsiteX212" fmla="*/ 787400 w 4616450"/>
                    <a:gd name="connsiteY212" fmla="*/ 2247900 h 4222750"/>
                    <a:gd name="connsiteX213" fmla="*/ 831850 w 4616450"/>
                    <a:gd name="connsiteY213" fmla="*/ 2178050 h 4222750"/>
                    <a:gd name="connsiteX0" fmla="*/ 114300 w 4616450"/>
                    <a:gd name="connsiteY0" fmla="*/ 533400 h 4222750"/>
                    <a:gd name="connsiteX1" fmla="*/ 69850 w 4616450"/>
                    <a:gd name="connsiteY1" fmla="*/ 488950 h 4222750"/>
                    <a:gd name="connsiteX2" fmla="*/ 127000 w 4616450"/>
                    <a:gd name="connsiteY2" fmla="*/ 425450 h 4222750"/>
                    <a:gd name="connsiteX3" fmla="*/ 76200 w 4616450"/>
                    <a:gd name="connsiteY3" fmla="*/ 368300 h 4222750"/>
                    <a:gd name="connsiteX4" fmla="*/ 0 w 4616450"/>
                    <a:gd name="connsiteY4" fmla="*/ 355600 h 4222750"/>
                    <a:gd name="connsiteX5" fmla="*/ 95250 w 4616450"/>
                    <a:gd name="connsiteY5" fmla="*/ 241300 h 4222750"/>
                    <a:gd name="connsiteX6" fmla="*/ 228600 w 4616450"/>
                    <a:gd name="connsiteY6" fmla="*/ 127000 h 4222750"/>
                    <a:gd name="connsiteX7" fmla="*/ 247650 w 4616450"/>
                    <a:gd name="connsiteY7" fmla="*/ 152400 h 4222750"/>
                    <a:gd name="connsiteX8" fmla="*/ 323850 w 4616450"/>
                    <a:gd name="connsiteY8" fmla="*/ 88900 h 4222750"/>
                    <a:gd name="connsiteX9" fmla="*/ 361950 w 4616450"/>
                    <a:gd name="connsiteY9" fmla="*/ 152400 h 4222750"/>
                    <a:gd name="connsiteX10" fmla="*/ 419100 w 4616450"/>
                    <a:gd name="connsiteY10" fmla="*/ 146050 h 4222750"/>
                    <a:gd name="connsiteX11" fmla="*/ 444500 w 4616450"/>
                    <a:gd name="connsiteY11" fmla="*/ 127000 h 4222750"/>
                    <a:gd name="connsiteX12" fmla="*/ 508000 w 4616450"/>
                    <a:gd name="connsiteY12" fmla="*/ 146050 h 4222750"/>
                    <a:gd name="connsiteX13" fmla="*/ 622300 w 4616450"/>
                    <a:gd name="connsiteY13" fmla="*/ 88900 h 4222750"/>
                    <a:gd name="connsiteX14" fmla="*/ 679450 w 4616450"/>
                    <a:gd name="connsiteY14" fmla="*/ 44450 h 4222750"/>
                    <a:gd name="connsiteX15" fmla="*/ 723900 w 4616450"/>
                    <a:gd name="connsiteY15" fmla="*/ 63500 h 4222750"/>
                    <a:gd name="connsiteX16" fmla="*/ 742950 w 4616450"/>
                    <a:gd name="connsiteY16" fmla="*/ 38100 h 4222750"/>
                    <a:gd name="connsiteX17" fmla="*/ 730250 w 4616450"/>
                    <a:gd name="connsiteY17" fmla="*/ 12700 h 4222750"/>
                    <a:gd name="connsiteX18" fmla="*/ 762000 w 4616450"/>
                    <a:gd name="connsiteY18" fmla="*/ 0 h 4222750"/>
                    <a:gd name="connsiteX19" fmla="*/ 762000 w 4616450"/>
                    <a:gd name="connsiteY19" fmla="*/ 0 h 4222750"/>
                    <a:gd name="connsiteX20" fmla="*/ 863600 w 4616450"/>
                    <a:gd name="connsiteY20" fmla="*/ 50800 h 4222750"/>
                    <a:gd name="connsiteX21" fmla="*/ 927100 w 4616450"/>
                    <a:gd name="connsiteY21" fmla="*/ 50800 h 4222750"/>
                    <a:gd name="connsiteX22" fmla="*/ 971550 w 4616450"/>
                    <a:gd name="connsiteY22" fmla="*/ 101600 h 4222750"/>
                    <a:gd name="connsiteX23" fmla="*/ 1009650 w 4616450"/>
                    <a:gd name="connsiteY23" fmla="*/ 101600 h 4222750"/>
                    <a:gd name="connsiteX24" fmla="*/ 1009650 w 4616450"/>
                    <a:gd name="connsiteY24" fmla="*/ 50800 h 4222750"/>
                    <a:gd name="connsiteX25" fmla="*/ 1009650 w 4616450"/>
                    <a:gd name="connsiteY25" fmla="*/ 50800 h 4222750"/>
                    <a:gd name="connsiteX26" fmla="*/ 1028700 w 4616450"/>
                    <a:gd name="connsiteY26" fmla="*/ 6350 h 4222750"/>
                    <a:gd name="connsiteX27" fmla="*/ 1047750 w 4616450"/>
                    <a:gd name="connsiteY27" fmla="*/ 25400 h 4222750"/>
                    <a:gd name="connsiteX28" fmla="*/ 1098550 w 4616450"/>
                    <a:gd name="connsiteY28" fmla="*/ 6350 h 4222750"/>
                    <a:gd name="connsiteX29" fmla="*/ 1193800 w 4616450"/>
                    <a:gd name="connsiteY29" fmla="*/ 63500 h 4222750"/>
                    <a:gd name="connsiteX30" fmla="*/ 1200150 w 4616450"/>
                    <a:gd name="connsiteY30" fmla="*/ 101600 h 4222750"/>
                    <a:gd name="connsiteX31" fmla="*/ 1238250 w 4616450"/>
                    <a:gd name="connsiteY31" fmla="*/ 133350 h 4222750"/>
                    <a:gd name="connsiteX32" fmla="*/ 1308100 w 4616450"/>
                    <a:gd name="connsiteY32" fmla="*/ 165100 h 4222750"/>
                    <a:gd name="connsiteX33" fmla="*/ 1339850 w 4616450"/>
                    <a:gd name="connsiteY33" fmla="*/ 222250 h 4222750"/>
                    <a:gd name="connsiteX34" fmla="*/ 1365250 w 4616450"/>
                    <a:gd name="connsiteY34" fmla="*/ 285750 h 4222750"/>
                    <a:gd name="connsiteX35" fmla="*/ 1441450 w 4616450"/>
                    <a:gd name="connsiteY35" fmla="*/ 266700 h 4222750"/>
                    <a:gd name="connsiteX36" fmla="*/ 1466850 w 4616450"/>
                    <a:gd name="connsiteY36" fmla="*/ 304800 h 4222750"/>
                    <a:gd name="connsiteX37" fmla="*/ 1524000 w 4616450"/>
                    <a:gd name="connsiteY37" fmla="*/ 342900 h 4222750"/>
                    <a:gd name="connsiteX38" fmla="*/ 1606550 w 4616450"/>
                    <a:gd name="connsiteY38" fmla="*/ 336550 h 4222750"/>
                    <a:gd name="connsiteX39" fmla="*/ 1631950 w 4616450"/>
                    <a:gd name="connsiteY39" fmla="*/ 381000 h 4222750"/>
                    <a:gd name="connsiteX40" fmla="*/ 1714500 w 4616450"/>
                    <a:gd name="connsiteY40" fmla="*/ 406400 h 4222750"/>
                    <a:gd name="connsiteX41" fmla="*/ 1790700 w 4616450"/>
                    <a:gd name="connsiteY41" fmla="*/ 444500 h 4222750"/>
                    <a:gd name="connsiteX42" fmla="*/ 1905000 w 4616450"/>
                    <a:gd name="connsiteY42" fmla="*/ 495300 h 4222750"/>
                    <a:gd name="connsiteX43" fmla="*/ 2000250 w 4616450"/>
                    <a:gd name="connsiteY43" fmla="*/ 533400 h 4222750"/>
                    <a:gd name="connsiteX44" fmla="*/ 2038350 w 4616450"/>
                    <a:gd name="connsiteY44" fmla="*/ 584200 h 4222750"/>
                    <a:gd name="connsiteX45" fmla="*/ 2063750 w 4616450"/>
                    <a:gd name="connsiteY45" fmla="*/ 628650 h 4222750"/>
                    <a:gd name="connsiteX46" fmla="*/ 2063750 w 4616450"/>
                    <a:gd name="connsiteY46" fmla="*/ 673100 h 4222750"/>
                    <a:gd name="connsiteX47" fmla="*/ 2190750 w 4616450"/>
                    <a:gd name="connsiteY47" fmla="*/ 749300 h 4222750"/>
                    <a:gd name="connsiteX48" fmla="*/ 2286000 w 4616450"/>
                    <a:gd name="connsiteY48" fmla="*/ 742950 h 4222750"/>
                    <a:gd name="connsiteX49" fmla="*/ 2425700 w 4616450"/>
                    <a:gd name="connsiteY49" fmla="*/ 755650 h 4222750"/>
                    <a:gd name="connsiteX50" fmla="*/ 2489200 w 4616450"/>
                    <a:gd name="connsiteY50" fmla="*/ 755650 h 4222750"/>
                    <a:gd name="connsiteX51" fmla="*/ 2565400 w 4616450"/>
                    <a:gd name="connsiteY51" fmla="*/ 793750 h 4222750"/>
                    <a:gd name="connsiteX52" fmla="*/ 2641600 w 4616450"/>
                    <a:gd name="connsiteY52" fmla="*/ 800100 h 4222750"/>
                    <a:gd name="connsiteX53" fmla="*/ 2641600 w 4616450"/>
                    <a:gd name="connsiteY53" fmla="*/ 800100 h 4222750"/>
                    <a:gd name="connsiteX54" fmla="*/ 2698750 w 4616450"/>
                    <a:gd name="connsiteY54" fmla="*/ 882650 h 4222750"/>
                    <a:gd name="connsiteX55" fmla="*/ 2768600 w 4616450"/>
                    <a:gd name="connsiteY55" fmla="*/ 920750 h 4222750"/>
                    <a:gd name="connsiteX56" fmla="*/ 2928937 w 4616450"/>
                    <a:gd name="connsiteY56" fmla="*/ 927100 h 4222750"/>
                    <a:gd name="connsiteX57" fmla="*/ 2946400 w 4616450"/>
                    <a:gd name="connsiteY57" fmla="*/ 971550 h 4222750"/>
                    <a:gd name="connsiteX58" fmla="*/ 3028950 w 4616450"/>
                    <a:gd name="connsiteY58" fmla="*/ 1035050 h 4222750"/>
                    <a:gd name="connsiteX59" fmla="*/ 3143250 w 4616450"/>
                    <a:gd name="connsiteY59" fmla="*/ 1047750 h 4222750"/>
                    <a:gd name="connsiteX60" fmla="*/ 3244850 w 4616450"/>
                    <a:gd name="connsiteY60" fmla="*/ 1047750 h 4222750"/>
                    <a:gd name="connsiteX61" fmla="*/ 3308350 w 4616450"/>
                    <a:gd name="connsiteY61" fmla="*/ 1098550 h 4222750"/>
                    <a:gd name="connsiteX62" fmla="*/ 3321050 w 4616450"/>
                    <a:gd name="connsiteY62" fmla="*/ 1168400 h 4222750"/>
                    <a:gd name="connsiteX63" fmla="*/ 3359150 w 4616450"/>
                    <a:gd name="connsiteY63" fmla="*/ 1276350 h 4222750"/>
                    <a:gd name="connsiteX64" fmla="*/ 3479800 w 4616450"/>
                    <a:gd name="connsiteY64" fmla="*/ 1371600 h 4222750"/>
                    <a:gd name="connsiteX65" fmla="*/ 3549650 w 4616450"/>
                    <a:gd name="connsiteY65" fmla="*/ 1416050 h 4222750"/>
                    <a:gd name="connsiteX66" fmla="*/ 3594100 w 4616450"/>
                    <a:gd name="connsiteY66" fmla="*/ 1454150 h 4222750"/>
                    <a:gd name="connsiteX67" fmla="*/ 3600450 w 4616450"/>
                    <a:gd name="connsiteY67" fmla="*/ 1504950 h 4222750"/>
                    <a:gd name="connsiteX68" fmla="*/ 3651250 w 4616450"/>
                    <a:gd name="connsiteY68" fmla="*/ 1549400 h 4222750"/>
                    <a:gd name="connsiteX69" fmla="*/ 3651250 w 4616450"/>
                    <a:gd name="connsiteY69" fmla="*/ 1549400 h 4222750"/>
                    <a:gd name="connsiteX70" fmla="*/ 3683000 w 4616450"/>
                    <a:gd name="connsiteY70" fmla="*/ 1625600 h 4222750"/>
                    <a:gd name="connsiteX71" fmla="*/ 3746500 w 4616450"/>
                    <a:gd name="connsiteY71" fmla="*/ 1644650 h 4222750"/>
                    <a:gd name="connsiteX72" fmla="*/ 3727450 w 4616450"/>
                    <a:gd name="connsiteY72" fmla="*/ 1701800 h 4222750"/>
                    <a:gd name="connsiteX73" fmla="*/ 3759200 w 4616450"/>
                    <a:gd name="connsiteY73" fmla="*/ 1758950 h 4222750"/>
                    <a:gd name="connsiteX74" fmla="*/ 3784600 w 4616450"/>
                    <a:gd name="connsiteY74" fmla="*/ 1784350 h 4222750"/>
                    <a:gd name="connsiteX75" fmla="*/ 3854450 w 4616450"/>
                    <a:gd name="connsiteY75" fmla="*/ 1765300 h 4222750"/>
                    <a:gd name="connsiteX76" fmla="*/ 3860800 w 4616450"/>
                    <a:gd name="connsiteY76" fmla="*/ 1816100 h 4222750"/>
                    <a:gd name="connsiteX77" fmla="*/ 3898900 w 4616450"/>
                    <a:gd name="connsiteY77" fmla="*/ 1816100 h 4222750"/>
                    <a:gd name="connsiteX78" fmla="*/ 3937000 w 4616450"/>
                    <a:gd name="connsiteY78" fmla="*/ 1885950 h 4222750"/>
                    <a:gd name="connsiteX79" fmla="*/ 3860800 w 4616450"/>
                    <a:gd name="connsiteY79" fmla="*/ 1892300 h 4222750"/>
                    <a:gd name="connsiteX80" fmla="*/ 3778250 w 4616450"/>
                    <a:gd name="connsiteY80" fmla="*/ 1898650 h 4222750"/>
                    <a:gd name="connsiteX81" fmla="*/ 3740150 w 4616450"/>
                    <a:gd name="connsiteY81" fmla="*/ 2222500 h 4222750"/>
                    <a:gd name="connsiteX82" fmla="*/ 3733800 w 4616450"/>
                    <a:gd name="connsiteY82" fmla="*/ 2336800 h 4222750"/>
                    <a:gd name="connsiteX83" fmla="*/ 3714750 w 4616450"/>
                    <a:gd name="connsiteY83" fmla="*/ 2457450 h 4222750"/>
                    <a:gd name="connsiteX84" fmla="*/ 3816350 w 4616450"/>
                    <a:gd name="connsiteY84" fmla="*/ 2647950 h 4222750"/>
                    <a:gd name="connsiteX85" fmla="*/ 3733800 w 4616450"/>
                    <a:gd name="connsiteY85" fmla="*/ 2686050 h 4222750"/>
                    <a:gd name="connsiteX86" fmla="*/ 3714750 w 4616450"/>
                    <a:gd name="connsiteY86" fmla="*/ 2705100 h 4222750"/>
                    <a:gd name="connsiteX87" fmla="*/ 3733800 w 4616450"/>
                    <a:gd name="connsiteY87" fmla="*/ 2781300 h 4222750"/>
                    <a:gd name="connsiteX88" fmla="*/ 3816350 w 4616450"/>
                    <a:gd name="connsiteY88" fmla="*/ 2813050 h 4222750"/>
                    <a:gd name="connsiteX89" fmla="*/ 3835400 w 4616450"/>
                    <a:gd name="connsiteY89" fmla="*/ 2857500 h 4222750"/>
                    <a:gd name="connsiteX90" fmla="*/ 3930650 w 4616450"/>
                    <a:gd name="connsiteY90" fmla="*/ 2819400 h 4222750"/>
                    <a:gd name="connsiteX91" fmla="*/ 3949700 w 4616450"/>
                    <a:gd name="connsiteY91" fmla="*/ 2908300 h 4222750"/>
                    <a:gd name="connsiteX92" fmla="*/ 4025900 w 4616450"/>
                    <a:gd name="connsiteY92" fmla="*/ 2965450 h 4222750"/>
                    <a:gd name="connsiteX93" fmla="*/ 4114800 w 4616450"/>
                    <a:gd name="connsiteY93" fmla="*/ 3009900 h 4222750"/>
                    <a:gd name="connsiteX94" fmla="*/ 4133850 w 4616450"/>
                    <a:gd name="connsiteY94" fmla="*/ 3086100 h 4222750"/>
                    <a:gd name="connsiteX95" fmla="*/ 4229100 w 4616450"/>
                    <a:gd name="connsiteY95" fmla="*/ 3143250 h 4222750"/>
                    <a:gd name="connsiteX96" fmla="*/ 4343400 w 4616450"/>
                    <a:gd name="connsiteY96" fmla="*/ 3200400 h 4222750"/>
                    <a:gd name="connsiteX97" fmla="*/ 4470400 w 4616450"/>
                    <a:gd name="connsiteY97" fmla="*/ 3219450 h 4222750"/>
                    <a:gd name="connsiteX98" fmla="*/ 4565650 w 4616450"/>
                    <a:gd name="connsiteY98" fmla="*/ 3270250 h 4222750"/>
                    <a:gd name="connsiteX99" fmla="*/ 4540250 w 4616450"/>
                    <a:gd name="connsiteY99" fmla="*/ 3346450 h 4222750"/>
                    <a:gd name="connsiteX100" fmla="*/ 4591050 w 4616450"/>
                    <a:gd name="connsiteY100" fmla="*/ 3397250 h 4222750"/>
                    <a:gd name="connsiteX101" fmla="*/ 4610100 w 4616450"/>
                    <a:gd name="connsiteY101" fmla="*/ 3416300 h 4222750"/>
                    <a:gd name="connsiteX102" fmla="*/ 4616450 w 4616450"/>
                    <a:gd name="connsiteY102" fmla="*/ 3473450 h 4222750"/>
                    <a:gd name="connsiteX103" fmla="*/ 4508500 w 4616450"/>
                    <a:gd name="connsiteY103" fmla="*/ 3454400 h 4222750"/>
                    <a:gd name="connsiteX104" fmla="*/ 4425950 w 4616450"/>
                    <a:gd name="connsiteY104" fmla="*/ 3454400 h 4222750"/>
                    <a:gd name="connsiteX105" fmla="*/ 4381500 w 4616450"/>
                    <a:gd name="connsiteY105" fmla="*/ 3492500 h 4222750"/>
                    <a:gd name="connsiteX106" fmla="*/ 4362450 w 4616450"/>
                    <a:gd name="connsiteY106" fmla="*/ 3543300 h 4222750"/>
                    <a:gd name="connsiteX107" fmla="*/ 4375150 w 4616450"/>
                    <a:gd name="connsiteY107" fmla="*/ 3587750 h 4222750"/>
                    <a:gd name="connsiteX108" fmla="*/ 4254500 w 4616450"/>
                    <a:gd name="connsiteY108" fmla="*/ 3619500 h 4222750"/>
                    <a:gd name="connsiteX109" fmla="*/ 4203700 w 4616450"/>
                    <a:gd name="connsiteY109" fmla="*/ 3562350 h 4222750"/>
                    <a:gd name="connsiteX110" fmla="*/ 4178300 w 4616450"/>
                    <a:gd name="connsiteY110" fmla="*/ 3505200 h 4222750"/>
                    <a:gd name="connsiteX111" fmla="*/ 4133850 w 4616450"/>
                    <a:gd name="connsiteY111" fmla="*/ 3505200 h 4222750"/>
                    <a:gd name="connsiteX112" fmla="*/ 4127500 w 4616450"/>
                    <a:gd name="connsiteY112" fmla="*/ 3575050 h 4222750"/>
                    <a:gd name="connsiteX113" fmla="*/ 4019550 w 4616450"/>
                    <a:gd name="connsiteY113" fmla="*/ 3556000 h 4222750"/>
                    <a:gd name="connsiteX114" fmla="*/ 3987800 w 4616450"/>
                    <a:gd name="connsiteY114" fmla="*/ 3638550 h 4222750"/>
                    <a:gd name="connsiteX115" fmla="*/ 3949700 w 4616450"/>
                    <a:gd name="connsiteY115" fmla="*/ 3708400 h 4222750"/>
                    <a:gd name="connsiteX116" fmla="*/ 3949700 w 4616450"/>
                    <a:gd name="connsiteY116" fmla="*/ 3708400 h 4222750"/>
                    <a:gd name="connsiteX117" fmla="*/ 3854450 w 4616450"/>
                    <a:gd name="connsiteY117" fmla="*/ 3727450 h 4222750"/>
                    <a:gd name="connsiteX118" fmla="*/ 3797300 w 4616450"/>
                    <a:gd name="connsiteY118" fmla="*/ 3835400 h 4222750"/>
                    <a:gd name="connsiteX119" fmla="*/ 3733800 w 4616450"/>
                    <a:gd name="connsiteY119" fmla="*/ 3841750 h 4222750"/>
                    <a:gd name="connsiteX120" fmla="*/ 3740150 w 4616450"/>
                    <a:gd name="connsiteY120" fmla="*/ 4121150 h 4222750"/>
                    <a:gd name="connsiteX121" fmla="*/ 3638550 w 4616450"/>
                    <a:gd name="connsiteY121" fmla="*/ 4203700 h 4222750"/>
                    <a:gd name="connsiteX122" fmla="*/ 3511550 w 4616450"/>
                    <a:gd name="connsiteY122" fmla="*/ 4038600 h 4222750"/>
                    <a:gd name="connsiteX123" fmla="*/ 3473450 w 4616450"/>
                    <a:gd name="connsiteY123" fmla="*/ 4032250 h 4222750"/>
                    <a:gd name="connsiteX124" fmla="*/ 3441700 w 4616450"/>
                    <a:gd name="connsiteY124" fmla="*/ 4089400 h 4222750"/>
                    <a:gd name="connsiteX125" fmla="*/ 3397250 w 4616450"/>
                    <a:gd name="connsiteY125" fmla="*/ 4127500 h 4222750"/>
                    <a:gd name="connsiteX126" fmla="*/ 3314700 w 4616450"/>
                    <a:gd name="connsiteY126" fmla="*/ 4121150 h 4222750"/>
                    <a:gd name="connsiteX127" fmla="*/ 3225800 w 4616450"/>
                    <a:gd name="connsiteY127" fmla="*/ 4095750 h 4222750"/>
                    <a:gd name="connsiteX128" fmla="*/ 3194050 w 4616450"/>
                    <a:gd name="connsiteY128" fmla="*/ 4038600 h 4222750"/>
                    <a:gd name="connsiteX129" fmla="*/ 3130550 w 4616450"/>
                    <a:gd name="connsiteY129" fmla="*/ 4070350 h 4222750"/>
                    <a:gd name="connsiteX130" fmla="*/ 3054350 w 4616450"/>
                    <a:gd name="connsiteY130" fmla="*/ 4032250 h 4222750"/>
                    <a:gd name="connsiteX131" fmla="*/ 2882900 w 4616450"/>
                    <a:gd name="connsiteY131" fmla="*/ 4222750 h 4222750"/>
                    <a:gd name="connsiteX132" fmla="*/ 2819400 w 4616450"/>
                    <a:gd name="connsiteY132" fmla="*/ 4203700 h 4222750"/>
                    <a:gd name="connsiteX133" fmla="*/ 2889250 w 4616450"/>
                    <a:gd name="connsiteY133" fmla="*/ 4108450 h 4222750"/>
                    <a:gd name="connsiteX134" fmla="*/ 2832100 w 4616450"/>
                    <a:gd name="connsiteY134" fmla="*/ 4102100 h 4222750"/>
                    <a:gd name="connsiteX135" fmla="*/ 2832100 w 4616450"/>
                    <a:gd name="connsiteY135" fmla="*/ 4013200 h 4222750"/>
                    <a:gd name="connsiteX136" fmla="*/ 2882900 w 4616450"/>
                    <a:gd name="connsiteY136" fmla="*/ 3956050 h 4222750"/>
                    <a:gd name="connsiteX137" fmla="*/ 2813050 w 4616450"/>
                    <a:gd name="connsiteY137" fmla="*/ 3943350 h 4222750"/>
                    <a:gd name="connsiteX138" fmla="*/ 2749550 w 4616450"/>
                    <a:gd name="connsiteY138" fmla="*/ 3987800 h 4222750"/>
                    <a:gd name="connsiteX139" fmla="*/ 2743200 w 4616450"/>
                    <a:gd name="connsiteY139" fmla="*/ 3943350 h 4222750"/>
                    <a:gd name="connsiteX140" fmla="*/ 2806700 w 4616450"/>
                    <a:gd name="connsiteY140" fmla="*/ 3867150 h 4222750"/>
                    <a:gd name="connsiteX141" fmla="*/ 2800350 w 4616450"/>
                    <a:gd name="connsiteY141" fmla="*/ 3835400 h 4222750"/>
                    <a:gd name="connsiteX142" fmla="*/ 2889250 w 4616450"/>
                    <a:gd name="connsiteY142" fmla="*/ 3733800 h 4222750"/>
                    <a:gd name="connsiteX143" fmla="*/ 2927350 w 4616450"/>
                    <a:gd name="connsiteY143" fmla="*/ 3657600 h 4222750"/>
                    <a:gd name="connsiteX144" fmla="*/ 2933700 w 4616450"/>
                    <a:gd name="connsiteY144" fmla="*/ 3600450 h 4222750"/>
                    <a:gd name="connsiteX145" fmla="*/ 3035300 w 4616450"/>
                    <a:gd name="connsiteY145" fmla="*/ 3448050 h 4222750"/>
                    <a:gd name="connsiteX146" fmla="*/ 2863850 w 4616450"/>
                    <a:gd name="connsiteY146" fmla="*/ 3333750 h 4222750"/>
                    <a:gd name="connsiteX147" fmla="*/ 2984500 w 4616450"/>
                    <a:gd name="connsiteY147" fmla="*/ 3149600 h 4222750"/>
                    <a:gd name="connsiteX148" fmla="*/ 2965450 w 4616450"/>
                    <a:gd name="connsiteY148" fmla="*/ 3117850 h 4222750"/>
                    <a:gd name="connsiteX149" fmla="*/ 2933700 w 4616450"/>
                    <a:gd name="connsiteY149" fmla="*/ 3111500 h 4222750"/>
                    <a:gd name="connsiteX150" fmla="*/ 2908300 w 4616450"/>
                    <a:gd name="connsiteY150" fmla="*/ 3155950 h 4222750"/>
                    <a:gd name="connsiteX151" fmla="*/ 2755900 w 4616450"/>
                    <a:gd name="connsiteY151" fmla="*/ 3098800 h 4222750"/>
                    <a:gd name="connsiteX152" fmla="*/ 2705100 w 4616450"/>
                    <a:gd name="connsiteY152" fmla="*/ 3092450 h 4222750"/>
                    <a:gd name="connsiteX153" fmla="*/ 2622550 w 4616450"/>
                    <a:gd name="connsiteY153" fmla="*/ 3149600 h 4222750"/>
                    <a:gd name="connsiteX154" fmla="*/ 2571750 w 4616450"/>
                    <a:gd name="connsiteY154" fmla="*/ 3111500 h 4222750"/>
                    <a:gd name="connsiteX155" fmla="*/ 2501900 w 4616450"/>
                    <a:gd name="connsiteY155" fmla="*/ 3149600 h 4222750"/>
                    <a:gd name="connsiteX156" fmla="*/ 2514600 w 4616450"/>
                    <a:gd name="connsiteY156" fmla="*/ 3213100 h 4222750"/>
                    <a:gd name="connsiteX157" fmla="*/ 2482850 w 4616450"/>
                    <a:gd name="connsiteY157" fmla="*/ 3352800 h 4222750"/>
                    <a:gd name="connsiteX158" fmla="*/ 2400300 w 4616450"/>
                    <a:gd name="connsiteY158" fmla="*/ 3333750 h 4222750"/>
                    <a:gd name="connsiteX159" fmla="*/ 2381250 w 4616450"/>
                    <a:gd name="connsiteY159" fmla="*/ 3429000 h 4222750"/>
                    <a:gd name="connsiteX160" fmla="*/ 2381250 w 4616450"/>
                    <a:gd name="connsiteY160" fmla="*/ 3511550 h 4222750"/>
                    <a:gd name="connsiteX161" fmla="*/ 2381250 w 4616450"/>
                    <a:gd name="connsiteY161" fmla="*/ 3619500 h 4222750"/>
                    <a:gd name="connsiteX162" fmla="*/ 2406650 w 4616450"/>
                    <a:gd name="connsiteY162" fmla="*/ 3695700 h 4222750"/>
                    <a:gd name="connsiteX163" fmla="*/ 2444750 w 4616450"/>
                    <a:gd name="connsiteY163" fmla="*/ 3740150 h 4222750"/>
                    <a:gd name="connsiteX164" fmla="*/ 2476500 w 4616450"/>
                    <a:gd name="connsiteY164" fmla="*/ 3771900 h 4222750"/>
                    <a:gd name="connsiteX165" fmla="*/ 2413000 w 4616450"/>
                    <a:gd name="connsiteY165" fmla="*/ 3829050 h 4222750"/>
                    <a:gd name="connsiteX166" fmla="*/ 2381250 w 4616450"/>
                    <a:gd name="connsiteY166" fmla="*/ 3759200 h 4222750"/>
                    <a:gd name="connsiteX167" fmla="*/ 2381250 w 4616450"/>
                    <a:gd name="connsiteY167" fmla="*/ 3759200 h 4222750"/>
                    <a:gd name="connsiteX168" fmla="*/ 2298700 w 4616450"/>
                    <a:gd name="connsiteY168" fmla="*/ 3670300 h 4222750"/>
                    <a:gd name="connsiteX169" fmla="*/ 2190750 w 4616450"/>
                    <a:gd name="connsiteY169" fmla="*/ 3676650 h 4222750"/>
                    <a:gd name="connsiteX170" fmla="*/ 2146300 w 4616450"/>
                    <a:gd name="connsiteY170" fmla="*/ 3632200 h 4222750"/>
                    <a:gd name="connsiteX171" fmla="*/ 2178050 w 4616450"/>
                    <a:gd name="connsiteY171" fmla="*/ 3556000 h 4222750"/>
                    <a:gd name="connsiteX172" fmla="*/ 2222500 w 4616450"/>
                    <a:gd name="connsiteY172" fmla="*/ 3473450 h 4222750"/>
                    <a:gd name="connsiteX173" fmla="*/ 2228850 w 4616450"/>
                    <a:gd name="connsiteY173" fmla="*/ 3397250 h 4222750"/>
                    <a:gd name="connsiteX174" fmla="*/ 2190750 w 4616450"/>
                    <a:gd name="connsiteY174" fmla="*/ 3340100 h 4222750"/>
                    <a:gd name="connsiteX175" fmla="*/ 2139950 w 4616450"/>
                    <a:gd name="connsiteY175" fmla="*/ 3340100 h 4222750"/>
                    <a:gd name="connsiteX176" fmla="*/ 2209800 w 4616450"/>
                    <a:gd name="connsiteY176" fmla="*/ 3295650 h 4222750"/>
                    <a:gd name="connsiteX177" fmla="*/ 2317750 w 4616450"/>
                    <a:gd name="connsiteY177" fmla="*/ 3238500 h 4222750"/>
                    <a:gd name="connsiteX178" fmla="*/ 2336800 w 4616450"/>
                    <a:gd name="connsiteY178" fmla="*/ 3143250 h 4222750"/>
                    <a:gd name="connsiteX179" fmla="*/ 2355850 w 4616450"/>
                    <a:gd name="connsiteY179" fmla="*/ 3092450 h 4222750"/>
                    <a:gd name="connsiteX180" fmla="*/ 2432050 w 4616450"/>
                    <a:gd name="connsiteY180" fmla="*/ 3035300 h 4222750"/>
                    <a:gd name="connsiteX181" fmla="*/ 2368550 w 4616450"/>
                    <a:gd name="connsiteY181" fmla="*/ 2952750 h 4222750"/>
                    <a:gd name="connsiteX182" fmla="*/ 2311400 w 4616450"/>
                    <a:gd name="connsiteY182" fmla="*/ 2978150 h 4222750"/>
                    <a:gd name="connsiteX183" fmla="*/ 2203450 w 4616450"/>
                    <a:gd name="connsiteY183" fmla="*/ 2965450 h 4222750"/>
                    <a:gd name="connsiteX184" fmla="*/ 2139950 w 4616450"/>
                    <a:gd name="connsiteY184" fmla="*/ 2952750 h 4222750"/>
                    <a:gd name="connsiteX185" fmla="*/ 2082800 w 4616450"/>
                    <a:gd name="connsiteY185" fmla="*/ 2844800 h 4222750"/>
                    <a:gd name="connsiteX186" fmla="*/ 2012950 w 4616450"/>
                    <a:gd name="connsiteY186" fmla="*/ 2819400 h 4222750"/>
                    <a:gd name="connsiteX187" fmla="*/ 1898650 w 4616450"/>
                    <a:gd name="connsiteY187" fmla="*/ 2832100 h 4222750"/>
                    <a:gd name="connsiteX188" fmla="*/ 1828800 w 4616450"/>
                    <a:gd name="connsiteY188" fmla="*/ 2870200 h 4222750"/>
                    <a:gd name="connsiteX189" fmla="*/ 1758950 w 4616450"/>
                    <a:gd name="connsiteY189" fmla="*/ 2857500 h 4222750"/>
                    <a:gd name="connsiteX190" fmla="*/ 1797050 w 4616450"/>
                    <a:gd name="connsiteY190" fmla="*/ 2762250 h 4222750"/>
                    <a:gd name="connsiteX191" fmla="*/ 1720850 w 4616450"/>
                    <a:gd name="connsiteY191" fmla="*/ 2730500 h 4222750"/>
                    <a:gd name="connsiteX192" fmla="*/ 1676400 w 4616450"/>
                    <a:gd name="connsiteY192" fmla="*/ 2730500 h 4222750"/>
                    <a:gd name="connsiteX193" fmla="*/ 1631950 w 4616450"/>
                    <a:gd name="connsiteY193" fmla="*/ 2711450 h 4222750"/>
                    <a:gd name="connsiteX194" fmla="*/ 1593850 w 4616450"/>
                    <a:gd name="connsiteY194" fmla="*/ 2806700 h 4222750"/>
                    <a:gd name="connsiteX195" fmla="*/ 1581150 w 4616450"/>
                    <a:gd name="connsiteY195" fmla="*/ 2743200 h 4222750"/>
                    <a:gd name="connsiteX196" fmla="*/ 1555750 w 4616450"/>
                    <a:gd name="connsiteY196" fmla="*/ 2673350 h 4222750"/>
                    <a:gd name="connsiteX197" fmla="*/ 1530350 w 4616450"/>
                    <a:gd name="connsiteY197" fmla="*/ 2711450 h 4222750"/>
                    <a:gd name="connsiteX198" fmla="*/ 1517650 w 4616450"/>
                    <a:gd name="connsiteY198" fmla="*/ 2654300 h 4222750"/>
                    <a:gd name="connsiteX199" fmla="*/ 1473200 w 4616450"/>
                    <a:gd name="connsiteY199" fmla="*/ 2635250 h 4222750"/>
                    <a:gd name="connsiteX200" fmla="*/ 1397000 w 4616450"/>
                    <a:gd name="connsiteY200" fmla="*/ 2603500 h 4222750"/>
                    <a:gd name="connsiteX201" fmla="*/ 1308100 w 4616450"/>
                    <a:gd name="connsiteY201" fmla="*/ 2667000 h 4222750"/>
                    <a:gd name="connsiteX202" fmla="*/ 1200150 w 4616450"/>
                    <a:gd name="connsiteY202" fmla="*/ 2584450 h 4222750"/>
                    <a:gd name="connsiteX203" fmla="*/ 1117600 w 4616450"/>
                    <a:gd name="connsiteY203" fmla="*/ 2603500 h 4222750"/>
                    <a:gd name="connsiteX204" fmla="*/ 1060450 w 4616450"/>
                    <a:gd name="connsiteY204" fmla="*/ 2578100 h 4222750"/>
                    <a:gd name="connsiteX205" fmla="*/ 1016000 w 4616450"/>
                    <a:gd name="connsiteY205" fmla="*/ 2565400 h 4222750"/>
                    <a:gd name="connsiteX206" fmla="*/ 1009650 w 4616450"/>
                    <a:gd name="connsiteY206" fmla="*/ 2463800 h 4222750"/>
                    <a:gd name="connsiteX207" fmla="*/ 1066800 w 4616450"/>
                    <a:gd name="connsiteY207" fmla="*/ 2413000 h 4222750"/>
                    <a:gd name="connsiteX208" fmla="*/ 1028700 w 4616450"/>
                    <a:gd name="connsiteY208" fmla="*/ 2368550 h 4222750"/>
                    <a:gd name="connsiteX209" fmla="*/ 990600 w 4616450"/>
                    <a:gd name="connsiteY209" fmla="*/ 2343150 h 4222750"/>
                    <a:gd name="connsiteX210" fmla="*/ 889000 w 4616450"/>
                    <a:gd name="connsiteY210" fmla="*/ 2324100 h 4222750"/>
                    <a:gd name="connsiteX211" fmla="*/ 787400 w 4616450"/>
                    <a:gd name="connsiteY211" fmla="*/ 2311400 h 4222750"/>
                    <a:gd name="connsiteX212" fmla="*/ 787400 w 4616450"/>
                    <a:gd name="connsiteY212" fmla="*/ 2247900 h 4222750"/>
                    <a:gd name="connsiteX213" fmla="*/ 831850 w 4616450"/>
                    <a:gd name="connsiteY213" fmla="*/ 2178050 h 4222750"/>
                    <a:gd name="connsiteX0" fmla="*/ 114300 w 4616450"/>
                    <a:gd name="connsiteY0" fmla="*/ 533400 h 4222750"/>
                    <a:gd name="connsiteX1" fmla="*/ 69850 w 4616450"/>
                    <a:gd name="connsiteY1" fmla="*/ 488950 h 4222750"/>
                    <a:gd name="connsiteX2" fmla="*/ 127000 w 4616450"/>
                    <a:gd name="connsiteY2" fmla="*/ 425450 h 4222750"/>
                    <a:gd name="connsiteX3" fmla="*/ 76200 w 4616450"/>
                    <a:gd name="connsiteY3" fmla="*/ 368300 h 4222750"/>
                    <a:gd name="connsiteX4" fmla="*/ 0 w 4616450"/>
                    <a:gd name="connsiteY4" fmla="*/ 355600 h 4222750"/>
                    <a:gd name="connsiteX5" fmla="*/ 95250 w 4616450"/>
                    <a:gd name="connsiteY5" fmla="*/ 241300 h 4222750"/>
                    <a:gd name="connsiteX6" fmla="*/ 228600 w 4616450"/>
                    <a:gd name="connsiteY6" fmla="*/ 127000 h 4222750"/>
                    <a:gd name="connsiteX7" fmla="*/ 247650 w 4616450"/>
                    <a:gd name="connsiteY7" fmla="*/ 152400 h 4222750"/>
                    <a:gd name="connsiteX8" fmla="*/ 323850 w 4616450"/>
                    <a:gd name="connsiteY8" fmla="*/ 88900 h 4222750"/>
                    <a:gd name="connsiteX9" fmla="*/ 361950 w 4616450"/>
                    <a:gd name="connsiteY9" fmla="*/ 152400 h 4222750"/>
                    <a:gd name="connsiteX10" fmla="*/ 419100 w 4616450"/>
                    <a:gd name="connsiteY10" fmla="*/ 146050 h 4222750"/>
                    <a:gd name="connsiteX11" fmla="*/ 444500 w 4616450"/>
                    <a:gd name="connsiteY11" fmla="*/ 127000 h 4222750"/>
                    <a:gd name="connsiteX12" fmla="*/ 508000 w 4616450"/>
                    <a:gd name="connsiteY12" fmla="*/ 146050 h 4222750"/>
                    <a:gd name="connsiteX13" fmla="*/ 622300 w 4616450"/>
                    <a:gd name="connsiteY13" fmla="*/ 88900 h 4222750"/>
                    <a:gd name="connsiteX14" fmla="*/ 679450 w 4616450"/>
                    <a:gd name="connsiteY14" fmla="*/ 44450 h 4222750"/>
                    <a:gd name="connsiteX15" fmla="*/ 723900 w 4616450"/>
                    <a:gd name="connsiteY15" fmla="*/ 63500 h 4222750"/>
                    <a:gd name="connsiteX16" fmla="*/ 742950 w 4616450"/>
                    <a:gd name="connsiteY16" fmla="*/ 38100 h 4222750"/>
                    <a:gd name="connsiteX17" fmla="*/ 730250 w 4616450"/>
                    <a:gd name="connsiteY17" fmla="*/ 12700 h 4222750"/>
                    <a:gd name="connsiteX18" fmla="*/ 762000 w 4616450"/>
                    <a:gd name="connsiteY18" fmla="*/ 0 h 4222750"/>
                    <a:gd name="connsiteX19" fmla="*/ 762000 w 4616450"/>
                    <a:gd name="connsiteY19" fmla="*/ 0 h 4222750"/>
                    <a:gd name="connsiteX20" fmla="*/ 863600 w 4616450"/>
                    <a:gd name="connsiteY20" fmla="*/ 50800 h 4222750"/>
                    <a:gd name="connsiteX21" fmla="*/ 927100 w 4616450"/>
                    <a:gd name="connsiteY21" fmla="*/ 50800 h 4222750"/>
                    <a:gd name="connsiteX22" fmla="*/ 971550 w 4616450"/>
                    <a:gd name="connsiteY22" fmla="*/ 101600 h 4222750"/>
                    <a:gd name="connsiteX23" fmla="*/ 1009650 w 4616450"/>
                    <a:gd name="connsiteY23" fmla="*/ 101600 h 4222750"/>
                    <a:gd name="connsiteX24" fmla="*/ 1009650 w 4616450"/>
                    <a:gd name="connsiteY24" fmla="*/ 50800 h 4222750"/>
                    <a:gd name="connsiteX25" fmla="*/ 1009650 w 4616450"/>
                    <a:gd name="connsiteY25" fmla="*/ 50800 h 4222750"/>
                    <a:gd name="connsiteX26" fmla="*/ 1028700 w 4616450"/>
                    <a:gd name="connsiteY26" fmla="*/ 6350 h 4222750"/>
                    <a:gd name="connsiteX27" fmla="*/ 1047750 w 4616450"/>
                    <a:gd name="connsiteY27" fmla="*/ 25400 h 4222750"/>
                    <a:gd name="connsiteX28" fmla="*/ 1098550 w 4616450"/>
                    <a:gd name="connsiteY28" fmla="*/ 6350 h 4222750"/>
                    <a:gd name="connsiteX29" fmla="*/ 1193800 w 4616450"/>
                    <a:gd name="connsiteY29" fmla="*/ 63500 h 4222750"/>
                    <a:gd name="connsiteX30" fmla="*/ 1200150 w 4616450"/>
                    <a:gd name="connsiteY30" fmla="*/ 101600 h 4222750"/>
                    <a:gd name="connsiteX31" fmla="*/ 1238250 w 4616450"/>
                    <a:gd name="connsiteY31" fmla="*/ 133350 h 4222750"/>
                    <a:gd name="connsiteX32" fmla="*/ 1308100 w 4616450"/>
                    <a:gd name="connsiteY32" fmla="*/ 165100 h 4222750"/>
                    <a:gd name="connsiteX33" fmla="*/ 1339850 w 4616450"/>
                    <a:gd name="connsiteY33" fmla="*/ 222250 h 4222750"/>
                    <a:gd name="connsiteX34" fmla="*/ 1365250 w 4616450"/>
                    <a:gd name="connsiteY34" fmla="*/ 285750 h 4222750"/>
                    <a:gd name="connsiteX35" fmla="*/ 1441450 w 4616450"/>
                    <a:gd name="connsiteY35" fmla="*/ 266700 h 4222750"/>
                    <a:gd name="connsiteX36" fmla="*/ 1466850 w 4616450"/>
                    <a:gd name="connsiteY36" fmla="*/ 304800 h 4222750"/>
                    <a:gd name="connsiteX37" fmla="*/ 1524000 w 4616450"/>
                    <a:gd name="connsiteY37" fmla="*/ 342900 h 4222750"/>
                    <a:gd name="connsiteX38" fmla="*/ 1606550 w 4616450"/>
                    <a:gd name="connsiteY38" fmla="*/ 336550 h 4222750"/>
                    <a:gd name="connsiteX39" fmla="*/ 1631950 w 4616450"/>
                    <a:gd name="connsiteY39" fmla="*/ 381000 h 4222750"/>
                    <a:gd name="connsiteX40" fmla="*/ 1714500 w 4616450"/>
                    <a:gd name="connsiteY40" fmla="*/ 406400 h 4222750"/>
                    <a:gd name="connsiteX41" fmla="*/ 1790700 w 4616450"/>
                    <a:gd name="connsiteY41" fmla="*/ 444500 h 4222750"/>
                    <a:gd name="connsiteX42" fmla="*/ 1905000 w 4616450"/>
                    <a:gd name="connsiteY42" fmla="*/ 495300 h 4222750"/>
                    <a:gd name="connsiteX43" fmla="*/ 2000250 w 4616450"/>
                    <a:gd name="connsiteY43" fmla="*/ 533400 h 4222750"/>
                    <a:gd name="connsiteX44" fmla="*/ 2038350 w 4616450"/>
                    <a:gd name="connsiteY44" fmla="*/ 584200 h 4222750"/>
                    <a:gd name="connsiteX45" fmla="*/ 2063750 w 4616450"/>
                    <a:gd name="connsiteY45" fmla="*/ 628650 h 4222750"/>
                    <a:gd name="connsiteX46" fmla="*/ 2063750 w 4616450"/>
                    <a:gd name="connsiteY46" fmla="*/ 673100 h 4222750"/>
                    <a:gd name="connsiteX47" fmla="*/ 2190750 w 4616450"/>
                    <a:gd name="connsiteY47" fmla="*/ 749300 h 4222750"/>
                    <a:gd name="connsiteX48" fmla="*/ 2286000 w 4616450"/>
                    <a:gd name="connsiteY48" fmla="*/ 742950 h 4222750"/>
                    <a:gd name="connsiteX49" fmla="*/ 2425700 w 4616450"/>
                    <a:gd name="connsiteY49" fmla="*/ 755650 h 4222750"/>
                    <a:gd name="connsiteX50" fmla="*/ 2489200 w 4616450"/>
                    <a:gd name="connsiteY50" fmla="*/ 755650 h 4222750"/>
                    <a:gd name="connsiteX51" fmla="*/ 2565400 w 4616450"/>
                    <a:gd name="connsiteY51" fmla="*/ 793750 h 4222750"/>
                    <a:gd name="connsiteX52" fmla="*/ 2641600 w 4616450"/>
                    <a:gd name="connsiteY52" fmla="*/ 800100 h 4222750"/>
                    <a:gd name="connsiteX53" fmla="*/ 2641600 w 4616450"/>
                    <a:gd name="connsiteY53" fmla="*/ 800100 h 4222750"/>
                    <a:gd name="connsiteX54" fmla="*/ 2698750 w 4616450"/>
                    <a:gd name="connsiteY54" fmla="*/ 882650 h 4222750"/>
                    <a:gd name="connsiteX55" fmla="*/ 2816225 w 4616450"/>
                    <a:gd name="connsiteY55" fmla="*/ 918369 h 4222750"/>
                    <a:gd name="connsiteX56" fmla="*/ 2928937 w 4616450"/>
                    <a:gd name="connsiteY56" fmla="*/ 927100 h 4222750"/>
                    <a:gd name="connsiteX57" fmla="*/ 2946400 w 4616450"/>
                    <a:gd name="connsiteY57" fmla="*/ 971550 h 4222750"/>
                    <a:gd name="connsiteX58" fmla="*/ 3028950 w 4616450"/>
                    <a:gd name="connsiteY58" fmla="*/ 1035050 h 4222750"/>
                    <a:gd name="connsiteX59" fmla="*/ 3143250 w 4616450"/>
                    <a:gd name="connsiteY59" fmla="*/ 1047750 h 4222750"/>
                    <a:gd name="connsiteX60" fmla="*/ 3244850 w 4616450"/>
                    <a:gd name="connsiteY60" fmla="*/ 1047750 h 4222750"/>
                    <a:gd name="connsiteX61" fmla="*/ 3308350 w 4616450"/>
                    <a:gd name="connsiteY61" fmla="*/ 1098550 h 4222750"/>
                    <a:gd name="connsiteX62" fmla="*/ 3321050 w 4616450"/>
                    <a:gd name="connsiteY62" fmla="*/ 1168400 h 4222750"/>
                    <a:gd name="connsiteX63" fmla="*/ 3359150 w 4616450"/>
                    <a:gd name="connsiteY63" fmla="*/ 1276350 h 4222750"/>
                    <a:gd name="connsiteX64" fmla="*/ 3479800 w 4616450"/>
                    <a:gd name="connsiteY64" fmla="*/ 1371600 h 4222750"/>
                    <a:gd name="connsiteX65" fmla="*/ 3549650 w 4616450"/>
                    <a:gd name="connsiteY65" fmla="*/ 1416050 h 4222750"/>
                    <a:gd name="connsiteX66" fmla="*/ 3594100 w 4616450"/>
                    <a:gd name="connsiteY66" fmla="*/ 1454150 h 4222750"/>
                    <a:gd name="connsiteX67" fmla="*/ 3600450 w 4616450"/>
                    <a:gd name="connsiteY67" fmla="*/ 1504950 h 4222750"/>
                    <a:gd name="connsiteX68" fmla="*/ 3651250 w 4616450"/>
                    <a:gd name="connsiteY68" fmla="*/ 1549400 h 4222750"/>
                    <a:gd name="connsiteX69" fmla="*/ 3651250 w 4616450"/>
                    <a:gd name="connsiteY69" fmla="*/ 1549400 h 4222750"/>
                    <a:gd name="connsiteX70" fmla="*/ 3683000 w 4616450"/>
                    <a:gd name="connsiteY70" fmla="*/ 1625600 h 4222750"/>
                    <a:gd name="connsiteX71" fmla="*/ 3746500 w 4616450"/>
                    <a:gd name="connsiteY71" fmla="*/ 1644650 h 4222750"/>
                    <a:gd name="connsiteX72" fmla="*/ 3727450 w 4616450"/>
                    <a:gd name="connsiteY72" fmla="*/ 1701800 h 4222750"/>
                    <a:gd name="connsiteX73" fmla="*/ 3759200 w 4616450"/>
                    <a:gd name="connsiteY73" fmla="*/ 1758950 h 4222750"/>
                    <a:gd name="connsiteX74" fmla="*/ 3784600 w 4616450"/>
                    <a:gd name="connsiteY74" fmla="*/ 1784350 h 4222750"/>
                    <a:gd name="connsiteX75" fmla="*/ 3854450 w 4616450"/>
                    <a:gd name="connsiteY75" fmla="*/ 1765300 h 4222750"/>
                    <a:gd name="connsiteX76" fmla="*/ 3860800 w 4616450"/>
                    <a:gd name="connsiteY76" fmla="*/ 1816100 h 4222750"/>
                    <a:gd name="connsiteX77" fmla="*/ 3898900 w 4616450"/>
                    <a:gd name="connsiteY77" fmla="*/ 1816100 h 4222750"/>
                    <a:gd name="connsiteX78" fmla="*/ 3937000 w 4616450"/>
                    <a:gd name="connsiteY78" fmla="*/ 1885950 h 4222750"/>
                    <a:gd name="connsiteX79" fmla="*/ 3860800 w 4616450"/>
                    <a:gd name="connsiteY79" fmla="*/ 1892300 h 4222750"/>
                    <a:gd name="connsiteX80" fmla="*/ 3778250 w 4616450"/>
                    <a:gd name="connsiteY80" fmla="*/ 1898650 h 4222750"/>
                    <a:gd name="connsiteX81" fmla="*/ 3740150 w 4616450"/>
                    <a:gd name="connsiteY81" fmla="*/ 2222500 h 4222750"/>
                    <a:gd name="connsiteX82" fmla="*/ 3733800 w 4616450"/>
                    <a:gd name="connsiteY82" fmla="*/ 2336800 h 4222750"/>
                    <a:gd name="connsiteX83" fmla="*/ 3714750 w 4616450"/>
                    <a:gd name="connsiteY83" fmla="*/ 2457450 h 4222750"/>
                    <a:gd name="connsiteX84" fmla="*/ 3816350 w 4616450"/>
                    <a:gd name="connsiteY84" fmla="*/ 2647950 h 4222750"/>
                    <a:gd name="connsiteX85" fmla="*/ 3733800 w 4616450"/>
                    <a:gd name="connsiteY85" fmla="*/ 2686050 h 4222750"/>
                    <a:gd name="connsiteX86" fmla="*/ 3714750 w 4616450"/>
                    <a:gd name="connsiteY86" fmla="*/ 2705100 h 4222750"/>
                    <a:gd name="connsiteX87" fmla="*/ 3733800 w 4616450"/>
                    <a:gd name="connsiteY87" fmla="*/ 2781300 h 4222750"/>
                    <a:gd name="connsiteX88" fmla="*/ 3816350 w 4616450"/>
                    <a:gd name="connsiteY88" fmla="*/ 2813050 h 4222750"/>
                    <a:gd name="connsiteX89" fmla="*/ 3835400 w 4616450"/>
                    <a:gd name="connsiteY89" fmla="*/ 2857500 h 4222750"/>
                    <a:gd name="connsiteX90" fmla="*/ 3930650 w 4616450"/>
                    <a:gd name="connsiteY90" fmla="*/ 2819400 h 4222750"/>
                    <a:gd name="connsiteX91" fmla="*/ 3949700 w 4616450"/>
                    <a:gd name="connsiteY91" fmla="*/ 2908300 h 4222750"/>
                    <a:gd name="connsiteX92" fmla="*/ 4025900 w 4616450"/>
                    <a:gd name="connsiteY92" fmla="*/ 2965450 h 4222750"/>
                    <a:gd name="connsiteX93" fmla="*/ 4114800 w 4616450"/>
                    <a:gd name="connsiteY93" fmla="*/ 3009900 h 4222750"/>
                    <a:gd name="connsiteX94" fmla="*/ 4133850 w 4616450"/>
                    <a:gd name="connsiteY94" fmla="*/ 3086100 h 4222750"/>
                    <a:gd name="connsiteX95" fmla="*/ 4229100 w 4616450"/>
                    <a:gd name="connsiteY95" fmla="*/ 3143250 h 4222750"/>
                    <a:gd name="connsiteX96" fmla="*/ 4343400 w 4616450"/>
                    <a:gd name="connsiteY96" fmla="*/ 3200400 h 4222750"/>
                    <a:gd name="connsiteX97" fmla="*/ 4470400 w 4616450"/>
                    <a:gd name="connsiteY97" fmla="*/ 3219450 h 4222750"/>
                    <a:gd name="connsiteX98" fmla="*/ 4565650 w 4616450"/>
                    <a:gd name="connsiteY98" fmla="*/ 3270250 h 4222750"/>
                    <a:gd name="connsiteX99" fmla="*/ 4540250 w 4616450"/>
                    <a:gd name="connsiteY99" fmla="*/ 3346450 h 4222750"/>
                    <a:gd name="connsiteX100" fmla="*/ 4591050 w 4616450"/>
                    <a:gd name="connsiteY100" fmla="*/ 3397250 h 4222750"/>
                    <a:gd name="connsiteX101" fmla="*/ 4610100 w 4616450"/>
                    <a:gd name="connsiteY101" fmla="*/ 3416300 h 4222750"/>
                    <a:gd name="connsiteX102" fmla="*/ 4616450 w 4616450"/>
                    <a:gd name="connsiteY102" fmla="*/ 3473450 h 4222750"/>
                    <a:gd name="connsiteX103" fmla="*/ 4508500 w 4616450"/>
                    <a:gd name="connsiteY103" fmla="*/ 3454400 h 4222750"/>
                    <a:gd name="connsiteX104" fmla="*/ 4425950 w 4616450"/>
                    <a:gd name="connsiteY104" fmla="*/ 3454400 h 4222750"/>
                    <a:gd name="connsiteX105" fmla="*/ 4381500 w 4616450"/>
                    <a:gd name="connsiteY105" fmla="*/ 3492500 h 4222750"/>
                    <a:gd name="connsiteX106" fmla="*/ 4362450 w 4616450"/>
                    <a:gd name="connsiteY106" fmla="*/ 3543300 h 4222750"/>
                    <a:gd name="connsiteX107" fmla="*/ 4375150 w 4616450"/>
                    <a:gd name="connsiteY107" fmla="*/ 3587750 h 4222750"/>
                    <a:gd name="connsiteX108" fmla="*/ 4254500 w 4616450"/>
                    <a:gd name="connsiteY108" fmla="*/ 3619500 h 4222750"/>
                    <a:gd name="connsiteX109" fmla="*/ 4203700 w 4616450"/>
                    <a:gd name="connsiteY109" fmla="*/ 3562350 h 4222750"/>
                    <a:gd name="connsiteX110" fmla="*/ 4178300 w 4616450"/>
                    <a:gd name="connsiteY110" fmla="*/ 3505200 h 4222750"/>
                    <a:gd name="connsiteX111" fmla="*/ 4133850 w 4616450"/>
                    <a:gd name="connsiteY111" fmla="*/ 3505200 h 4222750"/>
                    <a:gd name="connsiteX112" fmla="*/ 4127500 w 4616450"/>
                    <a:gd name="connsiteY112" fmla="*/ 3575050 h 4222750"/>
                    <a:gd name="connsiteX113" fmla="*/ 4019550 w 4616450"/>
                    <a:gd name="connsiteY113" fmla="*/ 3556000 h 4222750"/>
                    <a:gd name="connsiteX114" fmla="*/ 3987800 w 4616450"/>
                    <a:gd name="connsiteY114" fmla="*/ 3638550 h 4222750"/>
                    <a:gd name="connsiteX115" fmla="*/ 3949700 w 4616450"/>
                    <a:gd name="connsiteY115" fmla="*/ 3708400 h 4222750"/>
                    <a:gd name="connsiteX116" fmla="*/ 3949700 w 4616450"/>
                    <a:gd name="connsiteY116" fmla="*/ 3708400 h 4222750"/>
                    <a:gd name="connsiteX117" fmla="*/ 3854450 w 4616450"/>
                    <a:gd name="connsiteY117" fmla="*/ 3727450 h 4222750"/>
                    <a:gd name="connsiteX118" fmla="*/ 3797300 w 4616450"/>
                    <a:gd name="connsiteY118" fmla="*/ 3835400 h 4222750"/>
                    <a:gd name="connsiteX119" fmla="*/ 3733800 w 4616450"/>
                    <a:gd name="connsiteY119" fmla="*/ 3841750 h 4222750"/>
                    <a:gd name="connsiteX120" fmla="*/ 3740150 w 4616450"/>
                    <a:gd name="connsiteY120" fmla="*/ 4121150 h 4222750"/>
                    <a:gd name="connsiteX121" fmla="*/ 3638550 w 4616450"/>
                    <a:gd name="connsiteY121" fmla="*/ 4203700 h 4222750"/>
                    <a:gd name="connsiteX122" fmla="*/ 3511550 w 4616450"/>
                    <a:gd name="connsiteY122" fmla="*/ 4038600 h 4222750"/>
                    <a:gd name="connsiteX123" fmla="*/ 3473450 w 4616450"/>
                    <a:gd name="connsiteY123" fmla="*/ 4032250 h 4222750"/>
                    <a:gd name="connsiteX124" fmla="*/ 3441700 w 4616450"/>
                    <a:gd name="connsiteY124" fmla="*/ 4089400 h 4222750"/>
                    <a:gd name="connsiteX125" fmla="*/ 3397250 w 4616450"/>
                    <a:gd name="connsiteY125" fmla="*/ 4127500 h 4222750"/>
                    <a:gd name="connsiteX126" fmla="*/ 3314700 w 4616450"/>
                    <a:gd name="connsiteY126" fmla="*/ 4121150 h 4222750"/>
                    <a:gd name="connsiteX127" fmla="*/ 3225800 w 4616450"/>
                    <a:gd name="connsiteY127" fmla="*/ 4095750 h 4222750"/>
                    <a:gd name="connsiteX128" fmla="*/ 3194050 w 4616450"/>
                    <a:gd name="connsiteY128" fmla="*/ 4038600 h 4222750"/>
                    <a:gd name="connsiteX129" fmla="*/ 3130550 w 4616450"/>
                    <a:gd name="connsiteY129" fmla="*/ 4070350 h 4222750"/>
                    <a:gd name="connsiteX130" fmla="*/ 3054350 w 4616450"/>
                    <a:gd name="connsiteY130" fmla="*/ 4032250 h 4222750"/>
                    <a:gd name="connsiteX131" fmla="*/ 2882900 w 4616450"/>
                    <a:gd name="connsiteY131" fmla="*/ 4222750 h 4222750"/>
                    <a:gd name="connsiteX132" fmla="*/ 2819400 w 4616450"/>
                    <a:gd name="connsiteY132" fmla="*/ 4203700 h 4222750"/>
                    <a:gd name="connsiteX133" fmla="*/ 2889250 w 4616450"/>
                    <a:gd name="connsiteY133" fmla="*/ 4108450 h 4222750"/>
                    <a:gd name="connsiteX134" fmla="*/ 2832100 w 4616450"/>
                    <a:gd name="connsiteY134" fmla="*/ 4102100 h 4222750"/>
                    <a:gd name="connsiteX135" fmla="*/ 2832100 w 4616450"/>
                    <a:gd name="connsiteY135" fmla="*/ 4013200 h 4222750"/>
                    <a:gd name="connsiteX136" fmla="*/ 2882900 w 4616450"/>
                    <a:gd name="connsiteY136" fmla="*/ 3956050 h 4222750"/>
                    <a:gd name="connsiteX137" fmla="*/ 2813050 w 4616450"/>
                    <a:gd name="connsiteY137" fmla="*/ 3943350 h 4222750"/>
                    <a:gd name="connsiteX138" fmla="*/ 2749550 w 4616450"/>
                    <a:gd name="connsiteY138" fmla="*/ 3987800 h 4222750"/>
                    <a:gd name="connsiteX139" fmla="*/ 2743200 w 4616450"/>
                    <a:gd name="connsiteY139" fmla="*/ 3943350 h 4222750"/>
                    <a:gd name="connsiteX140" fmla="*/ 2806700 w 4616450"/>
                    <a:gd name="connsiteY140" fmla="*/ 3867150 h 4222750"/>
                    <a:gd name="connsiteX141" fmla="*/ 2800350 w 4616450"/>
                    <a:gd name="connsiteY141" fmla="*/ 3835400 h 4222750"/>
                    <a:gd name="connsiteX142" fmla="*/ 2889250 w 4616450"/>
                    <a:gd name="connsiteY142" fmla="*/ 3733800 h 4222750"/>
                    <a:gd name="connsiteX143" fmla="*/ 2927350 w 4616450"/>
                    <a:gd name="connsiteY143" fmla="*/ 3657600 h 4222750"/>
                    <a:gd name="connsiteX144" fmla="*/ 2933700 w 4616450"/>
                    <a:gd name="connsiteY144" fmla="*/ 3600450 h 4222750"/>
                    <a:gd name="connsiteX145" fmla="*/ 3035300 w 4616450"/>
                    <a:gd name="connsiteY145" fmla="*/ 3448050 h 4222750"/>
                    <a:gd name="connsiteX146" fmla="*/ 2863850 w 4616450"/>
                    <a:gd name="connsiteY146" fmla="*/ 3333750 h 4222750"/>
                    <a:gd name="connsiteX147" fmla="*/ 2984500 w 4616450"/>
                    <a:gd name="connsiteY147" fmla="*/ 3149600 h 4222750"/>
                    <a:gd name="connsiteX148" fmla="*/ 2965450 w 4616450"/>
                    <a:gd name="connsiteY148" fmla="*/ 3117850 h 4222750"/>
                    <a:gd name="connsiteX149" fmla="*/ 2933700 w 4616450"/>
                    <a:gd name="connsiteY149" fmla="*/ 3111500 h 4222750"/>
                    <a:gd name="connsiteX150" fmla="*/ 2908300 w 4616450"/>
                    <a:gd name="connsiteY150" fmla="*/ 3155950 h 4222750"/>
                    <a:gd name="connsiteX151" fmla="*/ 2755900 w 4616450"/>
                    <a:gd name="connsiteY151" fmla="*/ 3098800 h 4222750"/>
                    <a:gd name="connsiteX152" fmla="*/ 2705100 w 4616450"/>
                    <a:gd name="connsiteY152" fmla="*/ 3092450 h 4222750"/>
                    <a:gd name="connsiteX153" fmla="*/ 2622550 w 4616450"/>
                    <a:gd name="connsiteY153" fmla="*/ 3149600 h 4222750"/>
                    <a:gd name="connsiteX154" fmla="*/ 2571750 w 4616450"/>
                    <a:gd name="connsiteY154" fmla="*/ 3111500 h 4222750"/>
                    <a:gd name="connsiteX155" fmla="*/ 2501900 w 4616450"/>
                    <a:gd name="connsiteY155" fmla="*/ 3149600 h 4222750"/>
                    <a:gd name="connsiteX156" fmla="*/ 2514600 w 4616450"/>
                    <a:gd name="connsiteY156" fmla="*/ 3213100 h 4222750"/>
                    <a:gd name="connsiteX157" fmla="*/ 2482850 w 4616450"/>
                    <a:gd name="connsiteY157" fmla="*/ 3352800 h 4222750"/>
                    <a:gd name="connsiteX158" fmla="*/ 2400300 w 4616450"/>
                    <a:gd name="connsiteY158" fmla="*/ 3333750 h 4222750"/>
                    <a:gd name="connsiteX159" fmla="*/ 2381250 w 4616450"/>
                    <a:gd name="connsiteY159" fmla="*/ 3429000 h 4222750"/>
                    <a:gd name="connsiteX160" fmla="*/ 2381250 w 4616450"/>
                    <a:gd name="connsiteY160" fmla="*/ 3511550 h 4222750"/>
                    <a:gd name="connsiteX161" fmla="*/ 2381250 w 4616450"/>
                    <a:gd name="connsiteY161" fmla="*/ 3619500 h 4222750"/>
                    <a:gd name="connsiteX162" fmla="*/ 2406650 w 4616450"/>
                    <a:gd name="connsiteY162" fmla="*/ 3695700 h 4222750"/>
                    <a:gd name="connsiteX163" fmla="*/ 2444750 w 4616450"/>
                    <a:gd name="connsiteY163" fmla="*/ 3740150 h 4222750"/>
                    <a:gd name="connsiteX164" fmla="*/ 2476500 w 4616450"/>
                    <a:gd name="connsiteY164" fmla="*/ 3771900 h 4222750"/>
                    <a:gd name="connsiteX165" fmla="*/ 2413000 w 4616450"/>
                    <a:gd name="connsiteY165" fmla="*/ 3829050 h 4222750"/>
                    <a:gd name="connsiteX166" fmla="*/ 2381250 w 4616450"/>
                    <a:gd name="connsiteY166" fmla="*/ 3759200 h 4222750"/>
                    <a:gd name="connsiteX167" fmla="*/ 2381250 w 4616450"/>
                    <a:gd name="connsiteY167" fmla="*/ 3759200 h 4222750"/>
                    <a:gd name="connsiteX168" fmla="*/ 2298700 w 4616450"/>
                    <a:gd name="connsiteY168" fmla="*/ 3670300 h 4222750"/>
                    <a:gd name="connsiteX169" fmla="*/ 2190750 w 4616450"/>
                    <a:gd name="connsiteY169" fmla="*/ 3676650 h 4222750"/>
                    <a:gd name="connsiteX170" fmla="*/ 2146300 w 4616450"/>
                    <a:gd name="connsiteY170" fmla="*/ 3632200 h 4222750"/>
                    <a:gd name="connsiteX171" fmla="*/ 2178050 w 4616450"/>
                    <a:gd name="connsiteY171" fmla="*/ 3556000 h 4222750"/>
                    <a:gd name="connsiteX172" fmla="*/ 2222500 w 4616450"/>
                    <a:gd name="connsiteY172" fmla="*/ 3473450 h 4222750"/>
                    <a:gd name="connsiteX173" fmla="*/ 2228850 w 4616450"/>
                    <a:gd name="connsiteY173" fmla="*/ 3397250 h 4222750"/>
                    <a:gd name="connsiteX174" fmla="*/ 2190750 w 4616450"/>
                    <a:gd name="connsiteY174" fmla="*/ 3340100 h 4222750"/>
                    <a:gd name="connsiteX175" fmla="*/ 2139950 w 4616450"/>
                    <a:gd name="connsiteY175" fmla="*/ 3340100 h 4222750"/>
                    <a:gd name="connsiteX176" fmla="*/ 2209800 w 4616450"/>
                    <a:gd name="connsiteY176" fmla="*/ 3295650 h 4222750"/>
                    <a:gd name="connsiteX177" fmla="*/ 2317750 w 4616450"/>
                    <a:gd name="connsiteY177" fmla="*/ 3238500 h 4222750"/>
                    <a:gd name="connsiteX178" fmla="*/ 2336800 w 4616450"/>
                    <a:gd name="connsiteY178" fmla="*/ 3143250 h 4222750"/>
                    <a:gd name="connsiteX179" fmla="*/ 2355850 w 4616450"/>
                    <a:gd name="connsiteY179" fmla="*/ 3092450 h 4222750"/>
                    <a:gd name="connsiteX180" fmla="*/ 2432050 w 4616450"/>
                    <a:gd name="connsiteY180" fmla="*/ 3035300 h 4222750"/>
                    <a:gd name="connsiteX181" fmla="*/ 2368550 w 4616450"/>
                    <a:gd name="connsiteY181" fmla="*/ 2952750 h 4222750"/>
                    <a:gd name="connsiteX182" fmla="*/ 2311400 w 4616450"/>
                    <a:gd name="connsiteY182" fmla="*/ 2978150 h 4222750"/>
                    <a:gd name="connsiteX183" fmla="*/ 2203450 w 4616450"/>
                    <a:gd name="connsiteY183" fmla="*/ 2965450 h 4222750"/>
                    <a:gd name="connsiteX184" fmla="*/ 2139950 w 4616450"/>
                    <a:gd name="connsiteY184" fmla="*/ 2952750 h 4222750"/>
                    <a:gd name="connsiteX185" fmla="*/ 2082800 w 4616450"/>
                    <a:gd name="connsiteY185" fmla="*/ 2844800 h 4222750"/>
                    <a:gd name="connsiteX186" fmla="*/ 2012950 w 4616450"/>
                    <a:gd name="connsiteY186" fmla="*/ 2819400 h 4222750"/>
                    <a:gd name="connsiteX187" fmla="*/ 1898650 w 4616450"/>
                    <a:gd name="connsiteY187" fmla="*/ 2832100 h 4222750"/>
                    <a:gd name="connsiteX188" fmla="*/ 1828800 w 4616450"/>
                    <a:gd name="connsiteY188" fmla="*/ 2870200 h 4222750"/>
                    <a:gd name="connsiteX189" fmla="*/ 1758950 w 4616450"/>
                    <a:gd name="connsiteY189" fmla="*/ 2857500 h 4222750"/>
                    <a:gd name="connsiteX190" fmla="*/ 1797050 w 4616450"/>
                    <a:gd name="connsiteY190" fmla="*/ 2762250 h 4222750"/>
                    <a:gd name="connsiteX191" fmla="*/ 1720850 w 4616450"/>
                    <a:gd name="connsiteY191" fmla="*/ 2730500 h 4222750"/>
                    <a:gd name="connsiteX192" fmla="*/ 1676400 w 4616450"/>
                    <a:gd name="connsiteY192" fmla="*/ 2730500 h 4222750"/>
                    <a:gd name="connsiteX193" fmla="*/ 1631950 w 4616450"/>
                    <a:gd name="connsiteY193" fmla="*/ 2711450 h 4222750"/>
                    <a:gd name="connsiteX194" fmla="*/ 1593850 w 4616450"/>
                    <a:gd name="connsiteY194" fmla="*/ 2806700 h 4222750"/>
                    <a:gd name="connsiteX195" fmla="*/ 1581150 w 4616450"/>
                    <a:gd name="connsiteY195" fmla="*/ 2743200 h 4222750"/>
                    <a:gd name="connsiteX196" fmla="*/ 1555750 w 4616450"/>
                    <a:gd name="connsiteY196" fmla="*/ 2673350 h 4222750"/>
                    <a:gd name="connsiteX197" fmla="*/ 1530350 w 4616450"/>
                    <a:gd name="connsiteY197" fmla="*/ 2711450 h 4222750"/>
                    <a:gd name="connsiteX198" fmla="*/ 1517650 w 4616450"/>
                    <a:gd name="connsiteY198" fmla="*/ 2654300 h 4222750"/>
                    <a:gd name="connsiteX199" fmla="*/ 1473200 w 4616450"/>
                    <a:gd name="connsiteY199" fmla="*/ 2635250 h 4222750"/>
                    <a:gd name="connsiteX200" fmla="*/ 1397000 w 4616450"/>
                    <a:gd name="connsiteY200" fmla="*/ 2603500 h 4222750"/>
                    <a:gd name="connsiteX201" fmla="*/ 1308100 w 4616450"/>
                    <a:gd name="connsiteY201" fmla="*/ 2667000 h 4222750"/>
                    <a:gd name="connsiteX202" fmla="*/ 1200150 w 4616450"/>
                    <a:gd name="connsiteY202" fmla="*/ 2584450 h 4222750"/>
                    <a:gd name="connsiteX203" fmla="*/ 1117600 w 4616450"/>
                    <a:gd name="connsiteY203" fmla="*/ 2603500 h 4222750"/>
                    <a:gd name="connsiteX204" fmla="*/ 1060450 w 4616450"/>
                    <a:gd name="connsiteY204" fmla="*/ 2578100 h 4222750"/>
                    <a:gd name="connsiteX205" fmla="*/ 1016000 w 4616450"/>
                    <a:gd name="connsiteY205" fmla="*/ 2565400 h 4222750"/>
                    <a:gd name="connsiteX206" fmla="*/ 1009650 w 4616450"/>
                    <a:gd name="connsiteY206" fmla="*/ 2463800 h 4222750"/>
                    <a:gd name="connsiteX207" fmla="*/ 1066800 w 4616450"/>
                    <a:gd name="connsiteY207" fmla="*/ 2413000 h 4222750"/>
                    <a:gd name="connsiteX208" fmla="*/ 1028700 w 4616450"/>
                    <a:gd name="connsiteY208" fmla="*/ 2368550 h 4222750"/>
                    <a:gd name="connsiteX209" fmla="*/ 990600 w 4616450"/>
                    <a:gd name="connsiteY209" fmla="*/ 2343150 h 4222750"/>
                    <a:gd name="connsiteX210" fmla="*/ 889000 w 4616450"/>
                    <a:gd name="connsiteY210" fmla="*/ 2324100 h 4222750"/>
                    <a:gd name="connsiteX211" fmla="*/ 787400 w 4616450"/>
                    <a:gd name="connsiteY211" fmla="*/ 2311400 h 4222750"/>
                    <a:gd name="connsiteX212" fmla="*/ 787400 w 4616450"/>
                    <a:gd name="connsiteY212" fmla="*/ 2247900 h 4222750"/>
                    <a:gd name="connsiteX213" fmla="*/ 831850 w 4616450"/>
                    <a:gd name="connsiteY213" fmla="*/ 2178050 h 4222750"/>
                    <a:gd name="connsiteX0" fmla="*/ 114300 w 4616450"/>
                    <a:gd name="connsiteY0" fmla="*/ 533400 h 4222750"/>
                    <a:gd name="connsiteX1" fmla="*/ 69850 w 4616450"/>
                    <a:gd name="connsiteY1" fmla="*/ 488950 h 4222750"/>
                    <a:gd name="connsiteX2" fmla="*/ 127000 w 4616450"/>
                    <a:gd name="connsiteY2" fmla="*/ 425450 h 4222750"/>
                    <a:gd name="connsiteX3" fmla="*/ 76200 w 4616450"/>
                    <a:gd name="connsiteY3" fmla="*/ 368300 h 4222750"/>
                    <a:gd name="connsiteX4" fmla="*/ 0 w 4616450"/>
                    <a:gd name="connsiteY4" fmla="*/ 355600 h 4222750"/>
                    <a:gd name="connsiteX5" fmla="*/ 95250 w 4616450"/>
                    <a:gd name="connsiteY5" fmla="*/ 241300 h 4222750"/>
                    <a:gd name="connsiteX6" fmla="*/ 228600 w 4616450"/>
                    <a:gd name="connsiteY6" fmla="*/ 127000 h 4222750"/>
                    <a:gd name="connsiteX7" fmla="*/ 247650 w 4616450"/>
                    <a:gd name="connsiteY7" fmla="*/ 152400 h 4222750"/>
                    <a:gd name="connsiteX8" fmla="*/ 323850 w 4616450"/>
                    <a:gd name="connsiteY8" fmla="*/ 88900 h 4222750"/>
                    <a:gd name="connsiteX9" fmla="*/ 361950 w 4616450"/>
                    <a:gd name="connsiteY9" fmla="*/ 152400 h 4222750"/>
                    <a:gd name="connsiteX10" fmla="*/ 419100 w 4616450"/>
                    <a:gd name="connsiteY10" fmla="*/ 146050 h 4222750"/>
                    <a:gd name="connsiteX11" fmla="*/ 444500 w 4616450"/>
                    <a:gd name="connsiteY11" fmla="*/ 127000 h 4222750"/>
                    <a:gd name="connsiteX12" fmla="*/ 508000 w 4616450"/>
                    <a:gd name="connsiteY12" fmla="*/ 146050 h 4222750"/>
                    <a:gd name="connsiteX13" fmla="*/ 622300 w 4616450"/>
                    <a:gd name="connsiteY13" fmla="*/ 88900 h 4222750"/>
                    <a:gd name="connsiteX14" fmla="*/ 679450 w 4616450"/>
                    <a:gd name="connsiteY14" fmla="*/ 44450 h 4222750"/>
                    <a:gd name="connsiteX15" fmla="*/ 723900 w 4616450"/>
                    <a:gd name="connsiteY15" fmla="*/ 63500 h 4222750"/>
                    <a:gd name="connsiteX16" fmla="*/ 742950 w 4616450"/>
                    <a:gd name="connsiteY16" fmla="*/ 38100 h 4222750"/>
                    <a:gd name="connsiteX17" fmla="*/ 730250 w 4616450"/>
                    <a:gd name="connsiteY17" fmla="*/ 12700 h 4222750"/>
                    <a:gd name="connsiteX18" fmla="*/ 762000 w 4616450"/>
                    <a:gd name="connsiteY18" fmla="*/ 0 h 4222750"/>
                    <a:gd name="connsiteX19" fmla="*/ 762000 w 4616450"/>
                    <a:gd name="connsiteY19" fmla="*/ 0 h 4222750"/>
                    <a:gd name="connsiteX20" fmla="*/ 863600 w 4616450"/>
                    <a:gd name="connsiteY20" fmla="*/ 50800 h 4222750"/>
                    <a:gd name="connsiteX21" fmla="*/ 927100 w 4616450"/>
                    <a:gd name="connsiteY21" fmla="*/ 50800 h 4222750"/>
                    <a:gd name="connsiteX22" fmla="*/ 971550 w 4616450"/>
                    <a:gd name="connsiteY22" fmla="*/ 101600 h 4222750"/>
                    <a:gd name="connsiteX23" fmla="*/ 1009650 w 4616450"/>
                    <a:gd name="connsiteY23" fmla="*/ 101600 h 4222750"/>
                    <a:gd name="connsiteX24" fmla="*/ 1009650 w 4616450"/>
                    <a:gd name="connsiteY24" fmla="*/ 50800 h 4222750"/>
                    <a:gd name="connsiteX25" fmla="*/ 1009650 w 4616450"/>
                    <a:gd name="connsiteY25" fmla="*/ 50800 h 4222750"/>
                    <a:gd name="connsiteX26" fmla="*/ 1028700 w 4616450"/>
                    <a:gd name="connsiteY26" fmla="*/ 6350 h 4222750"/>
                    <a:gd name="connsiteX27" fmla="*/ 1047750 w 4616450"/>
                    <a:gd name="connsiteY27" fmla="*/ 25400 h 4222750"/>
                    <a:gd name="connsiteX28" fmla="*/ 1098550 w 4616450"/>
                    <a:gd name="connsiteY28" fmla="*/ 6350 h 4222750"/>
                    <a:gd name="connsiteX29" fmla="*/ 1193800 w 4616450"/>
                    <a:gd name="connsiteY29" fmla="*/ 63500 h 4222750"/>
                    <a:gd name="connsiteX30" fmla="*/ 1200150 w 4616450"/>
                    <a:gd name="connsiteY30" fmla="*/ 101600 h 4222750"/>
                    <a:gd name="connsiteX31" fmla="*/ 1238250 w 4616450"/>
                    <a:gd name="connsiteY31" fmla="*/ 133350 h 4222750"/>
                    <a:gd name="connsiteX32" fmla="*/ 1308100 w 4616450"/>
                    <a:gd name="connsiteY32" fmla="*/ 165100 h 4222750"/>
                    <a:gd name="connsiteX33" fmla="*/ 1339850 w 4616450"/>
                    <a:gd name="connsiteY33" fmla="*/ 222250 h 4222750"/>
                    <a:gd name="connsiteX34" fmla="*/ 1365250 w 4616450"/>
                    <a:gd name="connsiteY34" fmla="*/ 285750 h 4222750"/>
                    <a:gd name="connsiteX35" fmla="*/ 1441450 w 4616450"/>
                    <a:gd name="connsiteY35" fmla="*/ 266700 h 4222750"/>
                    <a:gd name="connsiteX36" fmla="*/ 1466850 w 4616450"/>
                    <a:gd name="connsiteY36" fmla="*/ 304800 h 4222750"/>
                    <a:gd name="connsiteX37" fmla="*/ 1524000 w 4616450"/>
                    <a:gd name="connsiteY37" fmla="*/ 342900 h 4222750"/>
                    <a:gd name="connsiteX38" fmla="*/ 1606550 w 4616450"/>
                    <a:gd name="connsiteY38" fmla="*/ 336550 h 4222750"/>
                    <a:gd name="connsiteX39" fmla="*/ 1631950 w 4616450"/>
                    <a:gd name="connsiteY39" fmla="*/ 381000 h 4222750"/>
                    <a:gd name="connsiteX40" fmla="*/ 1714500 w 4616450"/>
                    <a:gd name="connsiteY40" fmla="*/ 406400 h 4222750"/>
                    <a:gd name="connsiteX41" fmla="*/ 1790700 w 4616450"/>
                    <a:gd name="connsiteY41" fmla="*/ 444500 h 4222750"/>
                    <a:gd name="connsiteX42" fmla="*/ 1905000 w 4616450"/>
                    <a:gd name="connsiteY42" fmla="*/ 495300 h 4222750"/>
                    <a:gd name="connsiteX43" fmla="*/ 2000250 w 4616450"/>
                    <a:gd name="connsiteY43" fmla="*/ 533400 h 4222750"/>
                    <a:gd name="connsiteX44" fmla="*/ 2038350 w 4616450"/>
                    <a:gd name="connsiteY44" fmla="*/ 584200 h 4222750"/>
                    <a:gd name="connsiteX45" fmla="*/ 2063750 w 4616450"/>
                    <a:gd name="connsiteY45" fmla="*/ 628650 h 4222750"/>
                    <a:gd name="connsiteX46" fmla="*/ 2063750 w 4616450"/>
                    <a:gd name="connsiteY46" fmla="*/ 673100 h 4222750"/>
                    <a:gd name="connsiteX47" fmla="*/ 2190750 w 4616450"/>
                    <a:gd name="connsiteY47" fmla="*/ 749300 h 4222750"/>
                    <a:gd name="connsiteX48" fmla="*/ 2286000 w 4616450"/>
                    <a:gd name="connsiteY48" fmla="*/ 742950 h 4222750"/>
                    <a:gd name="connsiteX49" fmla="*/ 2425700 w 4616450"/>
                    <a:gd name="connsiteY49" fmla="*/ 755650 h 4222750"/>
                    <a:gd name="connsiteX50" fmla="*/ 2489200 w 4616450"/>
                    <a:gd name="connsiteY50" fmla="*/ 755650 h 4222750"/>
                    <a:gd name="connsiteX51" fmla="*/ 2565400 w 4616450"/>
                    <a:gd name="connsiteY51" fmla="*/ 793750 h 4222750"/>
                    <a:gd name="connsiteX52" fmla="*/ 2641600 w 4616450"/>
                    <a:gd name="connsiteY52" fmla="*/ 800100 h 4222750"/>
                    <a:gd name="connsiteX53" fmla="*/ 2641600 w 4616450"/>
                    <a:gd name="connsiteY53" fmla="*/ 800100 h 4222750"/>
                    <a:gd name="connsiteX54" fmla="*/ 2698750 w 4616450"/>
                    <a:gd name="connsiteY54" fmla="*/ 882650 h 4222750"/>
                    <a:gd name="connsiteX55" fmla="*/ 2816225 w 4616450"/>
                    <a:gd name="connsiteY55" fmla="*/ 918369 h 4222750"/>
                    <a:gd name="connsiteX56" fmla="*/ 2928937 w 4616450"/>
                    <a:gd name="connsiteY56" fmla="*/ 927100 h 4222750"/>
                    <a:gd name="connsiteX57" fmla="*/ 2977356 w 4616450"/>
                    <a:gd name="connsiteY57" fmla="*/ 978694 h 4222750"/>
                    <a:gd name="connsiteX58" fmla="*/ 3028950 w 4616450"/>
                    <a:gd name="connsiteY58" fmla="*/ 1035050 h 4222750"/>
                    <a:gd name="connsiteX59" fmla="*/ 3143250 w 4616450"/>
                    <a:gd name="connsiteY59" fmla="*/ 1047750 h 4222750"/>
                    <a:gd name="connsiteX60" fmla="*/ 3244850 w 4616450"/>
                    <a:gd name="connsiteY60" fmla="*/ 1047750 h 4222750"/>
                    <a:gd name="connsiteX61" fmla="*/ 3308350 w 4616450"/>
                    <a:gd name="connsiteY61" fmla="*/ 1098550 h 4222750"/>
                    <a:gd name="connsiteX62" fmla="*/ 3321050 w 4616450"/>
                    <a:gd name="connsiteY62" fmla="*/ 1168400 h 4222750"/>
                    <a:gd name="connsiteX63" fmla="*/ 3359150 w 4616450"/>
                    <a:gd name="connsiteY63" fmla="*/ 1276350 h 4222750"/>
                    <a:gd name="connsiteX64" fmla="*/ 3479800 w 4616450"/>
                    <a:gd name="connsiteY64" fmla="*/ 1371600 h 4222750"/>
                    <a:gd name="connsiteX65" fmla="*/ 3549650 w 4616450"/>
                    <a:gd name="connsiteY65" fmla="*/ 1416050 h 4222750"/>
                    <a:gd name="connsiteX66" fmla="*/ 3594100 w 4616450"/>
                    <a:gd name="connsiteY66" fmla="*/ 1454150 h 4222750"/>
                    <a:gd name="connsiteX67" fmla="*/ 3600450 w 4616450"/>
                    <a:gd name="connsiteY67" fmla="*/ 1504950 h 4222750"/>
                    <a:gd name="connsiteX68" fmla="*/ 3651250 w 4616450"/>
                    <a:gd name="connsiteY68" fmla="*/ 1549400 h 4222750"/>
                    <a:gd name="connsiteX69" fmla="*/ 3651250 w 4616450"/>
                    <a:gd name="connsiteY69" fmla="*/ 1549400 h 4222750"/>
                    <a:gd name="connsiteX70" fmla="*/ 3683000 w 4616450"/>
                    <a:gd name="connsiteY70" fmla="*/ 1625600 h 4222750"/>
                    <a:gd name="connsiteX71" fmla="*/ 3746500 w 4616450"/>
                    <a:gd name="connsiteY71" fmla="*/ 1644650 h 4222750"/>
                    <a:gd name="connsiteX72" fmla="*/ 3727450 w 4616450"/>
                    <a:gd name="connsiteY72" fmla="*/ 1701800 h 4222750"/>
                    <a:gd name="connsiteX73" fmla="*/ 3759200 w 4616450"/>
                    <a:gd name="connsiteY73" fmla="*/ 1758950 h 4222750"/>
                    <a:gd name="connsiteX74" fmla="*/ 3784600 w 4616450"/>
                    <a:gd name="connsiteY74" fmla="*/ 1784350 h 4222750"/>
                    <a:gd name="connsiteX75" fmla="*/ 3854450 w 4616450"/>
                    <a:gd name="connsiteY75" fmla="*/ 1765300 h 4222750"/>
                    <a:gd name="connsiteX76" fmla="*/ 3860800 w 4616450"/>
                    <a:gd name="connsiteY76" fmla="*/ 1816100 h 4222750"/>
                    <a:gd name="connsiteX77" fmla="*/ 3898900 w 4616450"/>
                    <a:gd name="connsiteY77" fmla="*/ 1816100 h 4222750"/>
                    <a:gd name="connsiteX78" fmla="*/ 3937000 w 4616450"/>
                    <a:gd name="connsiteY78" fmla="*/ 1885950 h 4222750"/>
                    <a:gd name="connsiteX79" fmla="*/ 3860800 w 4616450"/>
                    <a:gd name="connsiteY79" fmla="*/ 1892300 h 4222750"/>
                    <a:gd name="connsiteX80" fmla="*/ 3778250 w 4616450"/>
                    <a:gd name="connsiteY80" fmla="*/ 1898650 h 4222750"/>
                    <a:gd name="connsiteX81" fmla="*/ 3740150 w 4616450"/>
                    <a:gd name="connsiteY81" fmla="*/ 2222500 h 4222750"/>
                    <a:gd name="connsiteX82" fmla="*/ 3733800 w 4616450"/>
                    <a:gd name="connsiteY82" fmla="*/ 2336800 h 4222750"/>
                    <a:gd name="connsiteX83" fmla="*/ 3714750 w 4616450"/>
                    <a:gd name="connsiteY83" fmla="*/ 2457450 h 4222750"/>
                    <a:gd name="connsiteX84" fmla="*/ 3816350 w 4616450"/>
                    <a:gd name="connsiteY84" fmla="*/ 2647950 h 4222750"/>
                    <a:gd name="connsiteX85" fmla="*/ 3733800 w 4616450"/>
                    <a:gd name="connsiteY85" fmla="*/ 2686050 h 4222750"/>
                    <a:gd name="connsiteX86" fmla="*/ 3714750 w 4616450"/>
                    <a:gd name="connsiteY86" fmla="*/ 2705100 h 4222750"/>
                    <a:gd name="connsiteX87" fmla="*/ 3733800 w 4616450"/>
                    <a:gd name="connsiteY87" fmla="*/ 2781300 h 4222750"/>
                    <a:gd name="connsiteX88" fmla="*/ 3816350 w 4616450"/>
                    <a:gd name="connsiteY88" fmla="*/ 2813050 h 4222750"/>
                    <a:gd name="connsiteX89" fmla="*/ 3835400 w 4616450"/>
                    <a:gd name="connsiteY89" fmla="*/ 2857500 h 4222750"/>
                    <a:gd name="connsiteX90" fmla="*/ 3930650 w 4616450"/>
                    <a:gd name="connsiteY90" fmla="*/ 2819400 h 4222750"/>
                    <a:gd name="connsiteX91" fmla="*/ 3949700 w 4616450"/>
                    <a:gd name="connsiteY91" fmla="*/ 2908300 h 4222750"/>
                    <a:gd name="connsiteX92" fmla="*/ 4025900 w 4616450"/>
                    <a:gd name="connsiteY92" fmla="*/ 2965450 h 4222750"/>
                    <a:gd name="connsiteX93" fmla="*/ 4114800 w 4616450"/>
                    <a:gd name="connsiteY93" fmla="*/ 3009900 h 4222750"/>
                    <a:gd name="connsiteX94" fmla="*/ 4133850 w 4616450"/>
                    <a:gd name="connsiteY94" fmla="*/ 3086100 h 4222750"/>
                    <a:gd name="connsiteX95" fmla="*/ 4229100 w 4616450"/>
                    <a:gd name="connsiteY95" fmla="*/ 3143250 h 4222750"/>
                    <a:gd name="connsiteX96" fmla="*/ 4343400 w 4616450"/>
                    <a:gd name="connsiteY96" fmla="*/ 3200400 h 4222750"/>
                    <a:gd name="connsiteX97" fmla="*/ 4470400 w 4616450"/>
                    <a:gd name="connsiteY97" fmla="*/ 3219450 h 4222750"/>
                    <a:gd name="connsiteX98" fmla="*/ 4565650 w 4616450"/>
                    <a:gd name="connsiteY98" fmla="*/ 3270250 h 4222750"/>
                    <a:gd name="connsiteX99" fmla="*/ 4540250 w 4616450"/>
                    <a:gd name="connsiteY99" fmla="*/ 3346450 h 4222750"/>
                    <a:gd name="connsiteX100" fmla="*/ 4591050 w 4616450"/>
                    <a:gd name="connsiteY100" fmla="*/ 3397250 h 4222750"/>
                    <a:gd name="connsiteX101" fmla="*/ 4610100 w 4616450"/>
                    <a:gd name="connsiteY101" fmla="*/ 3416300 h 4222750"/>
                    <a:gd name="connsiteX102" fmla="*/ 4616450 w 4616450"/>
                    <a:gd name="connsiteY102" fmla="*/ 3473450 h 4222750"/>
                    <a:gd name="connsiteX103" fmla="*/ 4508500 w 4616450"/>
                    <a:gd name="connsiteY103" fmla="*/ 3454400 h 4222750"/>
                    <a:gd name="connsiteX104" fmla="*/ 4425950 w 4616450"/>
                    <a:gd name="connsiteY104" fmla="*/ 3454400 h 4222750"/>
                    <a:gd name="connsiteX105" fmla="*/ 4381500 w 4616450"/>
                    <a:gd name="connsiteY105" fmla="*/ 3492500 h 4222750"/>
                    <a:gd name="connsiteX106" fmla="*/ 4362450 w 4616450"/>
                    <a:gd name="connsiteY106" fmla="*/ 3543300 h 4222750"/>
                    <a:gd name="connsiteX107" fmla="*/ 4375150 w 4616450"/>
                    <a:gd name="connsiteY107" fmla="*/ 3587750 h 4222750"/>
                    <a:gd name="connsiteX108" fmla="*/ 4254500 w 4616450"/>
                    <a:gd name="connsiteY108" fmla="*/ 3619500 h 4222750"/>
                    <a:gd name="connsiteX109" fmla="*/ 4203700 w 4616450"/>
                    <a:gd name="connsiteY109" fmla="*/ 3562350 h 4222750"/>
                    <a:gd name="connsiteX110" fmla="*/ 4178300 w 4616450"/>
                    <a:gd name="connsiteY110" fmla="*/ 3505200 h 4222750"/>
                    <a:gd name="connsiteX111" fmla="*/ 4133850 w 4616450"/>
                    <a:gd name="connsiteY111" fmla="*/ 3505200 h 4222750"/>
                    <a:gd name="connsiteX112" fmla="*/ 4127500 w 4616450"/>
                    <a:gd name="connsiteY112" fmla="*/ 3575050 h 4222750"/>
                    <a:gd name="connsiteX113" fmla="*/ 4019550 w 4616450"/>
                    <a:gd name="connsiteY113" fmla="*/ 3556000 h 4222750"/>
                    <a:gd name="connsiteX114" fmla="*/ 3987800 w 4616450"/>
                    <a:gd name="connsiteY114" fmla="*/ 3638550 h 4222750"/>
                    <a:gd name="connsiteX115" fmla="*/ 3949700 w 4616450"/>
                    <a:gd name="connsiteY115" fmla="*/ 3708400 h 4222750"/>
                    <a:gd name="connsiteX116" fmla="*/ 3949700 w 4616450"/>
                    <a:gd name="connsiteY116" fmla="*/ 3708400 h 4222750"/>
                    <a:gd name="connsiteX117" fmla="*/ 3854450 w 4616450"/>
                    <a:gd name="connsiteY117" fmla="*/ 3727450 h 4222750"/>
                    <a:gd name="connsiteX118" fmla="*/ 3797300 w 4616450"/>
                    <a:gd name="connsiteY118" fmla="*/ 3835400 h 4222750"/>
                    <a:gd name="connsiteX119" fmla="*/ 3733800 w 4616450"/>
                    <a:gd name="connsiteY119" fmla="*/ 3841750 h 4222750"/>
                    <a:gd name="connsiteX120" fmla="*/ 3740150 w 4616450"/>
                    <a:gd name="connsiteY120" fmla="*/ 4121150 h 4222750"/>
                    <a:gd name="connsiteX121" fmla="*/ 3638550 w 4616450"/>
                    <a:gd name="connsiteY121" fmla="*/ 4203700 h 4222750"/>
                    <a:gd name="connsiteX122" fmla="*/ 3511550 w 4616450"/>
                    <a:gd name="connsiteY122" fmla="*/ 4038600 h 4222750"/>
                    <a:gd name="connsiteX123" fmla="*/ 3473450 w 4616450"/>
                    <a:gd name="connsiteY123" fmla="*/ 4032250 h 4222750"/>
                    <a:gd name="connsiteX124" fmla="*/ 3441700 w 4616450"/>
                    <a:gd name="connsiteY124" fmla="*/ 4089400 h 4222750"/>
                    <a:gd name="connsiteX125" fmla="*/ 3397250 w 4616450"/>
                    <a:gd name="connsiteY125" fmla="*/ 4127500 h 4222750"/>
                    <a:gd name="connsiteX126" fmla="*/ 3314700 w 4616450"/>
                    <a:gd name="connsiteY126" fmla="*/ 4121150 h 4222750"/>
                    <a:gd name="connsiteX127" fmla="*/ 3225800 w 4616450"/>
                    <a:gd name="connsiteY127" fmla="*/ 4095750 h 4222750"/>
                    <a:gd name="connsiteX128" fmla="*/ 3194050 w 4616450"/>
                    <a:gd name="connsiteY128" fmla="*/ 4038600 h 4222750"/>
                    <a:gd name="connsiteX129" fmla="*/ 3130550 w 4616450"/>
                    <a:gd name="connsiteY129" fmla="*/ 4070350 h 4222750"/>
                    <a:gd name="connsiteX130" fmla="*/ 3054350 w 4616450"/>
                    <a:gd name="connsiteY130" fmla="*/ 4032250 h 4222750"/>
                    <a:gd name="connsiteX131" fmla="*/ 2882900 w 4616450"/>
                    <a:gd name="connsiteY131" fmla="*/ 4222750 h 4222750"/>
                    <a:gd name="connsiteX132" fmla="*/ 2819400 w 4616450"/>
                    <a:gd name="connsiteY132" fmla="*/ 4203700 h 4222750"/>
                    <a:gd name="connsiteX133" fmla="*/ 2889250 w 4616450"/>
                    <a:gd name="connsiteY133" fmla="*/ 4108450 h 4222750"/>
                    <a:gd name="connsiteX134" fmla="*/ 2832100 w 4616450"/>
                    <a:gd name="connsiteY134" fmla="*/ 4102100 h 4222750"/>
                    <a:gd name="connsiteX135" fmla="*/ 2832100 w 4616450"/>
                    <a:gd name="connsiteY135" fmla="*/ 4013200 h 4222750"/>
                    <a:gd name="connsiteX136" fmla="*/ 2882900 w 4616450"/>
                    <a:gd name="connsiteY136" fmla="*/ 3956050 h 4222750"/>
                    <a:gd name="connsiteX137" fmla="*/ 2813050 w 4616450"/>
                    <a:gd name="connsiteY137" fmla="*/ 3943350 h 4222750"/>
                    <a:gd name="connsiteX138" fmla="*/ 2749550 w 4616450"/>
                    <a:gd name="connsiteY138" fmla="*/ 3987800 h 4222750"/>
                    <a:gd name="connsiteX139" fmla="*/ 2743200 w 4616450"/>
                    <a:gd name="connsiteY139" fmla="*/ 3943350 h 4222750"/>
                    <a:gd name="connsiteX140" fmla="*/ 2806700 w 4616450"/>
                    <a:gd name="connsiteY140" fmla="*/ 3867150 h 4222750"/>
                    <a:gd name="connsiteX141" fmla="*/ 2800350 w 4616450"/>
                    <a:gd name="connsiteY141" fmla="*/ 3835400 h 4222750"/>
                    <a:gd name="connsiteX142" fmla="*/ 2889250 w 4616450"/>
                    <a:gd name="connsiteY142" fmla="*/ 3733800 h 4222750"/>
                    <a:gd name="connsiteX143" fmla="*/ 2927350 w 4616450"/>
                    <a:gd name="connsiteY143" fmla="*/ 3657600 h 4222750"/>
                    <a:gd name="connsiteX144" fmla="*/ 2933700 w 4616450"/>
                    <a:gd name="connsiteY144" fmla="*/ 3600450 h 4222750"/>
                    <a:gd name="connsiteX145" fmla="*/ 3035300 w 4616450"/>
                    <a:gd name="connsiteY145" fmla="*/ 3448050 h 4222750"/>
                    <a:gd name="connsiteX146" fmla="*/ 2863850 w 4616450"/>
                    <a:gd name="connsiteY146" fmla="*/ 3333750 h 4222750"/>
                    <a:gd name="connsiteX147" fmla="*/ 2984500 w 4616450"/>
                    <a:gd name="connsiteY147" fmla="*/ 3149600 h 4222750"/>
                    <a:gd name="connsiteX148" fmla="*/ 2965450 w 4616450"/>
                    <a:gd name="connsiteY148" fmla="*/ 3117850 h 4222750"/>
                    <a:gd name="connsiteX149" fmla="*/ 2933700 w 4616450"/>
                    <a:gd name="connsiteY149" fmla="*/ 3111500 h 4222750"/>
                    <a:gd name="connsiteX150" fmla="*/ 2908300 w 4616450"/>
                    <a:gd name="connsiteY150" fmla="*/ 3155950 h 4222750"/>
                    <a:gd name="connsiteX151" fmla="*/ 2755900 w 4616450"/>
                    <a:gd name="connsiteY151" fmla="*/ 3098800 h 4222750"/>
                    <a:gd name="connsiteX152" fmla="*/ 2705100 w 4616450"/>
                    <a:gd name="connsiteY152" fmla="*/ 3092450 h 4222750"/>
                    <a:gd name="connsiteX153" fmla="*/ 2622550 w 4616450"/>
                    <a:gd name="connsiteY153" fmla="*/ 3149600 h 4222750"/>
                    <a:gd name="connsiteX154" fmla="*/ 2571750 w 4616450"/>
                    <a:gd name="connsiteY154" fmla="*/ 3111500 h 4222750"/>
                    <a:gd name="connsiteX155" fmla="*/ 2501900 w 4616450"/>
                    <a:gd name="connsiteY155" fmla="*/ 3149600 h 4222750"/>
                    <a:gd name="connsiteX156" fmla="*/ 2514600 w 4616450"/>
                    <a:gd name="connsiteY156" fmla="*/ 3213100 h 4222750"/>
                    <a:gd name="connsiteX157" fmla="*/ 2482850 w 4616450"/>
                    <a:gd name="connsiteY157" fmla="*/ 3352800 h 4222750"/>
                    <a:gd name="connsiteX158" fmla="*/ 2400300 w 4616450"/>
                    <a:gd name="connsiteY158" fmla="*/ 3333750 h 4222750"/>
                    <a:gd name="connsiteX159" fmla="*/ 2381250 w 4616450"/>
                    <a:gd name="connsiteY159" fmla="*/ 3429000 h 4222750"/>
                    <a:gd name="connsiteX160" fmla="*/ 2381250 w 4616450"/>
                    <a:gd name="connsiteY160" fmla="*/ 3511550 h 4222750"/>
                    <a:gd name="connsiteX161" fmla="*/ 2381250 w 4616450"/>
                    <a:gd name="connsiteY161" fmla="*/ 3619500 h 4222750"/>
                    <a:gd name="connsiteX162" fmla="*/ 2406650 w 4616450"/>
                    <a:gd name="connsiteY162" fmla="*/ 3695700 h 4222750"/>
                    <a:gd name="connsiteX163" fmla="*/ 2444750 w 4616450"/>
                    <a:gd name="connsiteY163" fmla="*/ 3740150 h 4222750"/>
                    <a:gd name="connsiteX164" fmla="*/ 2476500 w 4616450"/>
                    <a:gd name="connsiteY164" fmla="*/ 3771900 h 4222750"/>
                    <a:gd name="connsiteX165" fmla="*/ 2413000 w 4616450"/>
                    <a:gd name="connsiteY165" fmla="*/ 3829050 h 4222750"/>
                    <a:gd name="connsiteX166" fmla="*/ 2381250 w 4616450"/>
                    <a:gd name="connsiteY166" fmla="*/ 3759200 h 4222750"/>
                    <a:gd name="connsiteX167" fmla="*/ 2381250 w 4616450"/>
                    <a:gd name="connsiteY167" fmla="*/ 3759200 h 4222750"/>
                    <a:gd name="connsiteX168" fmla="*/ 2298700 w 4616450"/>
                    <a:gd name="connsiteY168" fmla="*/ 3670300 h 4222750"/>
                    <a:gd name="connsiteX169" fmla="*/ 2190750 w 4616450"/>
                    <a:gd name="connsiteY169" fmla="*/ 3676650 h 4222750"/>
                    <a:gd name="connsiteX170" fmla="*/ 2146300 w 4616450"/>
                    <a:gd name="connsiteY170" fmla="*/ 3632200 h 4222750"/>
                    <a:gd name="connsiteX171" fmla="*/ 2178050 w 4616450"/>
                    <a:gd name="connsiteY171" fmla="*/ 3556000 h 4222750"/>
                    <a:gd name="connsiteX172" fmla="*/ 2222500 w 4616450"/>
                    <a:gd name="connsiteY172" fmla="*/ 3473450 h 4222750"/>
                    <a:gd name="connsiteX173" fmla="*/ 2228850 w 4616450"/>
                    <a:gd name="connsiteY173" fmla="*/ 3397250 h 4222750"/>
                    <a:gd name="connsiteX174" fmla="*/ 2190750 w 4616450"/>
                    <a:gd name="connsiteY174" fmla="*/ 3340100 h 4222750"/>
                    <a:gd name="connsiteX175" fmla="*/ 2139950 w 4616450"/>
                    <a:gd name="connsiteY175" fmla="*/ 3340100 h 4222750"/>
                    <a:gd name="connsiteX176" fmla="*/ 2209800 w 4616450"/>
                    <a:gd name="connsiteY176" fmla="*/ 3295650 h 4222750"/>
                    <a:gd name="connsiteX177" fmla="*/ 2317750 w 4616450"/>
                    <a:gd name="connsiteY177" fmla="*/ 3238500 h 4222750"/>
                    <a:gd name="connsiteX178" fmla="*/ 2336800 w 4616450"/>
                    <a:gd name="connsiteY178" fmla="*/ 3143250 h 4222750"/>
                    <a:gd name="connsiteX179" fmla="*/ 2355850 w 4616450"/>
                    <a:gd name="connsiteY179" fmla="*/ 3092450 h 4222750"/>
                    <a:gd name="connsiteX180" fmla="*/ 2432050 w 4616450"/>
                    <a:gd name="connsiteY180" fmla="*/ 3035300 h 4222750"/>
                    <a:gd name="connsiteX181" fmla="*/ 2368550 w 4616450"/>
                    <a:gd name="connsiteY181" fmla="*/ 2952750 h 4222750"/>
                    <a:gd name="connsiteX182" fmla="*/ 2311400 w 4616450"/>
                    <a:gd name="connsiteY182" fmla="*/ 2978150 h 4222750"/>
                    <a:gd name="connsiteX183" fmla="*/ 2203450 w 4616450"/>
                    <a:gd name="connsiteY183" fmla="*/ 2965450 h 4222750"/>
                    <a:gd name="connsiteX184" fmla="*/ 2139950 w 4616450"/>
                    <a:gd name="connsiteY184" fmla="*/ 2952750 h 4222750"/>
                    <a:gd name="connsiteX185" fmla="*/ 2082800 w 4616450"/>
                    <a:gd name="connsiteY185" fmla="*/ 2844800 h 4222750"/>
                    <a:gd name="connsiteX186" fmla="*/ 2012950 w 4616450"/>
                    <a:gd name="connsiteY186" fmla="*/ 2819400 h 4222750"/>
                    <a:gd name="connsiteX187" fmla="*/ 1898650 w 4616450"/>
                    <a:gd name="connsiteY187" fmla="*/ 2832100 h 4222750"/>
                    <a:gd name="connsiteX188" fmla="*/ 1828800 w 4616450"/>
                    <a:gd name="connsiteY188" fmla="*/ 2870200 h 4222750"/>
                    <a:gd name="connsiteX189" fmla="*/ 1758950 w 4616450"/>
                    <a:gd name="connsiteY189" fmla="*/ 2857500 h 4222750"/>
                    <a:gd name="connsiteX190" fmla="*/ 1797050 w 4616450"/>
                    <a:gd name="connsiteY190" fmla="*/ 2762250 h 4222750"/>
                    <a:gd name="connsiteX191" fmla="*/ 1720850 w 4616450"/>
                    <a:gd name="connsiteY191" fmla="*/ 2730500 h 4222750"/>
                    <a:gd name="connsiteX192" fmla="*/ 1676400 w 4616450"/>
                    <a:gd name="connsiteY192" fmla="*/ 2730500 h 4222750"/>
                    <a:gd name="connsiteX193" fmla="*/ 1631950 w 4616450"/>
                    <a:gd name="connsiteY193" fmla="*/ 2711450 h 4222750"/>
                    <a:gd name="connsiteX194" fmla="*/ 1593850 w 4616450"/>
                    <a:gd name="connsiteY194" fmla="*/ 2806700 h 4222750"/>
                    <a:gd name="connsiteX195" fmla="*/ 1581150 w 4616450"/>
                    <a:gd name="connsiteY195" fmla="*/ 2743200 h 4222750"/>
                    <a:gd name="connsiteX196" fmla="*/ 1555750 w 4616450"/>
                    <a:gd name="connsiteY196" fmla="*/ 2673350 h 4222750"/>
                    <a:gd name="connsiteX197" fmla="*/ 1530350 w 4616450"/>
                    <a:gd name="connsiteY197" fmla="*/ 2711450 h 4222750"/>
                    <a:gd name="connsiteX198" fmla="*/ 1517650 w 4616450"/>
                    <a:gd name="connsiteY198" fmla="*/ 2654300 h 4222750"/>
                    <a:gd name="connsiteX199" fmla="*/ 1473200 w 4616450"/>
                    <a:gd name="connsiteY199" fmla="*/ 2635250 h 4222750"/>
                    <a:gd name="connsiteX200" fmla="*/ 1397000 w 4616450"/>
                    <a:gd name="connsiteY200" fmla="*/ 2603500 h 4222750"/>
                    <a:gd name="connsiteX201" fmla="*/ 1308100 w 4616450"/>
                    <a:gd name="connsiteY201" fmla="*/ 2667000 h 4222750"/>
                    <a:gd name="connsiteX202" fmla="*/ 1200150 w 4616450"/>
                    <a:gd name="connsiteY202" fmla="*/ 2584450 h 4222750"/>
                    <a:gd name="connsiteX203" fmla="*/ 1117600 w 4616450"/>
                    <a:gd name="connsiteY203" fmla="*/ 2603500 h 4222750"/>
                    <a:gd name="connsiteX204" fmla="*/ 1060450 w 4616450"/>
                    <a:gd name="connsiteY204" fmla="*/ 2578100 h 4222750"/>
                    <a:gd name="connsiteX205" fmla="*/ 1016000 w 4616450"/>
                    <a:gd name="connsiteY205" fmla="*/ 2565400 h 4222750"/>
                    <a:gd name="connsiteX206" fmla="*/ 1009650 w 4616450"/>
                    <a:gd name="connsiteY206" fmla="*/ 2463800 h 4222750"/>
                    <a:gd name="connsiteX207" fmla="*/ 1066800 w 4616450"/>
                    <a:gd name="connsiteY207" fmla="*/ 2413000 h 4222750"/>
                    <a:gd name="connsiteX208" fmla="*/ 1028700 w 4616450"/>
                    <a:gd name="connsiteY208" fmla="*/ 2368550 h 4222750"/>
                    <a:gd name="connsiteX209" fmla="*/ 990600 w 4616450"/>
                    <a:gd name="connsiteY209" fmla="*/ 2343150 h 4222750"/>
                    <a:gd name="connsiteX210" fmla="*/ 889000 w 4616450"/>
                    <a:gd name="connsiteY210" fmla="*/ 2324100 h 4222750"/>
                    <a:gd name="connsiteX211" fmla="*/ 787400 w 4616450"/>
                    <a:gd name="connsiteY211" fmla="*/ 2311400 h 4222750"/>
                    <a:gd name="connsiteX212" fmla="*/ 787400 w 4616450"/>
                    <a:gd name="connsiteY212" fmla="*/ 2247900 h 4222750"/>
                    <a:gd name="connsiteX213" fmla="*/ 831850 w 4616450"/>
                    <a:gd name="connsiteY213" fmla="*/ 2178050 h 4222750"/>
                    <a:gd name="connsiteX0" fmla="*/ 114300 w 4616450"/>
                    <a:gd name="connsiteY0" fmla="*/ 533400 h 4222750"/>
                    <a:gd name="connsiteX1" fmla="*/ 69850 w 4616450"/>
                    <a:gd name="connsiteY1" fmla="*/ 488950 h 4222750"/>
                    <a:gd name="connsiteX2" fmla="*/ 127000 w 4616450"/>
                    <a:gd name="connsiteY2" fmla="*/ 425450 h 4222750"/>
                    <a:gd name="connsiteX3" fmla="*/ 76200 w 4616450"/>
                    <a:gd name="connsiteY3" fmla="*/ 368300 h 4222750"/>
                    <a:gd name="connsiteX4" fmla="*/ 0 w 4616450"/>
                    <a:gd name="connsiteY4" fmla="*/ 355600 h 4222750"/>
                    <a:gd name="connsiteX5" fmla="*/ 95250 w 4616450"/>
                    <a:gd name="connsiteY5" fmla="*/ 241300 h 4222750"/>
                    <a:gd name="connsiteX6" fmla="*/ 228600 w 4616450"/>
                    <a:gd name="connsiteY6" fmla="*/ 127000 h 4222750"/>
                    <a:gd name="connsiteX7" fmla="*/ 247650 w 4616450"/>
                    <a:gd name="connsiteY7" fmla="*/ 152400 h 4222750"/>
                    <a:gd name="connsiteX8" fmla="*/ 323850 w 4616450"/>
                    <a:gd name="connsiteY8" fmla="*/ 88900 h 4222750"/>
                    <a:gd name="connsiteX9" fmla="*/ 361950 w 4616450"/>
                    <a:gd name="connsiteY9" fmla="*/ 152400 h 4222750"/>
                    <a:gd name="connsiteX10" fmla="*/ 419100 w 4616450"/>
                    <a:gd name="connsiteY10" fmla="*/ 146050 h 4222750"/>
                    <a:gd name="connsiteX11" fmla="*/ 444500 w 4616450"/>
                    <a:gd name="connsiteY11" fmla="*/ 127000 h 4222750"/>
                    <a:gd name="connsiteX12" fmla="*/ 508000 w 4616450"/>
                    <a:gd name="connsiteY12" fmla="*/ 146050 h 4222750"/>
                    <a:gd name="connsiteX13" fmla="*/ 622300 w 4616450"/>
                    <a:gd name="connsiteY13" fmla="*/ 88900 h 4222750"/>
                    <a:gd name="connsiteX14" fmla="*/ 679450 w 4616450"/>
                    <a:gd name="connsiteY14" fmla="*/ 44450 h 4222750"/>
                    <a:gd name="connsiteX15" fmla="*/ 723900 w 4616450"/>
                    <a:gd name="connsiteY15" fmla="*/ 63500 h 4222750"/>
                    <a:gd name="connsiteX16" fmla="*/ 742950 w 4616450"/>
                    <a:gd name="connsiteY16" fmla="*/ 38100 h 4222750"/>
                    <a:gd name="connsiteX17" fmla="*/ 730250 w 4616450"/>
                    <a:gd name="connsiteY17" fmla="*/ 12700 h 4222750"/>
                    <a:gd name="connsiteX18" fmla="*/ 762000 w 4616450"/>
                    <a:gd name="connsiteY18" fmla="*/ 0 h 4222750"/>
                    <a:gd name="connsiteX19" fmla="*/ 762000 w 4616450"/>
                    <a:gd name="connsiteY19" fmla="*/ 0 h 4222750"/>
                    <a:gd name="connsiteX20" fmla="*/ 863600 w 4616450"/>
                    <a:gd name="connsiteY20" fmla="*/ 50800 h 4222750"/>
                    <a:gd name="connsiteX21" fmla="*/ 927100 w 4616450"/>
                    <a:gd name="connsiteY21" fmla="*/ 50800 h 4222750"/>
                    <a:gd name="connsiteX22" fmla="*/ 971550 w 4616450"/>
                    <a:gd name="connsiteY22" fmla="*/ 101600 h 4222750"/>
                    <a:gd name="connsiteX23" fmla="*/ 1009650 w 4616450"/>
                    <a:gd name="connsiteY23" fmla="*/ 101600 h 4222750"/>
                    <a:gd name="connsiteX24" fmla="*/ 1009650 w 4616450"/>
                    <a:gd name="connsiteY24" fmla="*/ 50800 h 4222750"/>
                    <a:gd name="connsiteX25" fmla="*/ 1009650 w 4616450"/>
                    <a:gd name="connsiteY25" fmla="*/ 50800 h 4222750"/>
                    <a:gd name="connsiteX26" fmla="*/ 1028700 w 4616450"/>
                    <a:gd name="connsiteY26" fmla="*/ 6350 h 4222750"/>
                    <a:gd name="connsiteX27" fmla="*/ 1047750 w 4616450"/>
                    <a:gd name="connsiteY27" fmla="*/ 25400 h 4222750"/>
                    <a:gd name="connsiteX28" fmla="*/ 1098550 w 4616450"/>
                    <a:gd name="connsiteY28" fmla="*/ 6350 h 4222750"/>
                    <a:gd name="connsiteX29" fmla="*/ 1193800 w 4616450"/>
                    <a:gd name="connsiteY29" fmla="*/ 63500 h 4222750"/>
                    <a:gd name="connsiteX30" fmla="*/ 1200150 w 4616450"/>
                    <a:gd name="connsiteY30" fmla="*/ 101600 h 4222750"/>
                    <a:gd name="connsiteX31" fmla="*/ 1238250 w 4616450"/>
                    <a:gd name="connsiteY31" fmla="*/ 133350 h 4222750"/>
                    <a:gd name="connsiteX32" fmla="*/ 1308100 w 4616450"/>
                    <a:gd name="connsiteY32" fmla="*/ 165100 h 4222750"/>
                    <a:gd name="connsiteX33" fmla="*/ 1339850 w 4616450"/>
                    <a:gd name="connsiteY33" fmla="*/ 222250 h 4222750"/>
                    <a:gd name="connsiteX34" fmla="*/ 1365250 w 4616450"/>
                    <a:gd name="connsiteY34" fmla="*/ 285750 h 4222750"/>
                    <a:gd name="connsiteX35" fmla="*/ 1441450 w 4616450"/>
                    <a:gd name="connsiteY35" fmla="*/ 266700 h 4222750"/>
                    <a:gd name="connsiteX36" fmla="*/ 1466850 w 4616450"/>
                    <a:gd name="connsiteY36" fmla="*/ 304800 h 4222750"/>
                    <a:gd name="connsiteX37" fmla="*/ 1524000 w 4616450"/>
                    <a:gd name="connsiteY37" fmla="*/ 342900 h 4222750"/>
                    <a:gd name="connsiteX38" fmla="*/ 1606550 w 4616450"/>
                    <a:gd name="connsiteY38" fmla="*/ 336550 h 4222750"/>
                    <a:gd name="connsiteX39" fmla="*/ 1631950 w 4616450"/>
                    <a:gd name="connsiteY39" fmla="*/ 381000 h 4222750"/>
                    <a:gd name="connsiteX40" fmla="*/ 1714500 w 4616450"/>
                    <a:gd name="connsiteY40" fmla="*/ 406400 h 4222750"/>
                    <a:gd name="connsiteX41" fmla="*/ 1790700 w 4616450"/>
                    <a:gd name="connsiteY41" fmla="*/ 444500 h 4222750"/>
                    <a:gd name="connsiteX42" fmla="*/ 1905000 w 4616450"/>
                    <a:gd name="connsiteY42" fmla="*/ 495300 h 4222750"/>
                    <a:gd name="connsiteX43" fmla="*/ 2000250 w 4616450"/>
                    <a:gd name="connsiteY43" fmla="*/ 533400 h 4222750"/>
                    <a:gd name="connsiteX44" fmla="*/ 2038350 w 4616450"/>
                    <a:gd name="connsiteY44" fmla="*/ 584200 h 4222750"/>
                    <a:gd name="connsiteX45" fmla="*/ 2063750 w 4616450"/>
                    <a:gd name="connsiteY45" fmla="*/ 628650 h 4222750"/>
                    <a:gd name="connsiteX46" fmla="*/ 2063750 w 4616450"/>
                    <a:gd name="connsiteY46" fmla="*/ 673100 h 4222750"/>
                    <a:gd name="connsiteX47" fmla="*/ 2190750 w 4616450"/>
                    <a:gd name="connsiteY47" fmla="*/ 749300 h 4222750"/>
                    <a:gd name="connsiteX48" fmla="*/ 2286000 w 4616450"/>
                    <a:gd name="connsiteY48" fmla="*/ 742950 h 4222750"/>
                    <a:gd name="connsiteX49" fmla="*/ 2425700 w 4616450"/>
                    <a:gd name="connsiteY49" fmla="*/ 755650 h 4222750"/>
                    <a:gd name="connsiteX50" fmla="*/ 2489200 w 4616450"/>
                    <a:gd name="connsiteY50" fmla="*/ 755650 h 4222750"/>
                    <a:gd name="connsiteX51" fmla="*/ 2565400 w 4616450"/>
                    <a:gd name="connsiteY51" fmla="*/ 793750 h 4222750"/>
                    <a:gd name="connsiteX52" fmla="*/ 2641600 w 4616450"/>
                    <a:gd name="connsiteY52" fmla="*/ 800100 h 4222750"/>
                    <a:gd name="connsiteX53" fmla="*/ 2641600 w 4616450"/>
                    <a:gd name="connsiteY53" fmla="*/ 800100 h 4222750"/>
                    <a:gd name="connsiteX54" fmla="*/ 2698750 w 4616450"/>
                    <a:gd name="connsiteY54" fmla="*/ 882650 h 4222750"/>
                    <a:gd name="connsiteX55" fmla="*/ 2816225 w 4616450"/>
                    <a:gd name="connsiteY55" fmla="*/ 918369 h 4222750"/>
                    <a:gd name="connsiteX56" fmla="*/ 2912268 w 4616450"/>
                    <a:gd name="connsiteY56" fmla="*/ 931863 h 4222750"/>
                    <a:gd name="connsiteX57" fmla="*/ 2977356 w 4616450"/>
                    <a:gd name="connsiteY57" fmla="*/ 978694 h 4222750"/>
                    <a:gd name="connsiteX58" fmla="*/ 3028950 w 4616450"/>
                    <a:gd name="connsiteY58" fmla="*/ 1035050 h 4222750"/>
                    <a:gd name="connsiteX59" fmla="*/ 3143250 w 4616450"/>
                    <a:gd name="connsiteY59" fmla="*/ 1047750 h 4222750"/>
                    <a:gd name="connsiteX60" fmla="*/ 3244850 w 4616450"/>
                    <a:gd name="connsiteY60" fmla="*/ 1047750 h 4222750"/>
                    <a:gd name="connsiteX61" fmla="*/ 3308350 w 4616450"/>
                    <a:gd name="connsiteY61" fmla="*/ 1098550 h 4222750"/>
                    <a:gd name="connsiteX62" fmla="*/ 3321050 w 4616450"/>
                    <a:gd name="connsiteY62" fmla="*/ 1168400 h 4222750"/>
                    <a:gd name="connsiteX63" fmla="*/ 3359150 w 4616450"/>
                    <a:gd name="connsiteY63" fmla="*/ 1276350 h 4222750"/>
                    <a:gd name="connsiteX64" fmla="*/ 3479800 w 4616450"/>
                    <a:gd name="connsiteY64" fmla="*/ 1371600 h 4222750"/>
                    <a:gd name="connsiteX65" fmla="*/ 3549650 w 4616450"/>
                    <a:gd name="connsiteY65" fmla="*/ 1416050 h 4222750"/>
                    <a:gd name="connsiteX66" fmla="*/ 3594100 w 4616450"/>
                    <a:gd name="connsiteY66" fmla="*/ 1454150 h 4222750"/>
                    <a:gd name="connsiteX67" fmla="*/ 3600450 w 4616450"/>
                    <a:gd name="connsiteY67" fmla="*/ 1504950 h 4222750"/>
                    <a:gd name="connsiteX68" fmla="*/ 3651250 w 4616450"/>
                    <a:gd name="connsiteY68" fmla="*/ 1549400 h 4222750"/>
                    <a:gd name="connsiteX69" fmla="*/ 3651250 w 4616450"/>
                    <a:gd name="connsiteY69" fmla="*/ 1549400 h 4222750"/>
                    <a:gd name="connsiteX70" fmla="*/ 3683000 w 4616450"/>
                    <a:gd name="connsiteY70" fmla="*/ 1625600 h 4222750"/>
                    <a:gd name="connsiteX71" fmla="*/ 3746500 w 4616450"/>
                    <a:gd name="connsiteY71" fmla="*/ 1644650 h 4222750"/>
                    <a:gd name="connsiteX72" fmla="*/ 3727450 w 4616450"/>
                    <a:gd name="connsiteY72" fmla="*/ 1701800 h 4222750"/>
                    <a:gd name="connsiteX73" fmla="*/ 3759200 w 4616450"/>
                    <a:gd name="connsiteY73" fmla="*/ 1758950 h 4222750"/>
                    <a:gd name="connsiteX74" fmla="*/ 3784600 w 4616450"/>
                    <a:gd name="connsiteY74" fmla="*/ 1784350 h 4222750"/>
                    <a:gd name="connsiteX75" fmla="*/ 3854450 w 4616450"/>
                    <a:gd name="connsiteY75" fmla="*/ 1765300 h 4222750"/>
                    <a:gd name="connsiteX76" fmla="*/ 3860800 w 4616450"/>
                    <a:gd name="connsiteY76" fmla="*/ 1816100 h 4222750"/>
                    <a:gd name="connsiteX77" fmla="*/ 3898900 w 4616450"/>
                    <a:gd name="connsiteY77" fmla="*/ 1816100 h 4222750"/>
                    <a:gd name="connsiteX78" fmla="*/ 3937000 w 4616450"/>
                    <a:gd name="connsiteY78" fmla="*/ 1885950 h 4222750"/>
                    <a:gd name="connsiteX79" fmla="*/ 3860800 w 4616450"/>
                    <a:gd name="connsiteY79" fmla="*/ 1892300 h 4222750"/>
                    <a:gd name="connsiteX80" fmla="*/ 3778250 w 4616450"/>
                    <a:gd name="connsiteY80" fmla="*/ 1898650 h 4222750"/>
                    <a:gd name="connsiteX81" fmla="*/ 3740150 w 4616450"/>
                    <a:gd name="connsiteY81" fmla="*/ 2222500 h 4222750"/>
                    <a:gd name="connsiteX82" fmla="*/ 3733800 w 4616450"/>
                    <a:gd name="connsiteY82" fmla="*/ 2336800 h 4222750"/>
                    <a:gd name="connsiteX83" fmla="*/ 3714750 w 4616450"/>
                    <a:gd name="connsiteY83" fmla="*/ 2457450 h 4222750"/>
                    <a:gd name="connsiteX84" fmla="*/ 3816350 w 4616450"/>
                    <a:gd name="connsiteY84" fmla="*/ 2647950 h 4222750"/>
                    <a:gd name="connsiteX85" fmla="*/ 3733800 w 4616450"/>
                    <a:gd name="connsiteY85" fmla="*/ 2686050 h 4222750"/>
                    <a:gd name="connsiteX86" fmla="*/ 3714750 w 4616450"/>
                    <a:gd name="connsiteY86" fmla="*/ 2705100 h 4222750"/>
                    <a:gd name="connsiteX87" fmla="*/ 3733800 w 4616450"/>
                    <a:gd name="connsiteY87" fmla="*/ 2781300 h 4222750"/>
                    <a:gd name="connsiteX88" fmla="*/ 3816350 w 4616450"/>
                    <a:gd name="connsiteY88" fmla="*/ 2813050 h 4222750"/>
                    <a:gd name="connsiteX89" fmla="*/ 3835400 w 4616450"/>
                    <a:gd name="connsiteY89" fmla="*/ 2857500 h 4222750"/>
                    <a:gd name="connsiteX90" fmla="*/ 3930650 w 4616450"/>
                    <a:gd name="connsiteY90" fmla="*/ 2819400 h 4222750"/>
                    <a:gd name="connsiteX91" fmla="*/ 3949700 w 4616450"/>
                    <a:gd name="connsiteY91" fmla="*/ 2908300 h 4222750"/>
                    <a:gd name="connsiteX92" fmla="*/ 4025900 w 4616450"/>
                    <a:gd name="connsiteY92" fmla="*/ 2965450 h 4222750"/>
                    <a:gd name="connsiteX93" fmla="*/ 4114800 w 4616450"/>
                    <a:gd name="connsiteY93" fmla="*/ 3009900 h 4222750"/>
                    <a:gd name="connsiteX94" fmla="*/ 4133850 w 4616450"/>
                    <a:gd name="connsiteY94" fmla="*/ 3086100 h 4222750"/>
                    <a:gd name="connsiteX95" fmla="*/ 4229100 w 4616450"/>
                    <a:gd name="connsiteY95" fmla="*/ 3143250 h 4222750"/>
                    <a:gd name="connsiteX96" fmla="*/ 4343400 w 4616450"/>
                    <a:gd name="connsiteY96" fmla="*/ 3200400 h 4222750"/>
                    <a:gd name="connsiteX97" fmla="*/ 4470400 w 4616450"/>
                    <a:gd name="connsiteY97" fmla="*/ 3219450 h 4222750"/>
                    <a:gd name="connsiteX98" fmla="*/ 4565650 w 4616450"/>
                    <a:gd name="connsiteY98" fmla="*/ 3270250 h 4222750"/>
                    <a:gd name="connsiteX99" fmla="*/ 4540250 w 4616450"/>
                    <a:gd name="connsiteY99" fmla="*/ 3346450 h 4222750"/>
                    <a:gd name="connsiteX100" fmla="*/ 4591050 w 4616450"/>
                    <a:gd name="connsiteY100" fmla="*/ 3397250 h 4222750"/>
                    <a:gd name="connsiteX101" fmla="*/ 4610100 w 4616450"/>
                    <a:gd name="connsiteY101" fmla="*/ 3416300 h 4222750"/>
                    <a:gd name="connsiteX102" fmla="*/ 4616450 w 4616450"/>
                    <a:gd name="connsiteY102" fmla="*/ 3473450 h 4222750"/>
                    <a:gd name="connsiteX103" fmla="*/ 4508500 w 4616450"/>
                    <a:gd name="connsiteY103" fmla="*/ 3454400 h 4222750"/>
                    <a:gd name="connsiteX104" fmla="*/ 4425950 w 4616450"/>
                    <a:gd name="connsiteY104" fmla="*/ 3454400 h 4222750"/>
                    <a:gd name="connsiteX105" fmla="*/ 4381500 w 4616450"/>
                    <a:gd name="connsiteY105" fmla="*/ 3492500 h 4222750"/>
                    <a:gd name="connsiteX106" fmla="*/ 4362450 w 4616450"/>
                    <a:gd name="connsiteY106" fmla="*/ 3543300 h 4222750"/>
                    <a:gd name="connsiteX107" fmla="*/ 4375150 w 4616450"/>
                    <a:gd name="connsiteY107" fmla="*/ 3587750 h 4222750"/>
                    <a:gd name="connsiteX108" fmla="*/ 4254500 w 4616450"/>
                    <a:gd name="connsiteY108" fmla="*/ 3619500 h 4222750"/>
                    <a:gd name="connsiteX109" fmla="*/ 4203700 w 4616450"/>
                    <a:gd name="connsiteY109" fmla="*/ 3562350 h 4222750"/>
                    <a:gd name="connsiteX110" fmla="*/ 4178300 w 4616450"/>
                    <a:gd name="connsiteY110" fmla="*/ 3505200 h 4222750"/>
                    <a:gd name="connsiteX111" fmla="*/ 4133850 w 4616450"/>
                    <a:gd name="connsiteY111" fmla="*/ 3505200 h 4222750"/>
                    <a:gd name="connsiteX112" fmla="*/ 4127500 w 4616450"/>
                    <a:gd name="connsiteY112" fmla="*/ 3575050 h 4222750"/>
                    <a:gd name="connsiteX113" fmla="*/ 4019550 w 4616450"/>
                    <a:gd name="connsiteY113" fmla="*/ 3556000 h 4222750"/>
                    <a:gd name="connsiteX114" fmla="*/ 3987800 w 4616450"/>
                    <a:gd name="connsiteY114" fmla="*/ 3638550 h 4222750"/>
                    <a:gd name="connsiteX115" fmla="*/ 3949700 w 4616450"/>
                    <a:gd name="connsiteY115" fmla="*/ 3708400 h 4222750"/>
                    <a:gd name="connsiteX116" fmla="*/ 3949700 w 4616450"/>
                    <a:gd name="connsiteY116" fmla="*/ 3708400 h 4222750"/>
                    <a:gd name="connsiteX117" fmla="*/ 3854450 w 4616450"/>
                    <a:gd name="connsiteY117" fmla="*/ 3727450 h 4222750"/>
                    <a:gd name="connsiteX118" fmla="*/ 3797300 w 4616450"/>
                    <a:gd name="connsiteY118" fmla="*/ 3835400 h 4222750"/>
                    <a:gd name="connsiteX119" fmla="*/ 3733800 w 4616450"/>
                    <a:gd name="connsiteY119" fmla="*/ 3841750 h 4222750"/>
                    <a:gd name="connsiteX120" fmla="*/ 3740150 w 4616450"/>
                    <a:gd name="connsiteY120" fmla="*/ 4121150 h 4222750"/>
                    <a:gd name="connsiteX121" fmla="*/ 3638550 w 4616450"/>
                    <a:gd name="connsiteY121" fmla="*/ 4203700 h 4222750"/>
                    <a:gd name="connsiteX122" fmla="*/ 3511550 w 4616450"/>
                    <a:gd name="connsiteY122" fmla="*/ 4038600 h 4222750"/>
                    <a:gd name="connsiteX123" fmla="*/ 3473450 w 4616450"/>
                    <a:gd name="connsiteY123" fmla="*/ 4032250 h 4222750"/>
                    <a:gd name="connsiteX124" fmla="*/ 3441700 w 4616450"/>
                    <a:gd name="connsiteY124" fmla="*/ 4089400 h 4222750"/>
                    <a:gd name="connsiteX125" fmla="*/ 3397250 w 4616450"/>
                    <a:gd name="connsiteY125" fmla="*/ 4127500 h 4222750"/>
                    <a:gd name="connsiteX126" fmla="*/ 3314700 w 4616450"/>
                    <a:gd name="connsiteY126" fmla="*/ 4121150 h 4222750"/>
                    <a:gd name="connsiteX127" fmla="*/ 3225800 w 4616450"/>
                    <a:gd name="connsiteY127" fmla="*/ 4095750 h 4222750"/>
                    <a:gd name="connsiteX128" fmla="*/ 3194050 w 4616450"/>
                    <a:gd name="connsiteY128" fmla="*/ 4038600 h 4222750"/>
                    <a:gd name="connsiteX129" fmla="*/ 3130550 w 4616450"/>
                    <a:gd name="connsiteY129" fmla="*/ 4070350 h 4222750"/>
                    <a:gd name="connsiteX130" fmla="*/ 3054350 w 4616450"/>
                    <a:gd name="connsiteY130" fmla="*/ 4032250 h 4222750"/>
                    <a:gd name="connsiteX131" fmla="*/ 2882900 w 4616450"/>
                    <a:gd name="connsiteY131" fmla="*/ 4222750 h 4222750"/>
                    <a:gd name="connsiteX132" fmla="*/ 2819400 w 4616450"/>
                    <a:gd name="connsiteY132" fmla="*/ 4203700 h 4222750"/>
                    <a:gd name="connsiteX133" fmla="*/ 2889250 w 4616450"/>
                    <a:gd name="connsiteY133" fmla="*/ 4108450 h 4222750"/>
                    <a:gd name="connsiteX134" fmla="*/ 2832100 w 4616450"/>
                    <a:gd name="connsiteY134" fmla="*/ 4102100 h 4222750"/>
                    <a:gd name="connsiteX135" fmla="*/ 2832100 w 4616450"/>
                    <a:gd name="connsiteY135" fmla="*/ 4013200 h 4222750"/>
                    <a:gd name="connsiteX136" fmla="*/ 2882900 w 4616450"/>
                    <a:gd name="connsiteY136" fmla="*/ 3956050 h 4222750"/>
                    <a:gd name="connsiteX137" fmla="*/ 2813050 w 4616450"/>
                    <a:gd name="connsiteY137" fmla="*/ 3943350 h 4222750"/>
                    <a:gd name="connsiteX138" fmla="*/ 2749550 w 4616450"/>
                    <a:gd name="connsiteY138" fmla="*/ 3987800 h 4222750"/>
                    <a:gd name="connsiteX139" fmla="*/ 2743200 w 4616450"/>
                    <a:gd name="connsiteY139" fmla="*/ 3943350 h 4222750"/>
                    <a:gd name="connsiteX140" fmla="*/ 2806700 w 4616450"/>
                    <a:gd name="connsiteY140" fmla="*/ 3867150 h 4222750"/>
                    <a:gd name="connsiteX141" fmla="*/ 2800350 w 4616450"/>
                    <a:gd name="connsiteY141" fmla="*/ 3835400 h 4222750"/>
                    <a:gd name="connsiteX142" fmla="*/ 2889250 w 4616450"/>
                    <a:gd name="connsiteY142" fmla="*/ 3733800 h 4222750"/>
                    <a:gd name="connsiteX143" fmla="*/ 2927350 w 4616450"/>
                    <a:gd name="connsiteY143" fmla="*/ 3657600 h 4222750"/>
                    <a:gd name="connsiteX144" fmla="*/ 2933700 w 4616450"/>
                    <a:gd name="connsiteY144" fmla="*/ 3600450 h 4222750"/>
                    <a:gd name="connsiteX145" fmla="*/ 3035300 w 4616450"/>
                    <a:gd name="connsiteY145" fmla="*/ 3448050 h 4222750"/>
                    <a:gd name="connsiteX146" fmla="*/ 2863850 w 4616450"/>
                    <a:gd name="connsiteY146" fmla="*/ 3333750 h 4222750"/>
                    <a:gd name="connsiteX147" fmla="*/ 2984500 w 4616450"/>
                    <a:gd name="connsiteY147" fmla="*/ 3149600 h 4222750"/>
                    <a:gd name="connsiteX148" fmla="*/ 2965450 w 4616450"/>
                    <a:gd name="connsiteY148" fmla="*/ 3117850 h 4222750"/>
                    <a:gd name="connsiteX149" fmla="*/ 2933700 w 4616450"/>
                    <a:gd name="connsiteY149" fmla="*/ 3111500 h 4222750"/>
                    <a:gd name="connsiteX150" fmla="*/ 2908300 w 4616450"/>
                    <a:gd name="connsiteY150" fmla="*/ 3155950 h 4222750"/>
                    <a:gd name="connsiteX151" fmla="*/ 2755900 w 4616450"/>
                    <a:gd name="connsiteY151" fmla="*/ 3098800 h 4222750"/>
                    <a:gd name="connsiteX152" fmla="*/ 2705100 w 4616450"/>
                    <a:gd name="connsiteY152" fmla="*/ 3092450 h 4222750"/>
                    <a:gd name="connsiteX153" fmla="*/ 2622550 w 4616450"/>
                    <a:gd name="connsiteY153" fmla="*/ 3149600 h 4222750"/>
                    <a:gd name="connsiteX154" fmla="*/ 2571750 w 4616450"/>
                    <a:gd name="connsiteY154" fmla="*/ 3111500 h 4222750"/>
                    <a:gd name="connsiteX155" fmla="*/ 2501900 w 4616450"/>
                    <a:gd name="connsiteY155" fmla="*/ 3149600 h 4222750"/>
                    <a:gd name="connsiteX156" fmla="*/ 2514600 w 4616450"/>
                    <a:gd name="connsiteY156" fmla="*/ 3213100 h 4222750"/>
                    <a:gd name="connsiteX157" fmla="*/ 2482850 w 4616450"/>
                    <a:gd name="connsiteY157" fmla="*/ 3352800 h 4222750"/>
                    <a:gd name="connsiteX158" fmla="*/ 2400300 w 4616450"/>
                    <a:gd name="connsiteY158" fmla="*/ 3333750 h 4222750"/>
                    <a:gd name="connsiteX159" fmla="*/ 2381250 w 4616450"/>
                    <a:gd name="connsiteY159" fmla="*/ 3429000 h 4222750"/>
                    <a:gd name="connsiteX160" fmla="*/ 2381250 w 4616450"/>
                    <a:gd name="connsiteY160" fmla="*/ 3511550 h 4222750"/>
                    <a:gd name="connsiteX161" fmla="*/ 2381250 w 4616450"/>
                    <a:gd name="connsiteY161" fmla="*/ 3619500 h 4222750"/>
                    <a:gd name="connsiteX162" fmla="*/ 2406650 w 4616450"/>
                    <a:gd name="connsiteY162" fmla="*/ 3695700 h 4222750"/>
                    <a:gd name="connsiteX163" fmla="*/ 2444750 w 4616450"/>
                    <a:gd name="connsiteY163" fmla="*/ 3740150 h 4222750"/>
                    <a:gd name="connsiteX164" fmla="*/ 2476500 w 4616450"/>
                    <a:gd name="connsiteY164" fmla="*/ 3771900 h 4222750"/>
                    <a:gd name="connsiteX165" fmla="*/ 2413000 w 4616450"/>
                    <a:gd name="connsiteY165" fmla="*/ 3829050 h 4222750"/>
                    <a:gd name="connsiteX166" fmla="*/ 2381250 w 4616450"/>
                    <a:gd name="connsiteY166" fmla="*/ 3759200 h 4222750"/>
                    <a:gd name="connsiteX167" fmla="*/ 2381250 w 4616450"/>
                    <a:gd name="connsiteY167" fmla="*/ 3759200 h 4222750"/>
                    <a:gd name="connsiteX168" fmla="*/ 2298700 w 4616450"/>
                    <a:gd name="connsiteY168" fmla="*/ 3670300 h 4222750"/>
                    <a:gd name="connsiteX169" fmla="*/ 2190750 w 4616450"/>
                    <a:gd name="connsiteY169" fmla="*/ 3676650 h 4222750"/>
                    <a:gd name="connsiteX170" fmla="*/ 2146300 w 4616450"/>
                    <a:gd name="connsiteY170" fmla="*/ 3632200 h 4222750"/>
                    <a:gd name="connsiteX171" fmla="*/ 2178050 w 4616450"/>
                    <a:gd name="connsiteY171" fmla="*/ 3556000 h 4222750"/>
                    <a:gd name="connsiteX172" fmla="*/ 2222500 w 4616450"/>
                    <a:gd name="connsiteY172" fmla="*/ 3473450 h 4222750"/>
                    <a:gd name="connsiteX173" fmla="*/ 2228850 w 4616450"/>
                    <a:gd name="connsiteY173" fmla="*/ 3397250 h 4222750"/>
                    <a:gd name="connsiteX174" fmla="*/ 2190750 w 4616450"/>
                    <a:gd name="connsiteY174" fmla="*/ 3340100 h 4222750"/>
                    <a:gd name="connsiteX175" fmla="*/ 2139950 w 4616450"/>
                    <a:gd name="connsiteY175" fmla="*/ 3340100 h 4222750"/>
                    <a:gd name="connsiteX176" fmla="*/ 2209800 w 4616450"/>
                    <a:gd name="connsiteY176" fmla="*/ 3295650 h 4222750"/>
                    <a:gd name="connsiteX177" fmla="*/ 2317750 w 4616450"/>
                    <a:gd name="connsiteY177" fmla="*/ 3238500 h 4222750"/>
                    <a:gd name="connsiteX178" fmla="*/ 2336800 w 4616450"/>
                    <a:gd name="connsiteY178" fmla="*/ 3143250 h 4222750"/>
                    <a:gd name="connsiteX179" fmla="*/ 2355850 w 4616450"/>
                    <a:gd name="connsiteY179" fmla="*/ 3092450 h 4222750"/>
                    <a:gd name="connsiteX180" fmla="*/ 2432050 w 4616450"/>
                    <a:gd name="connsiteY180" fmla="*/ 3035300 h 4222750"/>
                    <a:gd name="connsiteX181" fmla="*/ 2368550 w 4616450"/>
                    <a:gd name="connsiteY181" fmla="*/ 2952750 h 4222750"/>
                    <a:gd name="connsiteX182" fmla="*/ 2311400 w 4616450"/>
                    <a:gd name="connsiteY182" fmla="*/ 2978150 h 4222750"/>
                    <a:gd name="connsiteX183" fmla="*/ 2203450 w 4616450"/>
                    <a:gd name="connsiteY183" fmla="*/ 2965450 h 4222750"/>
                    <a:gd name="connsiteX184" fmla="*/ 2139950 w 4616450"/>
                    <a:gd name="connsiteY184" fmla="*/ 2952750 h 4222750"/>
                    <a:gd name="connsiteX185" fmla="*/ 2082800 w 4616450"/>
                    <a:gd name="connsiteY185" fmla="*/ 2844800 h 4222750"/>
                    <a:gd name="connsiteX186" fmla="*/ 2012950 w 4616450"/>
                    <a:gd name="connsiteY186" fmla="*/ 2819400 h 4222750"/>
                    <a:gd name="connsiteX187" fmla="*/ 1898650 w 4616450"/>
                    <a:gd name="connsiteY187" fmla="*/ 2832100 h 4222750"/>
                    <a:gd name="connsiteX188" fmla="*/ 1828800 w 4616450"/>
                    <a:gd name="connsiteY188" fmla="*/ 2870200 h 4222750"/>
                    <a:gd name="connsiteX189" fmla="*/ 1758950 w 4616450"/>
                    <a:gd name="connsiteY189" fmla="*/ 2857500 h 4222750"/>
                    <a:gd name="connsiteX190" fmla="*/ 1797050 w 4616450"/>
                    <a:gd name="connsiteY190" fmla="*/ 2762250 h 4222750"/>
                    <a:gd name="connsiteX191" fmla="*/ 1720850 w 4616450"/>
                    <a:gd name="connsiteY191" fmla="*/ 2730500 h 4222750"/>
                    <a:gd name="connsiteX192" fmla="*/ 1676400 w 4616450"/>
                    <a:gd name="connsiteY192" fmla="*/ 2730500 h 4222750"/>
                    <a:gd name="connsiteX193" fmla="*/ 1631950 w 4616450"/>
                    <a:gd name="connsiteY193" fmla="*/ 2711450 h 4222750"/>
                    <a:gd name="connsiteX194" fmla="*/ 1593850 w 4616450"/>
                    <a:gd name="connsiteY194" fmla="*/ 2806700 h 4222750"/>
                    <a:gd name="connsiteX195" fmla="*/ 1581150 w 4616450"/>
                    <a:gd name="connsiteY195" fmla="*/ 2743200 h 4222750"/>
                    <a:gd name="connsiteX196" fmla="*/ 1555750 w 4616450"/>
                    <a:gd name="connsiteY196" fmla="*/ 2673350 h 4222750"/>
                    <a:gd name="connsiteX197" fmla="*/ 1530350 w 4616450"/>
                    <a:gd name="connsiteY197" fmla="*/ 2711450 h 4222750"/>
                    <a:gd name="connsiteX198" fmla="*/ 1517650 w 4616450"/>
                    <a:gd name="connsiteY198" fmla="*/ 2654300 h 4222750"/>
                    <a:gd name="connsiteX199" fmla="*/ 1473200 w 4616450"/>
                    <a:gd name="connsiteY199" fmla="*/ 2635250 h 4222750"/>
                    <a:gd name="connsiteX200" fmla="*/ 1397000 w 4616450"/>
                    <a:gd name="connsiteY200" fmla="*/ 2603500 h 4222750"/>
                    <a:gd name="connsiteX201" fmla="*/ 1308100 w 4616450"/>
                    <a:gd name="connsiteY201" fmla="*/ 2667000 h 4222750"/>
                    <a:gd name="connsiteX202" fmla="*/ 1200150 w 4616450"/>
                    <a:gd name="connsiteY202" fmla="*/ 2584450 h 4222750"/>
                    <a:gd name="connsiteX203" fmla="*/ 1117600 w 4616450"/>
                    <a:gd name="connsiteY203" fmla="*/ 2603500 h 4222750"/>
                    <a:gd name="connsiteX204" fmla="*/ 1060450 w 4616450"/>
                    <a:gd name="connsiteY204" fmla="*/ 2578100 h 4222750"/>
                    <a:gd name="connsiteX205" fmla="*/ 1016000 w 4616450"/>
                    <a:gd name="connsiteY205" fmla="*/ 2565400 h 4222750"/>
                    <a:gd name="connsiteX206" fmla="*/ 1009650 w 4616450"/>
                    <a:gd name="connsiteY206" fmla="*/ 2463800 h 4222750"/>
                    <a:gd name="connsiteX207" fmla="*/ 1066800 w 4616450"/>
                    <a:gd name="connsiteY207" fmla="*/ 2413000 h 4222750"/>
                    <a:gd name="connsiteX208" fmla="*/ 1028700 w 4616450"/>
                    <a:gd name="connsiteY208" fmla="*/ 2368550 h 4222750"/>
                    <a:gd name="connsiteX209" fmla="*/ 990600 w 4616450"/>
                    <a:gd name="connsiteY209" fmla="*/ 2343150 h 4222750"/>
                    <a:gd name="connsiteX210" fmla="*/ 889000 w 4616450"/>
                    <a:gd name="connsiteY210" fmla="*/ 2324100 h 4222750"/>
                    <a:gd name="connsiteX211" fmla="*/ 787400 w 4616450"/>
                    <a:gd name="connsiteY211" fmla="*/ 2311400 h 4222750"/>
                    <a:gd name="connsiteX212" fmla="*/ 787400 w 4616450"/>
                    <a:gd name="connsiteY212" fmla="*/ 2247900 h 4222750"/>
                    <a:gd name="connsiteX213" fmla="*/ 831850 w 4616450"/>
                    <a:gd name="connsiteY213" fmla="*/ 2178050 h 4222750"/>
                    <a:gd name="connsiteX0" fmla="*/ 114300 w 4616450"/>
                    <a:gd name="connsiteY0" fmla="*/ 533400 h 4222750"/>
                    <a:gd name="connsiteX1" fmla="*/ 69850 w 4616450"/>
                    <a:gd name="connsiteY1" fmla="*/ 488950 h 4222750"/>
                    <a:gd name="connsiteX2" fmla="*/ 127000 w 4616450"/>
                    <a:gd name="connsiteY2" fmla="*/ 425450 h 4222750"/>
                    <a:gd name="connsiteX3" fmla="*/ 76200 w 4616450"/>
                    <a:gd name="connsiteY3" fmla="*/ 368300 h 4222750"/>
                    <a:gd name="connsiteX4" fmla="*/ 0 w 4616450"/>
                    <a:gd name="connsiteY4" fmla="*/ 355600 h 4222750"/>
                    <a:gd name="connsiteX5" fmla="*/ 95250 w 4616450"/>
                    <a:gd name="connsiteY5" fmla="*/ 241300 h 4222750"/>
                    <a:gd name="connsiteX6" fmla="*/ 228600 w 4616450"/>
                    <a:gd name="connsiteY6" fmla="*/ 127000 h 4222750"/>
                    <a:gd name="connsiteX7" fmla="*/ 247650 w 4616450"/>
                    <a:gd name="connsiteY7" fmla="*/ 152400 h 4222750"/>
                    <a:gd name="connsiteX8" fmla="*/ 323850 w 4616450"/>
                    <a:gd name="connsiteY8" fmla="*/ 88900 h 4222750"/>
                    <a:gd name="connsiteX9" fmla="*/ 361950 w 4616450"/>
                    <a:gd name="connsiteY9" fmla="*/ 152400 h 4222750"/>
                    <a:gd name="connsiteX10" fmla="*/ 419100 w 4616450"/>
                    <a:gd name="connsiteY10" fmla="*/ 146050 h 4222750"/>
                    <a:gd name="connsiteX11" fmla="*/ 444500 w 4616450"/>
                    <a:gd name="connsiteY11" fmla="*/ 127000 h 4222750"/>
                    <a:gd name="connsiteX12" fmla="*/ 508000 w 4616450"/>
                    <a:gd name="connsiteY12" fmla="*/ 146050 h 4222750"/>
                    <a:gd name="connsiteX13" fmla="*/ 622300 w 4616450"/>
                    <a:gd name="connsiteY13" fmla="*/ 88900 h 4222750"/>
                    <a:gd name="connsiteX14" fmla="*/ 679450 w 4616450"/>
                    <a:gd name="connsiteY14" fmla="*/ 44450 h 4222750"/>
                    <a:gd name="connsiteX15" fmla="*/ 723900 w 4616450"/>
                    <a:gd name="connsiteY15" fmla="*/ 63500 h 4222750"/>
                    <a:gd name="connsiteX16" fmla="*/ 742950 w 4616450"/>
                    <a:gd name="connsiteY16" fmla="*/ 38100 h 4222750"/>
                    <a:gd name="connsiteX17" fmla="*/ 730250 w 4616450"/>
                    <a:gd name="connsiteY17" fmla="*/ 12700 h 4222750"/>
                    <a:gd name="connsiteX18" fmla="*/ 762000 w 4616450"/>
                    <a:gd name="connsiteY18" fmla="*/ 0 h 4222750"/>
                    <a:gd name="connsiteX19" fmla="*/ 762000 w 4616450"/>
                    <a:gd name="connsiteY19" fmla="*/ 0 h 4222750"/>
                    <a:gd name="connsiteX20" fmla="*/ 863600 w 4616450"/>
                    <a:gd name="connsiteY20" fmla="*/ 50800 h 4222750"/>
                    <a:gd name="connsiteX21" fmla="*/ 927100 w 4616450"/>
                    <a:gd name="connsiteY21" fmla="*/ 50800 h 4222750"/>
                    <a:gd name="connsiteX22" fmla="*/ 971550 w 4616450"/>
                    <a:gd name="connsiteY22" fmla="*/ 101600 h 4222750"/>
                    <a:gd name="connsiteX23" fmla="*/ 1009650 w 4616450"/>
                    <a:gd name="connsiteY23" fmla="*/ 101600 h 4222750"/>
                    <a:gd name="connsiteX24" fmla="*/ 1009650 w 4616450"/>
                    <a:gd name="connsiteY24" fmla="*/ 50800 h 4222750"/>
                    <a:gd name="connsiteX25" fmla="*/ 1009650 w 4616450"/>
                    <a:gd name="connsiteY25" fmla="*/ 50800 h 4222750"/>
                    <a:gd name="connsiteX26" fmla="*/ 1028700 w 4616450"/>
                    <a:gd name="connsiteY26" fmla="*/ 6350 h 4222750"/>
                    <a:gd name="connsiteX27" fmla="*/ 1047750 w 4616450"/>
                    <a:gd name="connsiteY27" fmla="*/ 25400 h 4222750"/>
                    <a:gd name="connsiteX28" fmla="*/ 1098550 w 4616450"/>
                    <a:gd name="connsiteY28" fmla="*/ 6350 h 4222750"/>
                    <a:gd name="connsiteX29" fmla="*/ 1193800 w 4616450"/>
                    <a:gd name="connsiteY29" fmla="*/ 63500 h 4222750"/>
                    <a:gd name="connsiteX30" fmla="*/ 1200150 w 4616450"/>
                    <a:gd name="connsiteY30" fmla="*/ 101600 h 4222750"/>
                    <a:gd name="connsiteX31" fmla="*/ 1238250 w 4616450"/>
                    <a:gd name="connsiteY31" fmla="*/ 133350 h 4222750"/>
                    <a:gd name="connsiteX32" fmla="*/ 1308100 w 4616450"/>
                    <a:gd name="connsiteY32" fmla="*/ 165100 h 4222750"/>
                    <a:gd name="connsiteX33" fmla="*/ 1339850 w 4616450"/>
                    <a:gd name="connsiteY33" fmla="*/ 222250 h 4222750"/>
                    <a:gd name="connsiteX34" fmla="*/ 1365250 w 4616450"/>
                    <a:gd name="connsiteY34" fmla="*/ 285750 h 4222750"/>
                    <a:gd name="connsiteX35" fmla="*/ 1441450 w 4616450"/>
                    <a:gd name="connsiteY35" fmla="*/ 266700 h 4222750"/>
                    <a:gd name="connsiteX36" fmla="*/ 1466850 w 4616450"/>
                    <a:gd name="connsiteY36" fmla="*/ 304800 h 4222750"/>
                    <a:gd name="connsiteX37" fmla="*/ 1524000 w 4616450"/>
                    <a:gd name="connsiteY37" fmla="*/ 342900 h 4222750"/>
                    <a:gd name="connsiteX38" fmla="*/ 1606550 w 4616450"/>
                    <a:gd name="connsiteY38" fmla="*/ 336550 h 4222750"/>
                    <a:gd name="connsiteX39" fmla="*/ 1631950 w 4616450"/>
                    <a:gd name="connsiteY39" fmla="*/ 381000 h 4222750"/>
                    <a:gd name="connsiteX40" fmla="*/ 1714500 w 4616450"/>
                    <a:gd name="connsiteY40" fmla="*/ 406400 h 4222750"/>
                    <a:gd name="connsiteX41" fmla="*/ 1790700 w 4616450"/>
                    <a:gd name="connsiteY41" fmla="*/ 444500 h 4222750"/>
                    <a:gd name="connsiteX42" fmla="*/ 1905000 w 4616450"/>
                    <a:gd name="connsiteY42" fmla="*/ 495300 h 4222750"/>
                    <a:gd name="connsiteX43" fmla="*/ 2000250 w 4616450"/>
                    <a:gd name="connsiteY43" fmla="*/ 533400 h 4222750"/>
                    <a:gd name="connsiteX44" fmla="*/ 2038350 w 4616450"/>
                    <a:gd name="connsiteY44" fmla="*/ 584200 h 4222750"/>
                    <a:gd name="connsiteX45" fmla="*/ 2063750 w 4616450"/>
                    <a:gd name="connsiteY45" fmla="*/ 628650 h 4222750"/>
                    <a:gd name="connsiteX46" fmla="*/ 2063750 w 4616450"/>
                    <a:gd name="connsiteY46" fmla="*/ 673100 h 4222750"/>
                    <a:gd name="connsiteX47" fmla="*/ 2190750 w 4616450"/>
                    <a:gd name="connsiteY47" fmla="*/ 749300 h 4222750"/>
                    <a:gd name="connsiteX48" fmla="*/ 2286000 w 4616450"/>
                    <a:gd name="connsiteY48" fmla="*/ 742950 h 4222750"/>
                    <a:gd name="connsiteX49" fmla="*/ 2425700 w 4616450"/>
                    <a:gd name="connsiteY49" fmla="*/ 755650 h 4222750"/>
                    <a:gd name="connsiteX50" fmla="*/ 2489200 w 4616450"/>
                    <a:gd name="connsiteY50" fmla="*/ 755650 h 4222750"/>
                    <a:gd name="connsiteX51" fmla="*/ 2565400 w 4616450"/>
                    <a:gd name="connsiteY51" fmla="*/ 793750 h 4222750"/>
                    <a:gd name="connsiteX52" fmla="*/ 2641600 w 4616450"/>
                    <a:gd name="connsiteY52" fmla="*/ 800100 h 4222750"/>
                    <a:gd name="connsiteX53" fmla="*/ 2641600 w 4616450"/>
                    <a:gd name="connsiteY53" fmla="*/ 800100 h 4222750"/>
                    <a:gd name="connsiteX54" fmla="*/ 2698750 w 4616450"/>
                    <a:gd name="connsiteY54" fmla="*/ 882650 h 4222750"/>
                    <a:gd name="connsiteX55" fmla="*/ 2816225 w 4616450"/>
                    <a:gd name="connsiteY55" fmla="*/ 918369 h 4222750"/>
                    <a:gd name="connsiteX56" fmla="*/ 2912268 w 4616450"/>
                    <a:gd name="connsiteY56" fmla="*/ 931863 h 4222750"/>
                    <a:gd name="connsiteX57" fmla="*/ 2977356 w 4616450"/>
                    <a:gd name="connsiteY57" fmla="*/ 978694 h 4222750"/>
                    <a:gd name="connsiteX58" fmla="*/ 3036094 w 4616450"/>
                    <a:gd name="connsiteY58" fmla="*/ 1030288 h 4222750"/>
                    <a:gd name="connsiteX59" fmla="*/ 3143250 w 4616450"/>
                    <a:gd name="connsiteY59" fmla="*/ 1047750 h 4222750"/>
                    <a:gd name="connsiteX60" fmla="*/ 3244850 w 4616450"/>
                    <a:gd name="connsiteY60" fmla="*/ 1047750 h 4222750"/>
                    <a:gd name="connsiteX61" fmla="*/ 3308350 w 4616450"/>
                    <a:gd name="connsiteY61" fmla="*/ 1098550 h 4222750"/>
                    <a:gd name="connsiteX62" fmla="*/ 3321050 w 4616450"/>
                    <a:gd name="connsiteY62" fmla="*/ 1168400 h 4222750"/>
                    <a:gd name="connsiteX63" fmla="*/ 3359150 w 4616450"/>
                    <a:gd name="connsiteY63" fmla="*/ 1276350 h 4222750"/>
                    <a:gd name="connsiteX64" fmla="*/ 3479800 w 4616450"/>
                    <a:gd name="connsiteY64" fmla="*/ 1371600 h 4222750"/>
                    <a:gd name="connsiteX65" fmla="*/ 3549650 w 4616450"/>
                    <a:gd name="connsiteY65" fmla="*/ 1416050 h 4222750"/>
                    <a:gd name="connsiteX66" fmla="*/ 3594100 w 4616450"/>
                    <a:gd name="connsiteY66" fmla="*/ 1454150 h 4222750"/>
                    <a:gd name="connsiteX67" fmla="*/ 3600450 w 4616450"/>
                    <a:gd name="connsiteY67" fmla="*/ 1504950 h 4222750"/>
                    <a:gd name="connsiteX68" fmla="*/ 3651250 w 4616450"/>
                    <a:gd name="connsiteY68" fmla="*/ 1549400 h 4222750"/>
                    <a:gd name="connsiteX69" fmla="*/ 3651250 w 4616450"/>
                    <a:gd name="connsiteY69" fmla="*/ 1549400 h 4222750"/>
                    <a:gd name="connsiteX70" fmla="*/ 3683000 w 4616450"/>
                    <a:gd name="connsiteY70" fmla="*/ 1625600 h 4222750"/>
                    <a:gd name="connsiteX71" fmla="*/ 3746500 w 4616450"/>
                    <a:gd name="connsiteY71" fmla="*/ 1644650 h 4222750"/>
                    <a:gd name="connsiteX72" fmla="*/ 3727450 w 4616450"/>
                    <a:gd name="connsiteY72" fmla="*/ 1701800 h 4222750"/>
                    <a:gd name="connsiteX73" fmla="*/ 3759200 w 4616450"/>
                    <a:gd name="connsiteY73" fmla="*/ 1758950 h 4222750"/>
                    <a:gd name="connsiteX74" fmla="*/ 3784600 w 4616450"/>
                    <a:gd name="connsiteY74" fmla="*/ 1784350 h 4222750"/>
                    <a:gd name="connsiteX75" fmla="*/ 3854450 w 4616450"/>
                    <a:gd name="connsiteY75" fmla="*/ 1765300 h 4222750"/>
                    <a:gd name="connsiteX76" fmla="*/ 3860800 w 4616450"/>
                    <a:gd name="connsiteY76" fmla="*/ 1816100 h 4222750"/>
                    <a:gd name="connsiteX77" fmla="*/ 3898900 w 4616450"/>
                    <a:gd name="connsiteY77" fmla="*/ 1816100 h 4222750"/>
                    <a:gd name="connsiteX78" fmla="*/ 3937000 w 4616450"/>
                    <a:gd name="connsiteY78" fmla="*/ 1885950 h 4222750"/>
                    <a:gd name="connsiteX79" fmla="*/ 3860800 w 4616450"/>
                    <a:gd name="connsiteY79" fmla="*/ 1892300 h 4222750"/>
                    <a:gd name="connsiteX80" fmla="*/ 3778250 w 4616450"/>
                    <a:gd name="connsiteY80" fmla="*/ 1898650 h 4222750"/>
                    <a:gd name="connsiteX81" fmla="*/ 3740150 w 4616450"/>
                    <a:gd name="connsiteY81" fmla="*/ 2222500 h 4222750"/>
                    <a:gd name="connsiteX82" fmla="*/ 3733800 w 4616450"/>
                    <a:gd name="connsiteY82" fmla="*/ 2336800 h 4222750"/>
                    <a:gd name="connsiteX83" fmla="*/ 3714750 w 4616450"/>
                    <a:gd name="connsiteY83" fmla="*/ 2457450 h 4222750"/>
                    <a:gd name="connsiteX84" fmla="*/ 3816350 w 4616450"/>
                    <a:gd name="connsiteY84" fmla="*/ 2647950 h 4222750"/>
                    <a:gd name="connsiteX85" fmla="*/ 3733800 w 4616450"/>
                    <a:gd name="connsiteY85" fmla="*/ 2686050 h 4222750"/>
                    <a:gd name="connsiteX86" fmla="*/ 3714750 w 4616450"/>
                    <a:gd name="connsiteY86" fmla="*/ 2705100 h 4222750"/>
                    <a:gd name="connsiteX87" fmla="*/ 3733800 w 4616450"/>
                    <a:gd name="connsiteY87" fmla="*/ 2781300 h 4222750"/>
                    <a:gd name="connsiteX88" fmla="*/ 3816350 w 4616450"/>
                    <a:gd name="connsiteY88" fmla="*/ 2813050 h 4222750"/>
                    <a:gd name="connsiteX89" fmla="*/ 3835400 w 4616450"/>
                    <a:gd name="connsiteY89" fmla="*/ 2857500 h 4222750"/>
                    <a:gd name="connsiteX90" fmla="*/ 3930650 w 4616450"/>
                    <a:gd name="connsiteY90" fmla="*/ 2819400 h 4222750"/>
                    <a:gd name="connsiteX91" fmla="*/ 3949700 w 4616450"/>
                    <a:gd name="connsiteY91" fmla="*/ 2908300 h 4222750"/>
                    <a:gd name="connsiteX92" fmla="*/ 4025900 w 4616450"/>
                    <a:gd name="connsiteY92" fmla="*/ 2965450 h 4222750"/>
                    <a:gd name="connsiteX93" fmla="*/ 4114800 w 4616450"/>
                    <a:gd name="connsiteY93" fmla="*/ 3009900 h 4222750"/>
                    <a:gd name="connsiteX94" fmla="*/ 4133850 w 4616450"/>
                    <a:gd name="connsiteY94" fmla="*/ 3086100 h 4222750"/>
                    <a:gd name="connsiteX95" fmla="*/ 4229100 w 4616450"/>
                    <a:gd name="connsiteY95" fmla="*/ 3143250 h 4222750"/>
                    <a:gd name="connsiteX96" fmla="*/ 4343400 w 4616450"/>
                    <a:gd name="connsiteY96" fmla="*/ 3200400 h 4222750"/>
                    <a:gd name="connsiteX97" fmla="*/ 4470400 w 4616450"/>
                    <a:gd name="connsiteY97" fmla="*/ 3219450 h 4222750"/>
                    <a:gd name="connsiteX98" fmla="*/ 4565650 w 4616450"/>
                    <a:gd name="connsiteY98" fmla="*/ 3270250 h 4222750"/>
                    <a:gd name="connsiteX99" fmla="*/ 4540250 w 4616450"/>
                    <a:gd name="connsiteY99" fmla="*/ 3346450 h 4222750"/>
                    <a:gd name="connsiteX100" fmla="*/ 4591050 w 4616450"/>
                    <a:gd name="connsiteY100" fmla="*/ 3397250 h 4222750"/>
                    <a:gd name="connsiteX101" fmla="*/ 4610100 w 4616450"/>
                    <a:gd name="connsiteY101" fmla="*/ 3416300 h 4222750"/>
                    <a:gd name="connsiteX102" fmla="*/ 4616450 w 4616450"/>
                    <a:gd name="connsiteY102" fmla="*/ 3473450 h 4222750"/>
                    <a:gd name="connsiteX103" fmla="*/ 4508500 w 4616450"/>
                    <a:gd name="connsiteY103" fmla="*/ 3454400 h 4222750"/>
                    <a:gd name="connsiteX104" fmla="*/ 4425950 w 4616450"/>
                    <a:gd name="connsiteY104" fmla="*/ 3454400 h 4222750"/>
                    <a:gd name="connsiteX105" fmla="*/ 4381500 w 4616450"/>
                    <a:gd name="connsiteY105" fmla="*/ 3492500 h 4222750"/>
                    <a:gd name="connsiteX106" fmla="*/ 4362450 w 4616450"/>
                    <a:gd name="connsiteY106" fmla="*/ 3543300 h 4222750"/>
                    <a:gd name="connsiteX107" fmla="*/ 4375150 w 4616450"/>
                    <a:gd name="connsiteY107" fmla="*/ 3587750 h 4222750"/>
                    <a:gd name="connsiteX108" fmla="*/ 4254500 w 4616450"/>
                    <a:gd name="connsiteY108" fmla="*/ 3619500 h 4222750"/>
                    <a:gd name="connsiteX109" fmla="*/ 4203700 w 4616450"/>
                    <a:gd name="connsiteY109" fmla="*/ 3562350 h 4222750"/>
                    <a:gd name="connsiteX110" fmla="*/ 4178300 w 4616450"/>
                    <a:gd name="connsiteY110" fmla="*/ 3505200 h 4222750"/>
                    <a:gd name="connsiteX111" fmla="*/ 4133850 w 4616450"/>
                    <a:gd name="connsiteY111" fmla="*/ 3505200 h 4222750"/>
                    <a:gd name="connsiteX112" fmla="*/ 4127500 w 4616450"/>
                    <a:gd name="connsiteY112" fmla="*/ 3575050 h 4222750"/>
                    <a:gd name="connsiteX113" fmla="*/ 4019550 w 4616450"/>
                    <a:gd name="connsiteY113" fmla="*/ 3556000 h 4222750"/>
                    <a:gd name="connsiteX114" fmla="*/ 3987800 w 4616450"/>
                    <a:gd name="connsiteY114" fmla="*/ 3638550 h 4222750"/>
                    <a:gd name="connsiteX115" fmla="*/ 3949700 w 4616450"/>
                    <a:gd name="connsiteY115" fmla="*/ 3708400 h 4222750"/>
                    <a:gd name="connsiteX116" fmla="*/ 3949700 w 4616450"/>
                    <a:gd name="connsiteY116" fmla="*/ 3708400 h 4222750"/>
                    <a:gd name="connsiteX117" fmla="*/ 3854450 w 4616450"/>
                    <a:gd name="connsiteY117" fmla="*/ 3727450 h 4222750"/>
                    <a:gd name="connsiteX118" fmla="*/ 3797300 w 4616450"/>
                    <a:gd name="connsiteY118" fmla="*/ 3835400 h 4222750"/>
                    <a:gd name="connsiteX119" fmla="*/ 3733800 w 4616450"/>
                    <a:gd name="connsiteY119" fmla="*/ 3841750 h 4222750"/>
                    <a:gd name="connsiteX120" fmla="*/ 3740150 w 4616450"/>
                    <a:gd name="connsiteY120" fmla="*/ 4121150 h 4222750"/>
                    <a:gd name="connsiteX121" fmla="*/ 3638550 w 4616450"/>
                    <a:gd name="connsiteY121" fmla="*/ 4203700 h 4222750"/>
                    <a:gd name="connsiteX122" fmla="*/ 3511550 w 4616450"/>
                    <a:gd name="connsiteY122" fmla="*/ 4038600 h 4222750"/>
                    <a:gd name="connsiteX123" fmla="*/ 3473450 w 4616450"/>
                    <a:gd name="connsiteY123" fmla="*/ 4032250 h 4222750"/>
                    <a:gd name="connsiteX124" fmla="*/ 3441700 w 4616450"/>
                    <a:gd name="connsiteY124" fmla="*/ 4089400 h 4222750"/>
                    <a:gd name="connsiteX125" fmla="*/ 3397250 w 4616450"/>
                    <a:gd name="connsiteY125" fmla="*/ 4127500 h 4222750"/>
                    <a:gd name="connsiteX126" fmla="*/ 3314700 w 4616450"/>
                    <a:gd name="connsiteY126" fmla="*/ 4121150 h 4222750"/>
                    <a:gd name="connsiteX127" fmla="*/ 3225800 w 4616450"/>
                    <a:gd name="connsiteY127" fmla="*/ 4095750 h 4222750"/>
                    <a:gd name="connsiteX128" fmla="*/ 3194050 w 4616450"/>
                    <a:gd name="connsiteY128" fmla="*/ 4038600 h 4222750"/>
                    <a:gd name="connsiteX129" fmla="*/ 3130550 w 4616450"/>
                    <a:gd name="connsiteY129" fmla="*/ 4070350 h 4222750"/>
                    <a:gd name="connsiteX130" fmla="*/ 3054350 w 4616450"/>
                    <a:gd name="connsiteY130" fmla="*/ 4032250 h 4222750"/>
                    <a:gd name="connsiteX131" fmla="*/ 2882900 w 4616450"/>
                    <a:gd name="connsiteY131" fmla="*/ 4222750 h 4222750"/>
                    <a:gd name="connsiteX132" fmla="*/ 2819400 w 4616450"/>
                    <a:gd name="connsiteY132" fmla="*/ 4203700 h 4222750"/>
                    <a:gd name="connsiteX133" fmla="*/ 2889250 w 4616450"/>
                    <a:gd name="connsiteY133" fmla="*/ 4108450 h 4222750"/>
                    <a:gd name="connsiteX134" fmla="*/ 2832100 w 4616450"/>
                    <a:gd name="connsiteY134" fmla="*/ 4102100 h 4222750"/>
                    <a:gd name="connsiteX135" fmla="*/ 2832100 w 4616450"/>
                    <a:gd name="connsiteY135" fmla="*/ 4013200 h 4222750"/>
                    <a:gd name="connsiteX136" fmla="*/ 2882900 w 4616450"/>
                    <a:gd name="connsiteY136" fmla="*/ 3956050 h 4222750"/>
                    <a:gd name="connsiteX137" fmla="*/ 2813050 w 4616450"/>
                    <a:gd name="connsiteY137" fmla="*/ 3943350 h 4222750"/>
                    <a:gd name="connsiteX138" fmla="*/ 2749550 w 4616450"/>
                    <a:gd name="connsiteY138" fmla="*/ 3987800 h 4222750"/>
                    <a:gd name="connsiteX139" fmla="*/ 2743200 w 4616450"/>
                    <a:gd name="connsiteY139" fmla="*/ 3943350 h 4222750"/>
                    <a:gd name="connsiteX140" fmla="*/ 2806700 w 4616450"/>
                    <a:gd name="connsiteY140" fmla="*/ 3867150 h 4222750"/>
                    <a:gd name="connsiteX141" fmla="*/ 2800350 w 4616450"/>
                    <a:gd name="connsiteY141" fmla="*/ 3835400 h 4222750"/>
                    <a:gd name="connsiteX142" fmla="*/ 2889250 w 4616450"/>
                    <a:gd name="connsiteY142" fmla="*/ 3733800 h 4222750"/>
                    <a:gd name="connsiteX143" fmla="*/ 2927350 w 4616450"/>
                    <a:gd name="connsiteY143" fmla="*/ 3657600 h 4222750"/>
                    <a:gd name="connsiteX144" fmla="*/ 2933700 w 4616450"/>
                    <a:gd name="connsiteY144" fmla="*/ 3600450 h 4222750"/>
                    <a:gd name="connsiteX145" fmla="*/ 3035300 w 4616450"/>
                    <a:gd name="connsiteY145" fmla="*/ 3448050 h 4222750"/>
                    <a:gd name="connsiteX146" fmla="*/ 2863850 w 4616450"/>
                    <a:gd name="connsiteY146" fmla="*/ 3333750 h 4222750"/>
                    <a:gd name="connsiteX147" fmla="*/ 2984500 w 4616450"/>
                    <a:gd name="connsiteY147" fmla="*/ 3149600 h 4222750"/>
                    <a:gd name="connsiteX148" fmla="*/ 2965450 w 4616450"/>
                    <a:gd name="connsiteY148" fmla="*/ 3117850 h 4222750"/>
                    <a:gd name="connsiteX149" fmla="*/ 2933700 w 4616450"/>
                    <a:gd name="connsiteY149" fmla="*/ 3111500 h 4222750"/>
                    <a:gd name="connsiteX150" fmla="*/ 2908300 w 4616450"/>
                    <a:gd name="connsiteY150" fmla="*/ 3155950 h 4222750"/>
                    <a:gd name="connsiteX151" fmla="*/ 2755900 w 4616450"/>
                    <a:gd name="connsiteY151" fmla="*/ 3098800 h 4222750"/>
                    <a:gd name="connsiteX152" fmla="*/ 2705100 w 4616450"/>
                    <a:gd name="connsiteY152" fmla="*/ 3092450 h 4222750"/>
                    <a:gd name="connsiteX153" fmla="*/ 2622550 w 4616450"/>
                    <a:gd name="connsiteY153" fmla="*/ 3149600 h 4222750"/>
                    <a:gd name="connsiteX154" fmla="*/ 2571750 w 4616450"/>
                    <a:gd name="connsiteY154" fmla="*/ 3111500 h 4222750"/>
                    <a:gd name="connsiteX155" fmla="*/ 2501900 w 4616450"/>
                    <a:gd name="connsiteY155" fmla="*/ 3149600 h 4222750"/>
                    <a:gd name="connsiteX156" fmla="*/ 2514600 w 4616450"/>
                    <a:gd name="connsiteY156" fmla="*/ 3213100 h 4222750"/>
                    <a:gd name="connsiteX157" fmla="*/ 2482850 w 4616450"/>
                    <a:gd name="connsiteY157" fmla="*/ 3352800 h 4222750"/>
                    <a:gd name="connsiteX158" fmla="*/ 2400300 w 4616450"/>
                    <a:gd name="connsiteY158" fmla="*/ 3333750 h 4222750"/>
                    <a:gd name="connsiteX159" fmla="*/ 2381250 w 4616450"/>
                    <a:gd name="connsiteY159" fmla="*/ 3429000 h 4222750"/>
                    <a:gd name="connsiteX160" fmla="*/ 2381250 w 4616450"/>
                    <a:gd name="connsiteY160" fmla="*/ 3511550 h 4222750"/>
                    <a:gd name="connsiteX161" fmla="*/ 2381250 w 4616450"/>
                    <a:gd name="connsiteY161" fmla="*/ 3619500 h 4222750"/>
                    <a:gd name="connsiteX162" fmla="*/ 2406650 w 4616450"/>
                    <a:gd name="connsiteY162" fmla="*/ 3695700 h 4222750"/>
                    <a:gd name="connsiteX163" fmla="*/ 2444750 w 4616450"/>
                    <a:gd name="connsiteY163" fmla="*/ 3740150 h 4222750"/>
                    <a:gd name="connsiteX164" fmla="*/ 2476500 w 4616450"/>
                    <a:gd name="connsiteY164" fmla="*/ 3771900 h 4222750"/>
                    <a:gd name="connsiteX165" fmla="*/ 2413000 w 4616450"/>
                    <a:gd name="connsiteY165" fmla="*/ 3829050 h 4222750"/>
                    <a:gd name="connsiteX166" fmla="*/ 2381250 w 4616450"/>
                    <a:gd name="connsiteY166" fmla="*/ 3759200 h 4222750"/>
                    <a:gd name="connsiteX167" fmla="*/ 2381250 w 4616450"/>
                    <a:gd name="connsiteY167" fmla="*/ 3759200 h 4222750"/>
                    <a:gd name="connsiteX168" fmla="*/ 2298700 w 4616450"/>
                    <a:gd name="connsiteY168" fmla="*/ 3670300 h 4222750"/>
                    <a:gd name="connsiteX169" fmla="*/ 2190750 w 4616450"/>
                    <a:gd name="connsiteY169" fmla="*/ 3676650 h 4222750"/>
                    <a:gd name="connsiteX170" fmla="*/ 2146300 w 4616450"/>
                    <a:gd name="connsiteY170" fmla="*/ 3632200 h 4222750"/>
                    <a:gd name="connsiteX171" fmla="*/ 2178050 w 4616450"/>
                    <a:gd name="connsiteY171" fmla="*/ 3556000 h 4222750"/>
                    <a:gd name="connsiteX172" fmla="*/ 2222500 w 4616450"/>
                    <a:gd name="connsiteY172" fmla="*/ 3473450 h 4222750"/>
                    <a:gd name="connsiteX173" fmla="*/ 2228850 w 4616450"/>
                    <a:gd name="connsiteY173" fmla="*/ 3397250 h 4222750"/>
                    <a:gd name="connsiteX174" fmla="*/ 2190750 w 4616450"/>
                    <a:gd name="connsiteY174" fmla="*/ 3340100 h 4222750"/>
                    <a:gd name="connsiteX175" fmla="*/ 2139950 w 4616450"/>
                    <a:gd name="connsiteY175" fmla="*/ 3340100 h 4222750"/>
                    <a:gd name="connsiteX176" fmla="*/ 2209800 w 4616450"/>
                    <a:gd name="connsiteY176" fmla="*/ 3295650 h 4222750"/>
                    <a:gd name="connsiteX177" fmla="*/ 2317750 w 4616450"/>
                    <a:gd name="connsiteY177" fmla="*/ 3238500 h 4222750"/>
                    <a:gd name="connsiteX178" fmla="*/ 2336800 w 4616450"/>
                    <a:gd name="connsiteY178" fmla="*/ 3143250 h 4222750"/>
                    <a:gd name="connsiteX179" fmla="*/ 2355850 w 4616450"/>
                    <a:gd name="connsiteY179" fmla="*/ 3092450 h 4222750"/>
                    <a:gd name="connsiteX180" fmla="*/ 2432050 w 4616450"/>
                    <a:gd name="connsiteY180" fmla="*/ 3035300 h 4222750"/>
                    <a:gd name="connsiteX181" fmla="*/ 2368550 w 4616450"/>
                    <a:gd name="connsiteY181" fmla="*/ 2952750 h 4222750"/>
                    <a:gd name="connsiteX182" fmla="*/ 2311400 w 4616450"/>
                    <a:gd name="connsiteY182" fmla="*/ 2978150 h 4222750"/>
                    <a:gd name="connsiteX183" fmla="*/ 2203450 w 4616450"/>
                    <a:gd name="connsiteY183" fmla="*/ 2965450 h 4222750"/>
                    <a:gd name="connsiteX184" fmla="*/ 2139950 w 4616450"/>
                    <a:gd name="connsiteY184" fmla="*/ 2952750 h 4222750"/>
                    <a:gd name="connsiteX185" fmla="*/ 2082800 w 4616450"/>
                    <a:gd name="connsiteY185" fmla="*/ 2844800 h 4222750"/>
                    <a:gd name="connsiteX186" fmla="*/ 2012950 w 4616450"/>
                    <a:gd name="connsiteY186" fmla="*/ 2819400 h 4222750"/>
                    <a:gd name="connsiteX187" fmla="*/ 1898650 w 4616450"/>
                    <a:gd name="connsiteY187" fmla="*/ 2832100 h 4222750"/>
                    <a:gd name="connsiteX188" fmla="*/ 1828800 w 4616450"/>
                    <a:gd name="connsiteY188" fmla="*/ 2870200 h 4222750"/>
                    <a:gd name="connsiteX189" fmla="*/ 1758950 w 4616450"/>
                    <a:gd name="connsiteY189" fmla="*/ 2857500 h 4222750"/>
                    <a:gd name="connsiteX190" fmla="*/ 1797050 w 4616450"/>
                    <a:gd name="connsiteY190" fmla="*/ 2762250 h 4222750"/>
                    <a:gd name="connsiteX191" fmla="*/ 1720850 w 4616450"/>
                    <a:gd name="connsiteY191" fmla="*/ 2730500 h 4222750"/>
                    <a:gd name="connsiteX192" fmla="*/ 1676400 w 4616450"/>
                    <a:gd name="connsiteY192" fmla="*/ 2730500 h 4222750"/>
                    <a:gd name="connsiteX193" fmla="*/ 1631950 w 4616450"/>
                    <a:gd name="connsiteY193" fmla="*/ 2711450 h 4222750"/>
                    <a:gd name="connsiteX194" fmla="*/ 1593850 w 4616450"/>
                    <a:gd name="connsiteY194" fmla="*/ 2806700 h 4222750"/>
                    <a:gd name="connsiteX195" fmla="*/ 1581150 w 4616450"/>
                    <a:gd name="connsiteY195" fmla="*/ 2743200 h 4222750"/>
                    <a:gd name="connsiteX196" fmla="*/ 1555750 w 4616450"/>
                    <a:gd name="connsiteY196" fmla="*/ 2673350 h 4222750"/>
                    <a:gd name="connsiteX197" fmla="*/ 1530350 w 4616450"/>
                    <a:gd name="connsiteY197" fmla="*/ 2711450 h 4222750"/>
                    <a:gd name="connsiteX198" fmla="*/ 1517650 w 4616450"/>
                    <a:gd name="connsiteY198" fmla="*/ 2654300 h 4222750"/>
                    <a:gd name="connsiteX199" fmla="*/ 1473200 w 4616450"/>
                    <a:gd name="connsiteY199" fmla="*/ 2635250 h 4222750"/>
                    <a:gd name="connsiteX200" fmla="*/ 1397000 w 4616450"/>
                    <a:gd name="connsiteY200" fmla="*/ 2603500 h 4222750"/>
                    <a:gd name="connsiteX201" fmla="*/ 1308100 w 4616450"/>
                    <a:gd name="connsiteY201" fmla="*/ 2667000 h 4222750"/>
                    <a:gd name="connsiteX202" fmla="*/ 1200150 w 4616450"/>
                    <a:gd name="connsiteY202" fmla="*/ 2584450 h 4222750"/>
                    <a:gd name="connsiteX203" fmla="*/ 1117600 w 4616450"/>
                    <a:gd name="connsiteY203" fmla="*/ 2603500 h 4222750"/>
                    <a:gd name="connsiteX204" fmla="*/ 1060450 w 4616450"/>
                    <a:gd name="connsiteY204" fmla="*/ 2578100 h 4222750"/>
                    <a:gd name="connsiteX205" fmla="*/ 1016000 w 4616450"/>
                    <a:gd name="connsiteY205" fmla="*/ 2565400 h 4222750"/>
                    <a:gd name="connsiteX206" fmla="*/ 1009650 w 4616450"/>
                    <a:gd name="connsiteY206" fmla="*/ 2463800 h 4222750"/>
                    <a:gd name="connsiteX207" fmla="*/ 1066800 w 4616450"/>
                    <a:gd name="connsiteY207" fmla="*/ 2413000 h 4222750"/>
                    <a:gd name="connsiteX208" fmla="*/ 1028700 w 4616450"/>
                    <a:gd name="connsiteY208" fmla="*/ 2368550 h 4222750"/>
                    <a:gd name="connsiteX209" fmla="*/ 990600 w 4616450"/>
                    <a:gd name="connsiteY209" fmla="*/ 2343150 h 4222750"/>
                    <a:gd name="connsiteX210" fmla="*/ 889000 w 4616450"/>
                    <a:gd name="connsiteY210" fmla="*/ 2324100 h 4222750"/>
                    <a:gd name="connsiteX211" fmla="*/ 787400 w 4616450"/>
                    <a:gd name="connsiteY211" fmla="*/ 2311400 h 4222750"/>
                    <a:gd name="connsiteX212" fmla="*/ 787400 w 4616450"/>
                    <a:gd name="connsiteY212" fmla="*/ 2247900 h 4222750"/>
                    <a:gd name="connsiteX213" fmla="*/ 831850 w 4616450"/>
                    <a:gd name="connsiteY213" fmla="*/ 2178050 h 4222750"/>
                    <a:gd name="connsiteX0" fmla="*/ 114300 w 4616450"/>
                    <a:gd name="connsiteY0" fmla="*/ 533400 h 4222750"/>
                    <a:gd name="connsiteX1" fmla="*/ 69850 w 4616450"/>
                    <a:gd name="connsiteY1" fmla="*/ 488950 h 4222750"/>
                    <a:gd name="connsiteX2" fmla="*/ 127000 w 4616450"/>
                    <a:gd name="connsiteY2" fmla="*/ 425450 h 4222750"/>
                    <a:gd name="connsiteX3" fmla="*/ 76200 w 4616450"/>
                    <a:gd name="connsiteY3" fmla="*/ 368300 h 4222750"/>
                    <a:gd name="connsiteX4" fmla="*/ 0 w 4616450"/>
                    <a:gd name="connsiteY4" fmla="*/ 355600 h 4222750"/>
                    <a:gd name="connsiteX5" fmla="*/ 95250 w 4616450"/>
                    <a:gd name="connsiteY5" fmla="*/ 241300 h 4222750"/>
                    <a:gd name="connsiteX6" fmla="*/ 228600 w 4616450"/>
                    <a:gd name="connsiteY6" fmla="*/ 127000 h 4222750"/>
                    <a:gd name="connsiteX7" fmla="*/ 247650 w 4616450"/>
                    <a:gd name="connsiteY7" fmla="*/ 152400 h 4222750"/>
                    <a:gd name="connsiteX8" fmla="*/ 323850 w 4616450"/>
                    <a:gd name="connsiteY8" fmla="*/ 88900 h 4222750"/>
                    <a:gd name="connsiteX9" fmla="*/ 361950 w 4616450"/>
                    <a:gd name="connsiteY9" fmla="*/ 152400 h 4222750"/>
                    <a:gd name="connsiteX10" fmla="*/ 419100 w 4616450"/>
                    <a:gd name="connsiteY10" fmla="*/ 146050 h 4222750"/>
                    <a:gd name="connsiteX11" fmla="*/ 444500 w 4616450"/>
                    <a:gd name="connsiteY11" fmla="*/ 127000 h 4222750"/>
                    <a:gd name="connsiteX12" fmla="*/ 508000 w 4616450"/>
                    <a:gd name="connsiteY12" fmla="*/ 146050 h 4222750"/>
                    <a:gd name="connsiteX13" fmla="*/ 622300 w 4616450"/>
                    <a:gd name="connsiteY13" fmla="*/ 88900 h 4222750"/>
                    <a:gd name="connsiteX14" fmla="*/ 679450 w 4616450"/>
                    <a:gd name="connsiteY14" fmla="*/ 44450 h 4222750"/>
                    <a:gd name="connsiteX15" fmla="*/ 723900 w 4616450"/>
                    <a:gd name="connsiteY15" fmla="*/ 63500 h 4222750"/>
                    <a:gd name="connsiteX16" fmla="*/ 742950 w 4616450"/>
                    <a:gd name="connsiteY16" fmla="*/ 38100 h 4222750"/>
                    <a:gd name="connsiteX17" fmla="*/ 730250 w 4616450"/>
                    <a:gd name="connsiteY17" fmla="*/ 12700 h 4222750"/>
                    <a:gd name="connsiteX18" fmla="*/ 762000 w 4616450"/>
                    <a:gd name="connsiteY18" fmla="*/ 0 h 4222750"/>
                    <a:gd name="connsiteX19" fmla="*/ 762000 w 4616450"/>
                    <a:gd name="connsiteY19" fmla="*/ 0 h 4222750"/>
                    <a:gd name="connsiteX20" fmla="*/ 863600 w 4616450"/>
                    <a:gd name="connsiteY20" fmla="*/ 50800 h 4222750"/>
                    <a:gd name="connsiteX21" fmla="*/ 927100 w 4616450"/>
                    <a:gd name="connsiteY21" fmla="*/ 50800 h 4222750"/>
                    <a:gd name="connsiteX22" fmla="*/ 971550 w 4616450"/>
                    <a:gd name="connsiteY22" fmla="*/ 101600 h 4222750"/>
                    <a:gd name="connsiteX23" fmla="*/ 1009650 w 4616450"/>
                    <a:gd name="connsiteY23" fmla="*/ 101600 h 4222750"/>
                    <a:gd name="connsiteX24" fmla="*/ 1009650 w 4616450"/>
                    <a:gd name="connsiteY24" fmla="*/ 50800 h 4222750"/>
                    <a:gd name="connsiteX25" fmla="*/ 1009650 w 4616450"/>
                    <a:gd name="connsiteY25" fmla="*/ 50800 h 4222750"/>
                    <a:gd name="connsiteX26" fmla="*/ 1028700 w 4616450"/>
                    <a:gd name="connsiteY26" fmla="*/ 6350 h 4222750"/>
                    <a:gd name="connsiteX27" fmla="*/ 1047750 w 4616450"/>
                    <a:gd name="connsiteY27" fmla="*/ 25400 h 4222750"/>
                    <a:gd name="connsiteX28" fmla="*/ 1098550 w 4616450"/>
                    <a:gd name="connsiteY28" fmla="*/ 6350 h 4222750"/>
                    <a:gd name="connsiteX29" fmla="*/ 1193800 w 4616450"/>
                    <a:gd name="connsiteY29" fmla="*/ 63500 h 4222750"/>
                    <a:gd name="connsiteX30" fmla="*/ 1200150 w 4616450"/>
                    <a:gd name="connsiteY30" fmla="*/ 101600 h 4222750"/>
                    <a:gd name="connsiteX31" fmla="*/ 1238250 w 4616450"/>
                    <a:gd name="connsiteY31" fmla="*/ 133350 h 4222750"/>
                    <a:gd name="connsiteX32" fmla="*/ 1308100 w 4616450"/>
                    <a:gd name="connsiteY32" fmla="*/ 165100 h 4222750"/>
                    <a:gd name="connsiteX33" fmla="*/ 1339850 w 4616450"/>
                    <a:gd name="connsiteY33" fmla="*/ 222250 h 4222750"/>
                    <a:gd name="connsiteX34" fmla="*/ 1365250 w 4616450"/>
                    <a:gd name="connsiteY34" fmla="*/ 285750 h 4222750"/>
                    <a:gd name="connsiteX35" fmla="*/ 1441450 w 4616450"/>
                    <a:gd name="connsiteY35" fmla="*/ 266700 h 4222750"/>
                    <a:gd name="connsiteX36" fmla="*/ 1466850 w 4616450"/>
                    <a:gd name="connsiteY36" fmla="*/ 304800 h 4222750"/>
                    <a:gd name="connsiteX37" fmla="*/ 1524000 w 4616450"/>
                    <a:gd name="connsiteY37" fmla="*/ 342900 h 4222750"/>
                    <a:gd name="connsiteX38" fmla="*/ 1606550 w 4616450"/>
                    <a:gd name="connsiteY38" fmla="*/ 336550 h 4222750"/>
                    <a:gd name="connsiteX39" fmla="*/ 1631950 w 4616450"/>
                    <a:gd name="connsiteY39" fmla="*/ 381000 h 4222750"/>
                    <a:gd name="connsiteX40" fmla="*/ 1714500 w 4616450"/>
                    <a:gd name="connsiteY40" fmla="*/ 406400 h 4222750"/>
                    <a:gd name="connsiteX41" fmla="*/ 1790700 w 4616450"/>
                    <a:gd name="connsiteY41" fmla="*/ 444500 h 4222750"/>
                    <a:gd name="connsiteX42" fmla="*/ 1905000 w 4616450"/>
                    <a:gd name="connsiteY42" fmla="*/ 495300 h 4222750"/>
                    <a:gd name="connsiteX43" fmla="*/ 2000250 w 4616450"/>
                    <a:gd name="connsiteY43" fmla="*/ 533400 h 4222750"/>
                    <a:gd name="connsiteX44" fmla="*/ 2038350 w 4616450"/>
                    <a:gd name="connsiteY44" fmla="*/ 584200 h 4222750"/>
                    <a:gd name="connsiteX45" fmla="*/ 2063750 w 4616450"/>
                    <a:gd name="connsiteY45" fmla="*/ 628650 h 4222750"/>
                    <a:gd name="connsiteX46" fmla="*/ 2063750 w 4616450"/>
                    <a:gd name="connsiteY46" fmla="*/ 673100 h 4222750"/>
                    <a:gd name="connsiteX47" fmla="*/ 2190750 w 4616450"/>
                    <a:gd name="connsiteY47" fmla="*/ 749300 h 4222750"/>
                    <a:gd name="connsiteX48" fmla="*/ 2286000 w 4616450"/>
                    <a:gd name="connsiteY48" fmla="*/ 742950 h 4222750"/>
                    <a:gd name="connsiteX49" fmla="*/ 2425700 w 4616450"/>
                    <a:gd name="connsiteY49" fmla="*/ 755650 h 4222750"/>
                    <a:gd name="connsiteX50" fmla="*/ 2489200 w 4616450"/>
                    <a:gd name="connsiteY50" fmla="*/ 755650 h 4222750"/>
                    <a:gd name="connsiteX51" fmla="*/ 2565400 w 4616450"/>
                    <a:gd name="connsiteY51" fmla="*/ 793750 h 4222750"/>
                    <a:gd name="connsiteX52" fmla="*/ 2641600 w 4616450"/>
                    <a:gd name="connsiteY52" fmla="*/ 800100 h 4222750"/>
                    <a:gd name="connsiteX53" fmla="*/ 2641600 w 4616450"/>
                    <a:gd name="connsiteY53" fmla="*/ 800100 h 4222750"/>
                    <a:gd name="connsiteX54" fmla="*/ 2698750 w 4616450"/>
                    <a:gd name="connsiteY54" fmla="*/ 882650 h 4222750"/>
                    <a:gd name="connsiteX55" fmla="*/ 2816225 w 4616450"/>
                    <a:gd name="connsiteY55" fmla="*/ 918369 h 4222750"/>
                    <a:gd name="connsiteX56" fmla="*/ 2912268 w 4616450"/>
                    <a:gd name="connsiteY56" fmla="*/ 931863 h 4222750"/>
                    <a:gd name="connsiteX57" fmla="*/ 2977356 w 4616450"/>
                    <a:gd name="connsiteY57" fmla="*/ 978694 h 4222750"/>
                    <a:gd name="connsiteX58" fmla="*/ 3036094 w 4616450"/>
                    <a:gd name="connsiteY58" fmla="*/ 1030288 h 4222750"/>
                    <a:gd name="connsiteX59" fmla="*/ 3131343 w 4616450"/>
                    <a:gd name="connsiteY59" fmla="*/ 1057275 h 4222750"/>
                    <a:gd name="connsiteX60" fmla="*/ 3244850 w 4616450"/>
                    <a:gd name="connsiteY60" fmla="*/ 1047750 h 4222750"/>
                    <a:gd name="connsiteX61" fmla="*/ 3308350 w 4616450"/>
                    <a:gd name="connsiteY61" fmla="*/ 1098550 h 4222750"/>
                    <a:gd name="connsiteX62" fmla="*/ 3321050 w 4616450"/>
                    <a:gd name="connsiteY62" fmla="*/ 1168400 h 4222750"/>
                    <a:gd name="connsiteX63" fmla="*/ 3359150 w 4616450"/>
                    <a:gd name="connsiteY63" fmla="*/ 1276350 h 4222750"/>
                    <a:gd name="connsiteX64" fmla="*/ 3479800 w 4616450"/>
                    <a:gd name="connsiteY64" fmla="*/ 1371600 h 4222750"/>
                    <a:gd name="connsiteX65" fmla="*/ 3549650 w 4616450"/>
                    <a:gd name="connsiteY65" fmla="*/ 1416050 h 4222750"/>
                    <a:gd name="connsiteX66" fmla="*/ 3594100 w 4616450"/>
                    <a:gd name="connsiteY66" fmla="*/ 1454150 h 4222750"/>
                    <a:gd name="connsiteX67" fmla="*/ 3600450 w 4616450"/>
                    <a:gd name="connsiteY67" fmla="*/ 1504950 h 4222750"/>
                    <a:gd name="connsiteX68" fmla="*/ 3651250 w 4616450"/>
                    <a:gd name="connsiteY68" fmla="*/ 1549400 h 4222750"/>
                    <a:gd name="connsiteX69" fmla="*/ 3651250 w 4616450"/>
                    <a:gd name="connsiteY69" fmla="*/ 1549400 h 4222750"/>
                    <a:gd name="connsiteX70" fmla="*/ 3683000 w 4616450"/>
                    <a:gd name="connsiteY70" fmla="*/ 1625600 h 4222750"/>
                    <a:gd name="connsiteX71" fmla="*/ 3746500 w 4616450"/>
                    <a:gd name="connsiteY71" fmla="*/ 1644650 h 4222750"/>
                    <a:gd name="connsiteX72" fmla="*/ 3727450 w 4616450"/>
                    <a:gd name="connsiteY72" fmla="*/ 1701800 h 4222750"/>
                    <a:gd name="connsiteX73" fmla="*/ 3759200 w 4616450"/>
                    <a:gd name="connsiteY73" fmla="*/ 1758950 h 4222750"/>
                    <a:gd name="connsiteX74" fmla="*/ 3784600 w 4616450"/>
                    <a:gd name="connsiteY74" fmla="*/ 1784350 h 4222750"/>
                    <a:gd name="connsiteX75" fmla="*/ 3854450 w 4616450"/>
                    <a:gd name="connsiteY75" fmla="*/ 1765300 h 4222750"/>
                    <a:gd name="connsiteX76" fmla="*/ 3860800 w 4616450"/>
                    <a:gd name="connsiteY76" fmla="*/ 1816100 h 4222750"/>
                    <a:gd name="connsiteX77" fmla="*/ 3898900 w 4616450"/>
                    <a:gd name="connsiteY77" fmla="*/ 1816100 h 4222750"/>
                    <a:gd name="connsiteX78" fmla="*/ 3937000 w 4616450"/>
                    <a:gd name="connsiteY78" fmla="*/ 1885950 h 4222750"/>
                    <a:gd name="connsiteX79" fmla="*/ 3860800 w 4616450"/>
                    <a:gd name="connsiteY79" fmla="*/ 1892300 h 4222750"/>
                    <a:gd name="connsiteX80" fmla="*/ 3778250 w 4616450"/>
                    <a:gd name="connsiteY80" fmla="*/ 1898650 h 4222750"/>
                    <a:gd name="connsiteX81" fmla="*/ 3740150 w 4616450"/>
                    <a:gd name="connsiteY81" fmla="*/ 2222500 h 4222750"/>
                    <a:gd name="connsiteX82" fmla="*/ 3733800 w 4616450"/>
                    <a:gd name="connsiteY82" fmla="*/ 2336800 h 4222750"/>
                    <a:gd name="connsiteX83" fmla="*/ 3714750 w 4616450"/>
                    <a:gd name="connsiteY83" fmla="*/ 2457450 h 4222750"/>
                    <a:gd name="connsiteX84" fmla="*/ 3816350 w 4616450"/>
                    <a:gd name="connsiteY84" fmla="*/ 2647950 h 4222750"/>
                    <a:gd name="connsiteX85" fmla="*/ 3733800 w 4616450"/>
                    <a:gd name="connsiteY85" fmla="*/ 2686050 h 4222750"/>
                    <a:gd name="connsiteX86" fmla="*/ 3714750 w 4616450"/>
                    <a:gd name="connsiteY86" fmla="*/ 2705100 h 4222750"/>
                    <a:gd name="connsiteX87" fmla="*/ 3733800 w 4616450"/>
                    <a:gd name="connsiteY87" fmla="*/ 2781300 h 4222750"/>
                    <a:gd name="connsiteX88" fmla="*/ 3816350 w 4616450"/>
                    <a:gd name="connsiteY88" fmla="*/ 2813050 h 4222750"/>
                    <a:gd name="connsiteX89" fmla="*/ 3835400 w 4616450"/>
                    <a:gd name="connsiteY89" fmla="*/ 2857500 h 4222750"/>
                    <a:gd name="connsiteX90" fmla="*/ 3930650 w 4616450"/>
                    <a:gd name="connsiteY90" fmla="*/ 2819400 h 4222750"/>
                    <a:gd name="connsiteX91" fmla="*/ 3949700 w 4616450"/>
                    <a:gd name="connsiteY91" fmla="*/ 2908300 h 4222750"/>
                    <a:gd name="connsiteX92" fmla="*/ 4025900 w 4616450"/>
                    <a:gd name="connsiteY92" fmla="*/ 2965450 h 4222750"/>
                    <a:gd name="connsiteX93" fmla="*/ 4114800 w 4616450"/>
                    <a:gd name="connsiteY93" fmla="*/ 3009900 h 4222750"/>
                    <a:gd name="connsiteX94" fmla="*/ 4133850 w 4616450"/>
                    <a:gd name="connsiteY94" fmla="*/ 3086100 h 4222750"/>
                    <a:gd name="connsiteX95" fmla="*/ 4229100 w 4616450"/>
                    <a:gd name="connsiteY95" fmla="*/ 3143250 h 4222750"/>
                    <a:gd name="connsiteX96" fmla="*/ 4343400 w 4616450"/>
                    <a:gd name="connsiteY96" fmla="*/ 3200400 h 4222750"/>
                    <a:gd name="connsiteX97" fmla="*/ 4470400 w 4616450"/>
                    <a:gd name="connsiteY97" fmla="*/ 3219450 h 4222750"/>
                    <a:gd name="connsiteX98" fmla="*/ 4565650 w 4616450"/>
                    <a:gd name="connsiteY98" fmla="*/ 3270250 h 4222750"/>
                    <a:gd name="connsiteX99" fmla="*/ 4540250 w 4616450"/>
                    <a:gd name="connsiteY99" fmla="*/ 3346450 h 4222750"/>
                    <a:gd name="connsiteX100" fmla="*/ 4591050 w 4616450"/>
                    <a:gd name="connsiteY100" fmla="*/ 3397250 h 4222750"/>
                    <a:gd name="connsiteX101" fmla="*/ 4610100 w 4616450"/>
                    <a:gd name="connsiteY101" fmla="*/ 3416300 h 4222750"/>
                    <a:gd name="connsiteX102" fmla="*/ 4616450 w 4616450"/>
                    <a:gd name="connsiteY102" fmla="*/ 3473450 h 4222750"/>
                    <a:gd name="connsiteX103" fmla="*/ 4508500 w 4616450"/>
                    <a:gd name="connsiteY103" fmla="*/ 3454400 h 4222750"/>
                    <a:gd name="connsiteX104" fmla="*/ 4425950 w 4616450"/>
                    <a:gd name="connsiteY104" fmla="*/ 3454400 h 4222750"/>
                    <a:gd name="connsiteX105" fmla="*/ 4381500 w 4616450"/>
                    <a:gd name="connsiteY105" fmla="*/ 3492500 h 4222750"/>
                    <a:gd name="connsiteX106" fmla="*/ 4362450 w 4616450"/>
                    <a:gd name="connsiteY106" fmla="*/ 3543300 h 4222750"/>
                    <a:gd name="connsiteX107" fmla="*/ 4375150 w 4616450"/>
                    <a:gd name="connsiteY107" fmla="*/ 3587750 h 4222750"/>
                    <a:gd name="connsiteX108" fmla="*/ 4254500 w 4616450"/>
                    <a:gd name="connsiteY108" fmla="*/ 3619500 h 4222750"/>
                    <a:gd name="connsiteX109" fmla="*/ 4203700 w 4616450"/>
                    <a:gd name="connsiteY109" fmla="*/ 3562350 h 4222750"/>
                    <a:gd name="connsiteX110" fmla="*/ 4178300 w 4616450"/>
                    <a:gd name="connsiteY110" fmla="*/ 3505200 h 4222750"/>
                    <a:gd name="connsiteX111" fmla="*/ 4133850 w 4616450"/>
                    <a:gd name="connsiteY111" fmla="*/ 3505200 h 4222750"/>
                    <a:gd name="connsiteX112" fmla="*/ 4127500 w 4616450"/>
                    <a:gd name="connsiteY112" fmla="*/ 3575050 h 4222750"/>
                    <a:gd name="connsiteX113" fmla="*/ 4019550 w 4616450"/>
                    <a:gd name="connsiteY113" fmla="*/ 3556000 h 4222750"/>
                    <a:gd name="connsiteX114" fmla="*/ 3987800 w 4616450"/>
                    <a:gd name="connsiteY114" fmla="*/ 3638550 h 4222750"/>
                    <a:gd name="connsiteX115" fmla="*/ 3949700 w 4616450"/>
                    <a:gd name="connsiteY115" fmla="*/ 3708400 h 4222750"/>
                    <a:gd name="connsiteX116" fmla="*/ 3949700 w 4616450"/>
                    <a:gd name="connsiteY116" fmla="*/ 3708400 h 4222750"/>
                    <a:gd name="connsiteX117" fmla="*/ 3854450 w 4616450"/>
                    <a:gd name="connsiteY117" fmla="*/ 3727450 h 4222750"/>
                    <a:gd name="connsiteX118" fmla="*/ 3797300 w 4616450"/>
                    <a:gd name="connsiteY118" fmla="*/ 3835400 h 4222750"/>
                    <a:gd name="connsiteX119" fmla="*/ 3733800 w 4616450"/>
                    <a:gd name="connsiteY119" fmla="*/ 3841750 h 4222750"/>
                    <a:gd name="connsiteX120" fmla="*/ 3740150 w 4616450"/>
                    <a:gd name="connsiteY120" fmla="*/ 4121150 h 4222750"/>
                    <a:gd name="connsiteX121" fmla="*/ 3638550 w 4616450"/>
                    <a:gd name="connsiteY121" fmla="*/ 4203700 h 4222750"/>
                    <a:gd name="connsiteX122" fmla="*/ 3511550 w 4616450"/>
                    <a:gd name="connsiteY122" fmla="*/ 4038600 h 4222750"/>
                    <a:gd name="connsiteX123" fmla="*/ 3473450 w 4616450"/>
                    <a:gd name="connsiteY123" fmla="*/ 4032250 h 4222750"/>
                    <a:gd name="connsiteX124" fmla="*/ 3441700 w 4616450"/>
                    <a:gd name="connsiteY124" fmla="*/ 4089400 h 4222750"/>
                    <a:gd name="connsiteX125" fmla="*/ 3397250 w 4616450"/>
                    <a:gd name="connsiteY125" fmla="*/ 4127500 h 4222750"/>
                    <a:gd name="connsiteX126" fmla="*/ 3314700 w 4616450"/>
                    <a:gd name="connsiteY126" fmla="*/ 4121150 h 4222750"/>
                    <a:gd name="connsiteX127" fmla="*/ 3225800 w 4616450"/>
                    <a:gd name="connsiteY127" fmla="*/ 4095750 h 4222750"/>
                    <a:gd name="connsiteX128" fmla="*/ 3194050 w 4616450"/>
                    <a:gd name="connsiteY128" fmla="*/ 4038600 h 4222750"/>
                    <a:gd name="connsiteX129" fmla="*/ 3130550 w 4616450"/>
                    <a:gd name="connsiteY129" fmla="*/ 4070350 h 4222750"/>
                    <a:gd name="connsiteX130" fmla="*/ 3054350 w 4616450"/>
                    <a:gd name="connsiteY130" fmla="*/ 4032250 h 4222750"/>
                    <a:gd name="connsiteX131" fmla="*/ 2882900 w 4616450"/>
                    <a:gd name="connsiteY131" fmla="*/ 4222750 h 4222750"/>
                    <a:gd name="connsiteX132" fmla="*/ 2819400 w 4616450"/>
                    <a:gd name="connsiteY132" fmla="*/ 4203700 h 4222750"/>
                    <a:gd name="connsiteX133" fmla="*/ 2889250 w 4616450"/>
                    <a:gd name="connsiteY133" fmla="*/ 4108450 h 4222750"/>
                    <a:gd name="connsiteX134" fmla="*/ 2832100 w 4616450"/>
                    <a:gd name="connsiteY134" fmla="*/ 4102100 h 4222750"/>
                    <a:gd name="connsiteX135" fmla="*/ 2832100 w 4616450"/>
                    <a:gd name="connsiteY135" fmla="*/ 4013200 h 4222750"/>
                    <a:gd name="connsiteX136" fmla="*/ 2882900 w 4616450"/>
                    <a:gd name="connsiteY136" fmla="*/ 3956050 h 4222750"/>
                    <a:gd name="connsiteX137" fmla="*/ 2813050 w 4616450"/>
                    <a:gd name="connsiteY137" fmla="*/ 3943350 h 4222750"/>
                    <a:gd name="connsiteX138" fmla="*/ 2749550 w 4616450"/>
                    <a:gd name="connsiteY138" fmla="*/ 3987800 h 4222750"/>
                    <a:gd name="connsiteX139" fmla="*/ 2743200 w 4616450"/>
                    <a:gd name="connsiteY139" fmla="*/ 3943350 h 4222750"/>
                    <a:gd name="connsiteX140" fmla="*/ 2806700 w 4616450"/>
                    <a:gd name="connsiteY140" fmla="*/ 3867150 h 4222750"/>
                    <a:gd name="connsiteX141" fmla="*/ 2800350 w 4616450"/>
                    <a:gd name="connsiteY141" fmla="*/ 3835400 h 4222750"/>
                    <a:gd name="connsiteX142" fmla="*/ 2889250 w 4616450"/>
                    <a:gd name="connsiteY142" fmla="*/ 3733800 h 4222750"/>
                    <a:gd name="connsiteX143" fmla="*/ 2927350 w 4616450"/>
                    <a:gd name="connsiteY143" fmla="*/ 3657600 h 4222750"/>
                    <a:gd name="connsiteX144" fmla="*/ 2933700 w 4616450"/>
                    <a:gd name="connsiteY144" fmla="*/ 3600450 h 4222750"/>
                    <a:gd name="connsiteX145" fmla="*/ 3035300 w 4616450"/>
                    <a:gd name="connsiteY145" fmla="*/ 3448050 h 4222750"/>
                    <a:gd name="connsiteX146" fmla="*/ 2863850 w 4616450"/>
                    <a:gd name="connsiteY146" fmla="*/ 3333750 h 4222750"/>
                    <a:gd name="connsiteX147" fmla="*/ 2984500 w 4616450"/>
                    <a:gd name="connsiteY147" fmla="*/ 3149600 h 4222750"/>
                    <a:gd name="connsiteX148" fmla="*/ 2965450 w 4616450"/>
                    <a:gd name="connsiteY148" fmla="*/ 3117850 h 4222750"/>
                    <a:gd name="connsiteX149" fmla="*/ 2933700 w 4616450"/>
                    <a:gd name="connsiteY149" fmla="*/ 3111500 h 4222750"/>
                    <a:gd name="connsiteX150" fmla="*/ 2908300 w 4616450"/>
                    <a:gd name="connsiteY150" fmla="*/ 3155950 h 4222750"/>
                    <a:gd name="connsiteX151" fmla="*/ 2755900 w 4616450"/>
                    <a:gd name="connsiteY151" fmla="*/ 3098800 h 4222750"/>
                    <a:gd name="connsiteX152" fmla="*/ 2705100 w 4616450"/>
                    <a:gd name="connsiteY152" fmla="*/ 3092450 h 4222750"/>
                    <a:gd name="connsiteX153" fmla="*/ 2622550 w 4616450"/>
                    <a:gd name="connsiteY153" fmla="*/ 3149600 h 4222750"/>
                    <a:gd name="connsiteX154" fmla="*/ 2571750 w 4616450"/>
                    <a:gd name="connsiteY154" fmla="*/ 3111500 h 4222750"/>
                    <a:gd name="connsiteX155" fmla="*/ 2501900 w 4616450"/>
                    <a:gd name="connsiteY155" fmla="*/ 3149600 h 4222750"/>
                    <a:gd name="connsiteX156" fmla="*/ 2514600 w 4616450"/>
                    <a:gd name="connsiteY156" fmla="*/ 3213100 h 4222750"/>
                    <a:gd name="connsiteX157" fmla="*/ 2482850 w 4616450"/>
                    <a:gd name="connsiteY157" fmla="*/ 3352800 h 4222750"/>
                    <a:gd name="connsiteX158" fmla="*/ 2400300 w 4616450"/>
                    <a:gd name="connsiteY158" fmla="*/ 3333750 h 4222750"/>
                    <a:gd name="connsiteX159" fmla="*/ 2381250 w 4616450"/>
                    <a:gd name="connsiteY159" fmla="*/ 3429000 h 4222750"/>
                    <a:gd name="connsiteX160" fmla="*/ 2381250 w 4616450"/>
                    <a:gd name="connsiteY160" fmla="*/ 3511550 h 4222750"/>
                    <a:gd name="connsiteX161" fmla="*/ 2381250 w 4616450"/>
                    <a:gd name="connsiteY161" fmla="*/ 3619500 h 4222750"/>
                    <a:gd name="connsiteX162" fmla="*/ 2406650 w 4616450"/>
                    <a:gd name="connsiteY162" fmla="*/ 3695700 h 4222750"/>
                    <a:gd name="connsiteX163" fmla="*/ 2444750 w 4616450"/>
                    <a:gd name="connsiteY163" fmla="*/ 3740150 h 4222750"/>
                    <a:gd name="connsiteX164" fmla="*/ 2476500 w 4616450"/>
                    <a:gd name="connsiteY164" fmla="*/ 3771900 h 4222750"/>
                    <a:gd name="connsiteX165" fmla="*/ 2413000 w 4616450"/>
                    <a:gd name="connsiteY165" fmla="*/ 3829050 h 4222750"/>
                    <a:gd name="connsiteX166" fmla="*/ 2381250 w 4616450"/>
                    <a:gd name="connsiteY166" fmla="*/ 3759200 h 4222750"/>
                    <a:gd name="connsiteX167" fmla="*/ 2381250 w 4616450"/>
                    <a:gd name="connsiteY167" fmla="*/ 3759200 h 4222750"/>
                    <a:gd name="connsiteX168" fmla="*/ 2298700 w 4616450"/>
                    <a:gd name="connsiteY168" fmla="*/ 3670300 h 4222750"/>
                    <a:gd name="connsiteX169" fmla="*/ 2190750 w 4616450"/>
                    <a:gd name="connsiteY169" fmla="*/ 3676650 h 4222750"/>
                    <a:gd name="connsiteX170" fmla="*/ 2146300 w 4616450"/>
                    <a:gd name="connsiteY170" fmla="*/ 3632200 h 4222750"/>
                    <a:gd name="connsiteX171" fmla="*/ 2178050 w 4616450"/>
                    <a:gd name="connsiteY171" fmla="*/ 3556000 h 4222750"/>
                    <a:gd name="connsiteX172" fmla="*/ 2222500 w 4616450"/>
                    <a:gd name="connsiteY172" fmla="*/ 3473450 h 4222750"/>
                    <a:gd name="connsiteX173" fmla="*/ 2228850 w 4616450"/>
                    <a:gd name="connsiteY173" fmla="*/ 3397250 h 4222750"/>
                    <a:gd name="connsiteX174" fmla="*/ 2190750 w 4616450"/>
                    <a:gd name="connsiteY174" fmla="*/ 3340100 h 4222750"/>
                    <a:gd name="connsiteX175" fmla="*/ 2139950 w 4616450"/>
                    <a:gd name="connsiteY175" fmla="*/ 3340100 h 4222750"/>
                    <a:gd name="connsiteX176" fmla="*/ 2209800 w 4616450"/>
                    <a:gd name="connsiteY176" fmla="*/ 3295650 h 4222750"/>
                    <a:gd name="connsiteX177" fmla="*/ 2317750 w 4616450"/>
                    <a:gd name="connsiteY177" fmla="*/ 3238500 h 4222750"/>
                    <a:gd name="connsiteX178" fmla="*/ 2336800 w 4616450"/>
                    <a:gd name="connsiteY178" fmla="*/ 3143250 h 4222750"/>
                    <a:gd name="connsiteX179" fmla="*/ 2355850 w 4616450"/>
                    <a:gd name="connsiteY179" fmla="*/ 3092450 h 4222750"/>
                    <a:gd name="connsiteX180" fmla="*/ 2432050 w 4616450"/>
                    <a:gd name="connsiteY180" fmla="*/ 3035300 h 4222750"/>
                    <a:gd name="connsiteX181" fmla="*/ 2368550 w 4616450"/>
                    <a:gd name="connsiteY181" fmla="*/ 2952750 h 4222750"/>
                    <a:gd name="connsiteX182" fmla="*/ 2311400 w 4616450"/>
                    <a:gd name="connsiteY182" fmla="*/ 2978150 h 4222750"/>
                    <a:gd name="connsiteX183" fmla="*/ 2203450 w 4616450"/>
                    <a:gd name="connsiteY183" fmla="*/ 2965450 h 4222750"/>
                    <a:gd name="connsiteX184" fmla="*/ 2139950 w 4616450"/>
                    <a:gd name="connsiteY184" fmla="*/ 2952750 h 4222750"/>
                    <a:gd name="connsiteX185" fmla="*/ 2082800 w 4616450"/>
                    <a:gd name="connsiteY185" fmla="*/ 2844800 h 4222750"/>
                    <a:gd name="connsiteX186" fmla="*/ 2012950 w 4616450"/>
                    <a:gd name="connsiteY186" fmla="*/ 2819400 h 4222750"/>
                    <a:gd name="connsiteX187" fmla="*/ 1898650 w 4616450"/>
                    <a:gd name="connsiteY187" fmla="*/ 2832100 h 4222750"/>
                    <a:gd name="connsiteX188" fmla="*/ 1828800 w 4616450"/>
                    <a:gd name="connsiteY188" fmla="*/ 2870200 h 4222750"/>
                    <a:gd name="connsiteX189" fmla="*/ 1758950 w 4616450"/>
                    <a:gd name="connsiteY189" fmla="*/ 2857500 h 4222750"/>
                    <a:gd name="connsiteX190" fmla="*/ 1797050 w 4616450"/>
                    <a:gd name="connsiteY190" fmla="*/ 2762250 h 4222750"/>
                    <a:gd name="connsiteX191" fmla="*/ 1720850 w 4616450"/>
                    <a:gd name="connsiteY191" fmla="*/ 2730500 h 4222750"/>
                    <a:gd name="connsiteX192" fmla="*/ 1676400 w 4616450"/>
                    <a:gd name="connsiteY192" fmla="*/ 2730500 h 4222750"/>
                    <a:gd name="connsiteX193" fmla="*/ 1631950 w 4616450"/>
                    <a:gd name="connsiteY193" fmla="*/ 2711450 h 4222750"/>
                    <a:gd name="connsiteX194" fmla="*/ 1593850 w 4616450"/>
                    <a:gd name="connsiteY194" fmla="*/ 2806700 h 4222750"/>
                    <a:gd name="connsiteX195" fmla="*/ 1581150 w 4616450"/>
                    <a:gd name="connsiteY195" fmla="*/ 2743200 h 4222750"/>
                    <a:gd name="connsiteX196" fmla="*/ 1555750 w 4616450"/>
                    <a:gd name="connsiteY196" fmla="*/ 2673350 h 4222750"/>
                    <a:gd name="connsiteX197" fmla="*/ 1530350 w 4616450"/>
                    <a:gd name="connsiteY197" fmla="*/ 2711450 h 4222750"/>
                    <a:gd name="connsiteX198" fmla="*/ 1517650 w 4616450"/>
                    <a:gd name="connsiteY198" fmla="*/ 2654300 h 4222750"/>
                    <a:gd name="connsiteX199" fmla="*/ 1473200 w 4616450"/>
                    <a:gd name="connsiteY199" fmla="*/ 2635250 h 4222750"/>
                    <a:gd name="connsiteX200" fmla="*/ 1397000 w 4616450"/>
                    <a:gd name="connsiteY200" fmla="*/ 2603500 h 4222750"/>
                    <a:gd name="connsiteX201" fmla="*/ 1308100 w 4616450"/>
                    <a:gd name="connsiteY201" fmla="*/ 2667000 h 4222750"/>
                    <a:gd name="connsiteX202" fmla="*/ 1200150 w 4616450"/>
                    <a:gd name="connsiteY202" fmla="*/ 2584450 h 4222750"/>
                    <a:gd name="connsiteX203" fmla="*/ 1117600 w 4616450"/>
                    <a:gd name="connsiteY203" fmla="*/ 2603500 h 4222750"/>
                    <a:gd name="connsiteX204" fmla="*/ 1060450 w 4616450"/>
                    <a:gd name="connsiteY204" fmla="*/ 2578100 h 4222750"/>
                    <a:gd name="connsiteX205" fmla="*/ 1016000 w 4616450"/>
                    <a:gd name="connsiteY205" fmla="*/ 2565400 h 4222750"/>
                    <a:gd name="connsiteX206" fmla="*/ 1009650 w 4616450"/>
                    <a:gd name="connsiteY206" fmla="*/ 2463800 h 4222750"/>
                    <a:gd name="connsiteX207" fmla="*/ 1066800 w 4616450"/>
                    <a:gd name="connsiteY207" fmla="*/ 2413000 h 4222750"/>
                    <a:gd name="connsiteX208" fmla="*/ 1028700 w 4616450"/>
                    <a:gd name="connsiteY208" fmla="*/ 2368550 h 4222750"/>
                    <a:gd name="connsiteX209" fmla="*/ 990600 w 4616450"/>
                    <a:gd name="connsiteY209" fmla="*/ 2343150 h 4222750"/>
                    <a:gd name="connsiteX210" fmla="*/ 889000 w 4616450"/>
                    <a:gd name="connsiteY210" fmla="*/ 2324100 h 4222750"/>
                    <a:gd name="connsiteX211" fmla="*/ 787400 w 4616450"/>
                    <a:gd name="connsiteY211" fmla="*/ 2311400 h 4222750"/>
                    <a:gd name="connsiteX212" fmla="*/ 787400 w 4616450"/>
                    <a:gd name="connsiteY212" fmla="*/ 2247900 h 4222750"/>
                    <a:gd name="connsiteX213" fmla="*/ 831850 w 4616450"/>
                    <a:gd name="connsiteY213" fmla="*/ 2178050 h 4222750"/>
                    <a:gd name="connsiteX0" fmla="*/ 114300 w 4616450"/>
                    <a:gd name="connsiteY0" fmla="*/ 533400 h 4222750"/>
                    <a:gd name="connsiteX1" fmla="*/ 69850 w 4616450"/>
                    <a:gd name="connsiteY1" fmla="*/ 488950 h 4222750"/>
                    <a:gd name="connsiteX2" fmla="*/ 127000 w 4616450"/>
                    <a:gd name="connsiteY2" fmla="*/ 425450 h 4222750"/>
                    <a:gd name="connsiteX3" fmla="*/ 76200 w 4616450"/>
                    <a:gd name="connsiteY3" fmla="*/ 368300 h 4222750"/>
                    <a:gd name="connsiteX4" fmla="*/ 0 w 4616450"/>
                    <a:gd name="connsiteY4" fmla="*/ 355600 h 4222750"/>
                    <a:gd name="connsiteX5" fmla="*/ 95250 w 4616450"/>
                    <a:gd name="connsiteY5" fmla="*/ 241300 h 4222750"/>
                    <a:gd name="connsiteX6" fmla="*/ 228600 w 4616450"/>
                    <a:gd name="connsiteY6" fmla="*/ 127000 h 4222750"/>
                    <a:gd name="connsiteX7" fmla="*/ 247650 w 4616450"/>
                    <a:gd name="connsiteY7" fmla="*/ 152400 h 4222750"/>
                    <a:gd name="connsiteX8" fmla="*/ 323850 w 4616450"/>
                    <a:gd name="connsiteY8" fmla="*/ 88900 h 4222750"/>
                    <a:gd name="connsiteX9" fmla="*/ 361950 w 4616450"/>
                    <a:gd name="connsiteY9" fmla="*/ 152400 h 4222750"/>
                    <a:gd name="connsiteX10" fmla="*/ 419100 w 4616450"/>
                    <a:gd name="connsiteY10" fmla="*/ 146050 h 4222750"/>
                    <a:gd name="connsiteX11" fmla="*/ 444500 w 4616450"/>
                    <a:gd name="connsiteY11" fmla="*/ 127000 h 4222750"/>
                    <a:gd name="connsiteX12" fmla="*/ 508000 w 4616450"/>
                    <a:gd name="connsiteY12" fmla="*/ 146050 h 4222750"/>
                    <a:gd name="connsiteX13" fmla="*/ 622300 w 4616450"/>
                    <a:gd name="connsiteY13" fmla="*/ 88900 h 4222750"/>
                    <a:gd name="connsiteX14" fmla="*/ 679450 w 4616450"/>
                    <a:gd name="connsiteY14" fmla="*/ 44450 h 4222750"/>
                    <a:gd name="connsiteX15" fmla="*/ 723900 w 4616450"/>
                    <a:gd name="connsiteY15" fmla="*/ 63500 h 4222750"/>
                    <a:gd name="connsiteX16" fmla="*/ 742950 w 4616450"/>
                    <a:gd name="connsiteY16" fmla="*/ 38100 h 4222750"/>
                    <a:gd name="connsiteX17" fmla="*/ 730250 w 4616450"/>
                    <a:gd name="connsiteY17" fmla="*/ 12700 h 4222750"/>
                    <a:gd name="connsiteX18" fmla="*/ 762000 w 4616450"/>
                    <a:gd name="connsiteY18" fmla="*/ 0 h 4222750"/>
                    <a:gd name="connsiteX19" fmla="*/ 762000 w 4616450"/>
                    <a:gd name="connsiteY19" fmla="*/ 0 h 4222750"/>
                    <a:gd name="connsiteX20" fmla="*/ 863600 w 4616450"/>
                    <a:gd name="connsiteY20" fmla="*/ 50800 h 4222750"/>
                    <a:gd name="connsiteX21" fmla="*/ 927100 w 4616450"/>
                    <a:gd name="connsiteY21" fmla="*/ 50800 h 4222750"/>
                    <a:gd name="connsiteX22" fmla="*/ 971550 w 4616450"/>
                    <a:gd name="connsiteY22" fmla="*/ 101600 h 4222750"/>
                    <a:gd name="connsiteX23" fmla="*/ 1009650 w 4616450"/>
                    <a:gd name="connsiteY23" fmla="*/ 101600 h 4222750"/>
                    <a:gd name="connsiteX24" fmla="*/ 1009650 w 4616450"/>
                    <a:gd name="connsiteY24" fmla="*/ 50800 h 4222750"/>
                    <a:gd name="connsiteX25" fmla="*/ 1009650 w 4616450"/>
                    <a:gd name="connsiteY25" fmla="*/ 50800 h 4222750"/>
                    <a:gd name="connsiteX26" fmla="*/ 1028700 w 4616450"/>
                    <a:gd name="connsiteY26" fmla="*/ 6350 h 4222750"/>
                    <a:gd name="connsiteX27" fmla="*/ 1047750 w 4616450"/>
                    <a:gd name="connsiteY27" fmla="*/ 25400 h 4222750"/>
                    <a:gd name="connsiteX28" fmla="*/ 1098550 w 4616450"/>
                    <a:gd name="connsiteY28" fmla="*/ 6350 h 4222750"/>
                    <a:gd name="connsiteX29" fmla="*/ 1193800 w 4616450"/>
                    <a:gd name="connsiteY29" fmla="*/ 63500 h 4222750"/>
                    <a:gd name="connsiteX30" fmla="*/ 1200150 w 4616450"/>
                    <a:gd name="connsiteY30" fmla="*/ 101600 h 4222750"/>
                    <a:gd name="connsiteX31" fmla="*/ 1238250 w 4616450"/>
                    <a:gd name="connsiteY31" fmla="*/ 133350 h 4222750"/>
                    <a:gd name="connsiteX32" fmla="*/ 1308100 w 4616450"/>
                    <a:gd name="connsiteY32" fmla="*/ 165100 h 4222750"/>
                    <a:gd name="connsiteX33" fmla="*/ 1339850 w 4616450"/>
                    <a:gd name="connsiteY33" fmla="*/ 222250 h 4222750"/>
                    <a:gd name="connsiteX34" fmla="*/ 1365250 w 4616450"/>
                    <a:gd name="connsiteY34" fmla="*/ 285750 h 4222750"/>
                    <a:gd name="connsiteX35" fmla="*/ 1441450 w 4616450"/>
                    <a:gd name="connsiteY35" fmla="*/ 266700 h 4222750"/>
                    <a:gd name="connsiteX36" fmla="*/ 1466850 w 4616450"/>
                    <a:gd name="connsiteY36" fmla="*/ 304800 h 4222750"/>
                    <a:gd name="connsiteX37" fmla="*/ 1524000 w 4616450"/>
                    <a:gd name="connsiteY37" fmla="*/ 342900 h 4222750"/>
                    <a:gd name="connsiteX38" fmla="*/ 1606550 w 4616450"/>
                    <a:gd name="connsiteY38" fmla="*/ 336550 h 4222750"/>
                    <a:gd name="connsiteX39" fmla="*/ 1631950 w 4616450"/>
                    <a:gd name="connsiteY39" fmla="*/ 381000 h 4222750"/>
                    <a:gd name="connsiteX40" fmla="*/ 1714500 w 4616450"/>
                    <a:gd name="connsiteY40" fmla="*/ 406400 h 4222750"/>
                    <a:gd name="connsiteX41" fmla="*/ 1790700 w 4616450"/>
                    <a:gd name="connsiteY41" fmla="*/ 444500 h 4222750"/>
                    <a:gd name="connsiteX42" fmla="*/ 1905000 w 4616450"/>
                    <a:gd name="connsiteY42" fmla="*/ 495300 h 4222750"/>
                    <a:gd name="connsiteX43" fmla="*/ 2000250 w 4616450"/>
                    <a:gd name="connsiteY43" fmla="*/ 533400 h 4222750"/>
                    <a:gd name="connsiteX44" fmla="*/ 2038350 w 4616450"/>
                    <a:gd name="connsiteY44" fmla="*/ 584200 h 4222750"/>
                    <a:gd name="connsiteX45" fmla="*/ 2063750 w 4616450"/>
                    <a:gd name="connsiteY45" fmla="*/ 628650 h 4222750"/>
                    <a:gd name="connsiteX46" fmla="*/ 2063750 w 4616450"/>
                    <a:gd name="connsiteY46" fmla="*/ 673100 h 4222750"/>
                    <a:gd name="connsiteX47" fmla="*/ 2190750 w 4616450"/>
                    <a:gd name="connsiteY47" fmla="*/ 749300 h 4222750"/>
                    <a:gd name="connsiteX48" fmla="*/ 2286000 w 4616450"/>
                    <a:gd name="connsiteY48" fmla="*/ 742950 h 4222750"/>
                    <a:gd name="connsiteX49" fmla="*/ 2425700 w 4616450"/>
                    <a:gd name="connsiteY49" fmla="*/ 755650 h 4222750"/>
                    <a:gd name="connsiteX50" fmla="*/ 2489200 w 4616450"/>
                    <a:gd name="connsiteY50" fmla="*/ 755650 h 4222750"/>
                    <a:gd name="connsiteX51" fmla="*/ 2565400 w 4616450"/>
                    <a:gd name="connsiteY51" fmla="*/ 793750 h 4222750"/>
                    <a:gd name="connsiteX52" fmla="*/ 2641600 w 4616450"/>
                    <a:gd name="connsiteY52" fmla="*/ 800100 h 4222750"/>
                    <a:gd name="connsiteX53" fmla="*/ 2641600 w 4616450"/>
                    <a:gd name="connsiteY53" fmla="*/ 800100 h 4222750"/>
                    <a:gd name="connsiteX54" fmla="*/ 2698750 w 4616450"/>
                    <a:gd name="connsiteY54" fmla="*/ 882650 h 4222750"/>
                    <a:gd name="connsiteX55" fmla="*/ 2816225 w 4616450"/>
                    <a:gd name="connsiteY55" fmla="*/ 918369 h 4222750"/>
                    <a:gd name="connsiteX56" fmla="*/ 2912268 w 4616450"/>
                    <a:gd name="connsiteY56" fmla="*/ 931863 h 4222750"/>
                    <a:gd name="connsiteX57" fmla="*/ 2977356 w 4616450"/>
                    <a:gd name="connsiteY57" fmla="*/ 978694 h 4222750"/>
                    <a:gd name="connsiteX58" fmla="*/ 3036094 w 4616450"/>
                    <a:gd name="connsiteY58" fmla="*/ 1030288 h 4222750"/>
                    <a:gd name="connsiteX59" fmla="*/ 3131343 w 4616450"/>
                    <a:gd name="connsiteY59" fmla="*/ 1057275 h 4222750"/>
                    <a:gd name="connsiteX60" fmla="*/ 3228181 w 4616450"/>
                    <a:gd name="connsiteY60" fmla="*/ 1057275 h 4222750"/>
                    <a:gd name="connsiteX61" fmla="*/ 3308350 w 4616450"/>
                    <a:gd name="connsiteY61" fmla="*/ 1098550 h 4222750"/>
                    <a:gd name="connsiteX62" fmla="*/ 3321050 w 4616450"/>
                    <a:gd name="connsiteY62" fmla="*/ 1168400 h 4222750"/>
                    <a:gd name="connsiteX63" fmla="*/ 3359150 w 4616450"/>
                    <a:gd name="connsiteY63" fmla="*/ 1276350 h 4222750"/>
                    <a:gd name="connsiteX64" fmla="*/ 3479800 w 4616450"/>
                    <a:gd name="connsiteY64" fmla="*/ 1371600 h 4222750"/>
                    <a:gd name="connsiteX65" fmla="*/ 3549650 w 4616450"/>
                    <a:gd name="connsiteY65" fmla="*/ 1416050 h 4222750"/>
                    <a:gd name="connsiteX66" fmla="*/ 3594100 w 4616450"/>
                    <a:gd name="connsiteY66" fmla="*/ 1454150 h 4222750"/>
                    <a:gd name="connsiteX67" fmla="*/ 3600450 w 4616450"/>
                    <a:gd name="connsiteY67" fmla="*/ 1504950 h 4222750"/>
                    <a:gd name="connsiteX68" fmla="*/ 3651250 w 4616450"/>
                    <a:gd name="connsiteY68" fmla="*/ 1549400 h 4222750"/>
                    <a:gd name="connsiteX69" fmla="*/ 3651250 w 4616450"/>
                    <a:gd name="connsiteY69" fmla="*/ 1549400 h 4222750"/>
                    <a:gd name="connsiteX70" fmla="*/ 3683000 w 4616450"/>
                    <a:gd name="connsiteY70" fmla="*/ 1625600 h 4222750"/>
                    <a:gd name="connsiteX71" fmla="*/ 3746500 w 4616450"/>
                    <a:gd name="connsiteY71" fmla="*/ 1644650 h 4222750"/>
                    <a:gd name="connsiteX72" fmla="*/ 3727450 w 4616450"/>
                    <a:gd name="connsiteY72" fmla="*/ 1701800 h 4222750"/>
                    <a:gd name="connsiteX73" fmla="*/ 3759200 w 4616450"/>
                    <a:gd name="connsiteY73" fmla="*/ 1758950 h 4222750"/>
                    <a:gd name="connsiteX74" fmla="*/ 3784600 w 4616450"/>
                    <a:gd name="connsiteY74" fmla="*/ 1784350 h 4222750"/>
                    <a:gd name="connsiteX75" fmla="*/ 3854450 w 4616450"/>
                    <a:gd name="connsiteY75" fmla="*/ 1765300 h 4222750"/>
                    <a:gd name="connsiteX76" fmla="*/ 3860800 w 4616450"/>
                    <a:gd name="connsiteY76" fmla="*/ 1816100 h 4222750"/>
                    <a:gd name="connsiteX77" fmla="*/ 3898900 w 4616450"/>
                    <a:gd name="connsiteY77" fmla="*/ 1816100 h 4222750"/>
                    <a:gd name="connsiteX78" fmla="*/ 3937000 w 4616450"/>
                    <a:gd name="connsiteY78" fmla="*/ 1885950 h 4222750"/>
                    <a:gd name="connsiteX79" fmla="*/ 3860800 w 4616450"/>
                    <a:gd name="connsiteY79" fmla="*/ 1892300 h 4222750"/>
                    <a:gd name="connsiteX80" fmla="*/ 3778250 w 4616450"/>
                    <a:gd name="connsiteY80" fmla="*/ 1898650 h 4222750"/>
                    <a:gd name="connsiteX81" fmla="*/ 3740150 w 4616450"/>
                    <a:gd name="connsiteY81" fmla="*/ 2222500 h 4222750"/>
                    <a:gd name="connsiteX82" fmla="*/ 3733800 w 4616450"/>
                    <a:gd name="connsiteY82" fmla="*/ 2336800 h 4222750"/>
                    <a:gd name="connsiteX83" fmla="*/ 3714750 w 4616450"/>
                    <a:gd name="connsiteY83" fmla="*/ 2457450 h 4222750"/>
                    <a:gd name="connsiteX84" fmla="*/ 3816350 w 4616450"/>
                    <a:gd name="connsiteY84" fmla="*/ 2647950 h 4222750"/>
                    <a:gd name="connsiteX85" fmla="*/ 3733800 w 4616450"/>
                    <a:gd name="connsiteY85" fmla="*/ 2686050 h 4222750"/>
                    <a:gd name="connsiteX86" fmla="*/ 3714750 w 4616450"/>
                    <a:gd name="connsiteY86" fmla="*/ 2705100 h 4222750"/>
                    <a:gd name="connsiteX87" fmla="*/ 3733800 w 4616450"/>
                    <a:gd name="connsiteY87" fmla="*/ 2781300 h 4222750"/>
                    <a:gd name="connsiteX88" fmla="*/ 3816350 w 4616450"/>
                    <a:gd name="connsiteY88" fmla="*/ 2813050 h 4222750"/>
                    <a:gd name="connsiteX89" fmla="*/ 3835400 w 4616450"/>
                    <a:gd name="connsiteY89" fmla="*/ 2857500 h 4222750"/>
                    <a:gd name="connsiteX90" fmla="*/ 3930650 w 4616450"/>
                    <a:gd name="connsiteY90" fmla="*/ 2819400 h 4222750"/>
                    <a:gd name="connsiteX91" fmla="*/ 3949700 w 4616450"/>
                    <a:gd name="connsiteY91" fmla="*/ 2908300 h 4222750"/>
                    <a:gd name="connsiteX92" fmla="*/ 4025900 w 4616450"/>
                    <a:gd name="connsiteY92" fmla="*/ 2965450 h 4222750"/>
                    <a:gd name="connsiteX93" fmla="*/ 4114800 w 4616450"/>
                    <a:gd name="connsiteY93" fmla="*/ 3009900 h 4222750"/>
                    <a:gd name="connsiteX94" fmla="*/ 4133850 w 4616450"/>
                    <a:gd name="connsiteY94" fmla="*/ 3086100 h 4222750"/>
                    <a:gd name="connsiteX95" fmla="*/ 4229100 w 4616450"/>
                    <a:gd name="connsiteY95" fmla="*/ 3143250 h 4222750"/>
                    <a:gd name="connsiteX96" fmla="*/ 4343400 w 4616450"/>
                    <a:gd name="connsiteY96" fmla="*/ 3200400 h 4222750"/>
                    <a:gd name="connsiteX97" fmla="*/ 4470400 w 4616450"/>
                    <a:gd name="connsiteY97" fmla="*/ 3219450 h 4222750"/>
                    <a:gd name="connsiteX98" fmla="*/ 4565650 w 4616450"/>
                    <a:gd name="connsiteY98" fmla="*/ 3270250 h 4222750"/>
                    <a:gd name="connsiteX99" fmla="*/ 4540250 w 4616450"/>
                    <a:gd name="connsiteY99" fmla="*/ 3346450 h 4222750"/>
                    <a:gd name="connsiteX100" fmla="*/ 4591050 w 4616450"/>
                    <a:gd name="connsiteY100" fmla="*/ 3397250 h 4222750"/>
                    <a:gd name="connsiteX101" fmla="*/ 4610100 w 4616450"/>
                    <a:gd name="connsiteY101" fmla="*/ 3416300 h 4222750"/>
                    <a:gd name="connsiteX102" fmla="*/ 4616450 w 4616450"/>
                    <a:gd name="connsiteY102" fmla="*/ 3473450 h 4222750"/>
                    <a:gd name="connsiteX103" fmla="*/ 4508500 w 4616450"/>
                    <a:gd name="connsiteY103" fmla="*/ 3454400 h 4222750"/>
                    <a:gd name="connsiteX104" fmla="*/ 4425950 w 4616450"/>
                    <a:gd name="connsiteY104" fmla="*/ 3454400 h 4222750"/>
                    <a:gd name="connsiteX105" fmla="*/ 4381500 w 4616450"/>
                    <a:gd name="connsiteY105" fmla="*/ 3492500 h 4222750"/>
                    <a:gd name="connsiteX106" fmla="*/ 4362450 w 4616450"/>
                    <a:gd name="connsiteY106" fmla="*/ 3543300 h 4222750"/>
                    <a:gd name="connsiteX107" fmla="*/ 4375150 w 4616450"/>
                    <a:gd name="connsiteY107" fmla="*/ 3587750 h 4222750"/>
                    <a:gd name="connsiteX108" fmla="*/ 4254500 w 4616450"/>
                    <a:gd name="connsiteY108" fmla="*/ 3619500 h 4222750"/>
                    <a:gd name="connsiteX109" fmla="*/ 4203700 w 4616450"/>
                    <a:gd name="connsiteY109" fmla="*/ 3562350 h 4222750"/>
                    <a:gd name="connsiteX110" fmla="*/ 4178300 w 4616450"/>
                    <a:gd name="connsiteY110" fmla="*/ 3505200 h 4222750"/>
                    <a:gd name="connsiteX111" fmla="*/ 4133850 w 4616450"/>
                    <a:gd name="connsiteY111" fmla="*/ 3505200 h 4222750"/>
                    <a:gd name="connsiteX112" fmla="*/ 4127500 w 4616450"/>
                    <a:gd name="connsiteY112" fmla="*/ 3575050 h 4222750"/>
                    <a:gd name="connsiteX113" fmla="*/ 4019550 w 4616450"/>
                    <a:gd name="connsiteY113" fmla="*/ 3556000 h 4222750"/>
                    <a:gd name="connsiteX114" fmla="*/ 3987800 w 4616450"/>
                    <a:gd name="connsiteY114" fmla="*/ 3638550 h 4222750"/>
                    <a:gd name="connsiteX115" fmla="*/ 3949700 w 4616450"/>
                    <a:gd name="connsiteY115" fmla="*/ 3708400 h 4222750"/>
                    <a:gd name="connsiteX116" fmla="*/ 3949700 w 4616450"/>
                    <a:gd name="connsiteY116" fmla="*/ 3708400 h 4222750"/>
                    <a:gd name="connsiteX117" fmla="*/ 3854450 w 4616450"/>
                    <a:gd name="connsiteY117" fmla="*/ 3727450 h 4222750"/>
                    <a:gd name="connsiteX118" fmla="*/ 3797300 w 4616450"/>
                    <a:gd name="connsiteY118" fmla="*/ 3835400 h 4222750"/>
                    <a:gd name="connsiteX119" fmla="*/ 3733800 w 4616450"/>
                    <a:gd name="connsiteY119" fmla="*/ 3841750 h 4222750"/>
                    <a:gd name="connsiteX120" fmla="*/ 3740150 w 4616450"/>
                    <a:gd name="connsiteY120" fmla="*/ 4121150 h 4222750"/>
                    <a:gd name="connsiteX121" fmla="*/ 3638550 w 4616450"/>
                    <a:gd name="connsiteY121" fmla="*/ 4203700 h 4222750"/>
                    <a:gd name="connsiteX122" fmla="*/ 3511550 w 4616450"/>
                    <a:gd name="connsiteY122" fmla="*/ 4038600 h 4222750"/>
                    <a:gd name="connsiteX123" fmla="*/ 3473450 w 4616450"/>
                    <a:gd name="connsiteY123" fmla="*/ 4032250 h 4222750"/>
                    <a:gd name="connsiteX124" fmla="*/ 3441700 w 4616450"/>
                    <a:gd name="connsiteY124" fmla="*/ 4089400 h 4222750"/>
                    <a:gd name="connsiteX125" fmla="*/ 3397250 w 4616450"/>
                    <a:gd name="connsiteY125" fmla="*/ 4127500 h 4222750"/>
                    <a:gd name="connsiteX126" fmla="*/ 3314700 w 4616450"/>
                    <a:gd name="connsiteY126" fmla="*/ 4121150 h 4222750"/>
                    <a:gd name="connsiteX127" fmla="*/ 3225800 w 4616450"/>
                    <a:gd name="connsiteY127" fmla="*/ 4095750 h 4222750"/>
                    <a:gd name="connsiteX128" fmla="*/ 3194050 w 4616450"/>
                    <a:gd name="connsiteY128" fmla="*/ 4038600 h 4222750"/>
                    <a:gd name="connsiteX129" fmla="*/ 3130550 w 4616450"/>
                    <a:gd name="connsiteY129" fmla="*/ 4070350 h 4222750"/>
                    <a:gd name="connsiteX130" fmla="*/ 3054350 w 4616450"/>
                    <a:gd name="connsiteY130" fmla="*/ 4032250 h 4222750"/>
                    <a:gd name="connsiteX131" fmla="*/ 2882900 w 4616450"/>
                    <a:gd name="connsiteY131" fmla="*/ 4222750 h 4222750"/>
                    <a:gd name="connsiteX132" fmla="*/ 2819400 w 4616450"/>
                    <a:gd name="connsiteY132" fmla="*/ 4203700 h 4222750"/>
                    <a:gd name="connsiteX133" fmla="*/ 2889250 w 4616450"/>
                    <a:gd name="connsiteY133" fmla="*/ 4108450 h 4222750"/>
                    <a:gd name="connsiteX134" fmla="*/ 2832100 w 4616450"/>
                    <a:gd name="connsiteY134" fmla="*/ 4102100 h 4222750"/>
                    <a:gd name="connsiteX135" fmla="*/ 2832100 w 4616450"/>
                    <a:gd name="connsiteY135" fmla="*/ 4013200 h 4222750"/>
                    <a:gd name="connsiteX136" fmla="*/ 2882900 w 4616450"/>
                    <a:gd name="connsiteY136" fmla="*/ 3956050 h 4222750"/>
                    <a:gd name="connsiteX137" fmla="*/ 2813050 w 4616450"/>
                    <a:gd name="connsiteY137" fmla="*/ 3943350 h 4222750"/>
                    <a:gd name="connsiteX138" fmla="*/ 2749550 w 4616450"/>
                    <a:gd name="connsiteY138" fmla="*/ 3987800 h 4222750"/>
                    <a:gd name="connsiteX139" fmla="*/ 2743200 w 4616450"/>
                    <a:gd name="connsiteY139" fmla="*/ 3943350 h 4222750"/>
                    <a:gd name="connsiteX140" fmla="*/ 2806700 w 4616450"/>
                    <a:gd name="connsiteY140" fmla="*/ 3867150 h 4222750"/>
                    <a:gd name="connsiteX141" fmla="*/ 2800350 w 4616450"/>
                    <a:gd name="connsiteY141" fmla="*/ 3835400 h 4222750"/>
                    <a:gd name="connsiteX142" fmla="*/ 2889250 w 4616450"/>
                    <a:gd name="connsiteY142" fmla="*/ 3733800 h 4222750"/>
                    <a:gd name="connsiteX143" fmla="*/ 2927350 w 4616450"/>
                    <a:gd name="connsiteY143" fmla="*/ 3657600 h 4222750"/>
                    <a:gd name="connsiteX144" fmla="*/ 2933700 w 4616450"/>
                    <a:gd name="connsiteY144" fmla="*/ 3600450 h 4222750"/>
                    <a:gd name="connsiteX145" fmla="*/ 3035300 w 4616450"/>
                    <a:gd name="connsiteY145" fmla="*/ 3448050 h 4222750"/>
                    <a:gd name="connsiteX146" fmla="*/ 2863850 w 4616450"/>
                    <a:gd name="connsiteY146" fmla="*/ 3333750 h 4222750"/>
                    <a:gd name="connsiteX147" fmla="*/ 2984500 w 4616450"/>
                    <a:gd name="connsiteY147" fmla="*/ 3149600 h 4222750"/>
                    <a:gd name="connsiteX148" fmla="*/ 2965450 w 4616450"/>
                    <a:gd name="connsiteY148" fmla="*/ 3117850 h 4222750"/>
                    <a:gd name="connsiteX149" fmla="*/ 2933700 w 4616450"/>
                    <a:gd name="connsiteY149" fmla="*/ 3111500 h 4222750"/>
                    <a:gd name="connsiteX150" fmla="*/ 2908300 w 4616450"/>
                    <a:gd name="connsiteY150" fmla="*/ 3155950 h 4222750"/>
                    <a:gd name="connsiteX151" fmla="*/ 2755900 w 4616450"/>
                    <a:gd name="connsiteY151" fmla="*/ 3098800 h 4222750"/>
                    <a:gd name="connsiteX152" fmla="*/ 2705100 w 4616450"/>
                    <a:gd name="connsiteY152" fmla="*/ 3092450 h 4222750"/>
                    <a:gd name="connsiteX153" fmla="*/ 2622550 w 4616450"/>
                    <a:gd name="connsiteY153" fmla="*/ 3149600 h 4222750"/>
                    <a:gd name="connsiteX154" fmla="*/ 2571750 w 4616450"/>
                    <a:gd name="connsiteY154" fmla="*/ 3111500 h 4222750"/>
                    <a:gd name="connsiteX155" fmla="*/ 2501900 w 4616450"/>
                    <a:gd name="connsiteY155" fmla="*/ 3149600 h 4222750"/>
                    <a:gd name="connsiteX156" fmla="*/ 2514600 w 4616450"/>
                    <a:gd name="connsiteY156" fmla="*/ 3213100 h 4222750"/>
                    <a:gd name="connsiteX157" fmla="*/ 2482850 w 4616450"/>
                    <a:gd name="connsiteY157" fmla="*/ 3352800 h 4222750"/>
                    <a:gd name="connsiteX158" fmla="*/ 2400300 w 4616450"/>
                    <a:gd name="connsiteY158" fmla="*/ 3333750 h 4222750"/>
                    <a:gd name="connsiteX159" fmla="*/ 2381250 w 4616450"/>
                    <a:gd name="connsiteY159" fmla="*/ 3429000 h 4222750"/>
                    <a:gd name="connsiteX160" fmla="*/ 2381250 w 4616450"/>
                    <a:gd name="connsiteY160" fmla="*/ 3511550 h 4222750"/>
                    <a:gd name="connsiteX161" fmla="*/ 2381250 w 4616450"/>
                    <a:gd name="connsiteY161" fmla="*/ 3619500 h 4222750"/>
                    <a:gd name="connsiteX162" fmla="*/ 2406650 w 4616450"/>
                    <a:gd name="connsiteY162" fmla="*/ 3695700 h 4222750"/>
                    <a:gd name="connsiteX163" fmla="*/ 2444750 w 4616450"/>
                    <a:gd name="connsiteY163" fmla="*/ 3740150 h 4222750"/>
                    <a:gd name="connsiteX164" fmla="*/ 2476500 w 4616450"/>
                    <a:gd name="connsiteY164" fmla="*/ 3771900 h 4222750"/>
                    <a:gd name="connsiteX165" fmla="*/ 2413000 w 4616450"/>
                    <a:gd name="connsiteY165" fmla="*/ 3829050 h 4222750"/>
                    <a:gd name="connsiteX166" fmla="*/ 2381250 w 4616450"/>
                    <a:gd name="connsiteY166" fmla="*/ 3759200 h 4222750"/>
                    <a:gd name="connsiteX167" fmla="*/ 2381250 w 4616450"/>
                    <a:gd name="connsiteY167" fmla="*/ 3759200 h 4222750"/>
                    <a:gd name="connsiteX168" fmla="*/ 2298700 w 4616450"/>
                    <a:gd name="connsiteY168" fmla="*/ 3670300 h 4222750"/>
                    <a:gd name="connsiteX169" fmla="*/ 2190750 w 4616450"/>
                    <a:gd name="connsiteY169" fmla="*/ 3676650 h 4222750"/>
                    <a:gd name="connsiteX170" fmla="*/ 2146300 w 4616450"/>
                    <a:gd name="connsiteY170" fmla="*/ 3632200 h 4222750"/>
                    <a:gd name="connsiteX171" fmla="*/ 2178050 w 4616450"/>
                    <a:gd name="connsiteY171" fmla="*/ 3556000 h 4222750"/>
                    <a:gd name="connsiteX172" fmla="*/ 2222500 w 4616450"/>
                    <a:gd name="connsiteY172" fmla="*/ 3473450 h 4222750"/>
                    <a:gd name="connsiteX173" fmla="*/ 2228850 w 4616450"/>
                    <a:gd name="connsiteY173" fmla="*/ 3397250 h 4222750"/>
                    <a:gd name="connsiteX174" fmla="*/ 2190750 w 4616450"/>
                    <a:gd name="connsiteY174" fmla="*/ 3340100 h 4222750"/>
                    <a:gd name="connsiteX175" fmla="*/ 2139950 w 4616450"/>
                    <a:gd name="connsiteY175" fmla="*/ 3340100 h 4222750"/>
                    <a:gd name="connsiteX176" fmla="*/ 2209800 w 4616450"/>
                    <a:gd name="connsiteY176" fmla="*/ 3295650 h 4222750"/>
                    <a:gd name="connsiteX177" fmla="*/ 2317750 w 4616450"/>
                    <a:gd name="connsiteY177" fmla="*/ 3238500 h 4222750"/>
                    <a:gd name="connsiteX178" fmla="*/ 2336800 w 4616450"/>
                    <a:gd name="connsiteY178" fmla="*/ 3143250 h 4222750"/>
                    <a:gd name="connsiteX179" fmla="*/ 2355850 w 4616450"/>
                    <a:gd name="connsiteY179" fmla="*/ 3092450 h 4222750"/>
                    <a:gd name="connsiteX180" fmla="*/ 2432050 w 4616450"/>
                    <a:gd name="connsiteY180" fmla="*/ 3035300 h 4222750"/>
                    <a:gd name="connsiteX181" fmla="*/ 2368550 w 4616450"/>
                    <a:gd name="connsiteY181" fmla="*/ 2952750 h 4222750"/>
                    <a:gd name="connsiteX182" fmla="*/ 2311400 w 4616450"/>
                    <a:gd name="connsiteY182" fmla="*/ 2978150 h 4222750"/>
                    <a:gd name="connsiteX183" fmla="*/ 2203450 w 4616450"/>
                    <a:gd name="connsiteY183" fmla="*/ 2965450 h 4222750"/>
                    <a:gd name="connsiteX184" fmla="*/ 2139950 w 4616450"/>
                    <a:gd name="connsiteY184" fmla="*/ 2952750 h 4222750"/>
                    <a:gd name="connsiteX185" fmla="*/ 2082800 w 4616450"/>
                    <a:gd name="connsiteY185" fmla="*/ 2844800 h 4222750"/>
                    <a:gd name="connsiteX186" fmla="*/ 2012950 w 4616450"/>
                    <a:gd name="connsiteY186" fmla="*/ 2819400 h 4222750"/>
                    <a:gd name="connsiteX187" fmla="*/ 1898650 w 4616450"/>
                    <a:gd name="connsiteY187" fmla="*/ 2832100 h 4222750"/>
                    <a:gd name="connsiteX188" fmla="*/ 1828800 w 4616450"/>
                    <a:gd name="connsiteY188" fmla="*/ 2870200 h 4222750"/>
                    <a:gd name="connsiteX189" fmla="*/ 1758950 w 4616450"/>
                    <a:gd name="connsiteY189" fmla="*/ 2857500 h 4222750"/>
                    <a:gd name="connsiteX190" fmla="*/ 1797050 w 4616450"/>
                    <a:gd name="connsiteY190" fmla="*/ 2762250 h 4222750"/>
                    <a:gd name="connsiteX191" fmla="*/ 1720850 w 4616450"/>
                    <a:gd name="connsiteY191" fmla="*/ 2730500 h 4222750"/>
                    <a:gd name="connsiteX192" fmla="*/ 1676400 w 4616450"/>
                    <a:gd name="connsiteY192" fmla="*/ 2730500 h 4222750"/>
                    <a:gd name="connsiteX193" fmla="*/ 1631950 w 4616450"/>
                    <a:gd name="connsiteY193" fmla="*/ 2711450 h 4222750"/>
                    <a:gd name="connsiteX194" fmla="*/ 1593850 w 4616450"/>
                    <a:gd name="connsiteY194" fmla="*/ 2806700 h 4222750"/>
                    <a:gd name="connsiteX195" fmla="*/ 1581150 w 4616450"/>
                    <a:gd name="connsiteY195" fmla="*/ 2743200 h 4222750"/>
                    <a:gd name="connsiteX196" fmla="*/ 1555750 w 4616450"/>
                    <a:gd name="connsiteY196" fmla="*/ 2673350 h 4222750"/>
                    <a:gd name="connsiteX197" fmla="*/ 1530350 w 4616450"/>
                    <a:gd name="connsiteY197" fmla="*/ 2711450 h 4222750"/>
                    <a:gd name="connsiteX198" fmla="*/ 1517650 w 4616450"/>
                    <a:gd name="connsiteY198" fmla="*/ 2654300 h 4222750"/>
                    <a:gd name="connsiteX199" fmla="*/ 1473200 w 4616450"/>
                    <a:gd name="connsiteY199" fmla="*/ 2635250 h 4222750"/>
                    <a:gd name="connsiteX200" fmla="*/ 1397000 w 4616450"/>
                    <a:gd name="connsiteY200" fmla="*/ 2603500 h 4222750"/>
                    <a:gd name="connsiteX201" fmla="*/ 1308100 w 4616450"/>
                    <a:gd name="connsiteY201" fmla="*/ 2667000 h 4222750"/>
                    <a:gd name="connsiteX202" fmla="*/ 1200150 w 4616450"/>
                    <a:gd name="connsiteY202" fmla="*/ 2584450 h 4222750"/>
                    <a:gd name="connsiteX203" fmla="*/ 1117600 w 4616450"/>
                    <a:gd name="connsiteY203" fmla="*/ 2603500 h 4222750"/>
                    <a:gd name="connsiteX204" fmla="*/ 1060450 w 4616450"/>
                    <a:gd name="connsiteY204" fmla="*/ 2578100 h 4222750"/>
                    <a:gd name="connsiteX205" fmla="*/ 1016000 w 4616450"/>
                    <a:gd name="connsiteY205" fmla="*/ 2565400 h 4222750"/>
                    <a:gd name="connsiteX206" fmla="*/ 1009650 w 4616450"/>
                    <a:gd name="connsiteY206" fmla="*/ 2463800 h 4222750"/>
                    <a:gd name="connsiteX207" fmla="*/ 1066800 w 4616450"/>
                    <a:gd name="connsiteY207" fmla="*/ 2413000 h 4222750"/>
                    <a:gd name="connsiteX208" fmla="*/ 1028700 w 4616450"/>
                    <a:gd name="connsiteY208" fmla="*/ 2368550 h 4222750"/>
                    <a:gd name="connsiteX209" fmla="*/ 990600 w 4616450"/>
                    <a:gd name="connsiteY209" fmla="*/ 2343150 h 4222750"/>
                    <a:gd name="connsiteX210" fmla="*/ 889000 w 4616450"/>
                    <a:gd name="connsiteY210" fmla="*/ 2324100 h 4222750"/>
                    <a:gd name="connsiteX211" fmla="*/ 787400 w 4616450"/>
                    <a:gd name="connsiteY211" fmla="*/ 2311400 h 4222750"/>
                    <a:gd name="connsiteX212" fmla="*/ 787400 w 4616450"/>
                    <a:gd name="connsiteY212" fmla="*/ 2247900 h 4222750"/>
                    <a:gd name="connsiteX213" fmla="*/ 831850 w 4616450"/>
                    <a:gd name="connsiteY213" fmla="*/ 2178050 h 4222750"/>
                    <a:gd name="connsiteX0" fmla="*/ 114300 w 4616450"/>
                    <a:gd name="connsiteY0" fmla="*/ 533400 h 4222750"/>
                    <a:gd name="connsiteX1" fmla="*/ 69850 w 4616450"/>
                    <a:gd name="connsiteY1" fmla="*/ 488950 h 4222750"/>
                    <a:gd name="connsiteX2" fmla="*/ 127000 w 4616450"/>
                    <a:gd name="connsiteY2" fmla="*/ 425450 h 4222750"/>
                    <a:gd name="connsiteX3" fmla="*/ 76200 w 4616450"/>
                    <a:gd name="connsiteY3" fmla="*/ 368300 h 4222750"/>
                    <a:gd name="connsiteX4" fmla="*/ 0 w 4616450"/>
                    <a:gd name="connsiteY4" fmla="*/ 355600 h 4222750"/>
                    <a:gd name="connsiteX5" fmla="*/ 95250 w 4616450"/>
                    <a:gd name="connsiteY5" fmla="*/ 241300 h 4222750"/>
                    <a:gd name="connsiteX6" fmla="*/ 228600 w 4616450"/>
                    <a:gd name="connsiteY6" fmla="*/ 127000 h 4222750"/>
                    <a:gd name="connsiteX7" fmla="*/ 247650 w 4616450"/>
                    <a:gd name="connsiteY7" fmla="*/ 152400 h 4222750"/>
                    <a:gd name="connsiteX8" fmla="*/ 323850 w 4616450"/>
                    <a:gd name="connsiteY8" fmla="*/ 88900 h 4222750"/>
                    <a:gd name="connsiteX9" fmla="*/ 361950 w 4616450"/>
                    <a:gd name="connsiteY9" fmla="*/ 152400 h 4222750"/>
                    <a:gd name="connsiteX10" fmla="*/ 419100 w 4616450"/>
                    <a:gd name="connsiteY10" fmla="*/ 146050 h 4222750"/>
                    <a:gd name="connsiteX11" fmla="*/ 444500 w 4616450"/>
                    <a:gd name="connsiteY11" fmla="*/ 127000 h 4222750"/>
                    <a:gd name="connsiteX12" fmla="*/ 508000 w 4616450"/>
                    <a:gd name="connsiteY12" fmla="*/ 146050 h 4222750"/>
                    <a:gd name="connsiteX13" fmla="*/ 622300 w 4616450"/>
                    <a:gd name="connsiteY13" fmla="*/ 88900 h 4222750"/>
                    <a:gd name="connsiteX14" fmla="*/ 679450 w 4616450"/>
                    <a:gd name="connsiteY14" fmla="*/ 44450 h 4222750"/>
                    <a:gd name="connsiteX15" fmla="*/ 723900 w 4616450"/>
                    <a:gd name="connsiteY15" fmla="*/ 63500 h 4222750"/>
                    <a:gd name="connsiteX16" fmla="*/ 742950 w 4616450"/>
                    <a:gd name="connsiteY16" fmla="*/ 38100 h 4222750"/>
                    <a:gd name="connsiteX17" fmla="*/ 730250 w 4616450"/>
                    <a:gd name="connsiteY17" fmla="*/ 12700 h 4222750"/>
                    <a:gd name="connsiteX18" fmla="*/ 762000 w 4616450"/>
                    <a:gd name="connsiteY18" fmla="*/ 0 h 4222750"/>
                    <a:gd name="connsiteX19" fmla="*/ 762000 w 4616450"/>
                    <a:gd name="connsiteY19" fmla="*/ 0 h 4222750"/>
                    <a:gd name="connsiteX20" fmla="*/ 863600 w 4616450"/>
                    <a:gd name="connsiteY20" fmla="*/ 50800 h 4222750"/>
                    <a:gd name="connsiteX21" fmla="*/ 927100 w 4616450"/>
                    <a:gd name="connsiteY21" fmla="*/ 50800 h 4222750"/>
                    <a:gd name="connsiteX22" fmla="*/ 971550 w 4616450"/>
                    <a:gd name="connsiteY22" fmla="*/ 101600 h 4222750"/>
                    <a:gd name="connsiteX23" fmla="*/ 1009650 w 4616450"/>
                    <a:gd name="connsiteY23" fmla="*/ 101600 h 4222750"/>
                    <a:gd name="connsiteX24" fmla="*/ 1009650 w 4616450"/>
                    <a:gd name="connsiteY24" fmla="*/ 50800 h 4222750"/>
                    <a:gd name="connsiteX25" fmla="*/ 1009650 w 4616450"/>
                    <a:gd name="connsiteY25" fmla="*/ 50800 h 4222750"/>
                    <a:gd name="connsiteX26" fmla="*/ 1028700 w 4616450"/>
                    <a:gd name="connsiteY26" fmla="*/ 6350 h 4222750"/>
                    <a:gd name="connsiteX27" fmla="*/ 1047750 w 4616450"/>
                    <a:gd name="connsiteY27" fmla="*/ 25400 h 4222750"/>
                    <a:gd name="connsiteX28" fmla="*/ 1098550 w 4616450"/>
                    <a:gd name="connsiteY28" fmla="*/ 6350 h 4222750"/>
                    <a:gd name="connsiteX29" fmla="*/ 1193800 w 4616450"/>
                    <a:gd name="connsiteY29" fmla="*/ 63500 h 4222750"/>
                    <a:gd name="connsiteX30" fmla="*/ 1200150 w 4616450"/>
                    <a:gd name="connsiteY30" fmla="*/ 101600 h 4222750"/>
                    <a:gd name="connsiteX31" fmla="*/ 1238250 w 4616450"/>
                    <a:gd name="connsiteY31" fmla="*/ 133350 h 4222750"/>
                    <a:gd name="connsiteX32" fmla="*/ 1308100 w 4616450"/>
                    <a:gd name="connsiteY32" fmla="*/ 165100 h 4222750"/>
                    <a:gd name="connsiteX33" fmla="*/ 1339850 w 4616450"/>
                    <a:gd name="connsiteY33" fmla="*/ 222250 h 4222750"/>
                    <a:gd name="connsiteX34" fmla="*/ 1365250 w 4616450"/>
                    <a:gd name="connsiteY34" fmla="*/ 285750 h 4222750"/>
                    <a:gd name="connsiteX35" fmla="*/ 1441450 w 4616450"/>
                    <a:gd name="connsiteY35" fmla="*/ 266700 h 4222750"/>
                    <a:gd name="connsiteX36" fmla="*/ 1466850 w 4616450"/>
                    <a:gd name="connsiteY36" fmla="*/ 304800 h 4222750"/>
                    <a:gd name="connsiteX37" fmla="*/ 1524000 w 4616450"/>
                    <a:gd name="connsiteY37" fmla="*/ 342900 h 4222750"/>
                    <a:gd name="connsiteX38" fmla="*/ 1606550 w 4616450"/>
                    <a:gd name="connsiteY38" fmla="*/ 336550 h 4222750"/>
                    <a:gd name="connsiteX39" fmla="*/ 1631950 w 4616450"/>
                    <a:gd name="connsiteY39" fmla="*/ 381000 h 4222750"/>
                    <a:gd name="connsiteX40" fmla="*/ 1714500 w 4616450"/>
                    <a:gd name="connsiteY40" fmla="*/ 406400 h 4222750"/>
                    <a:gd name="connsiteX41" fmla="*/ 1790700 w 4616450"/>
                    <a:gd name="connsiteY41" fmla="*/ 444500 h 4222750"/>
                    <a:gd name="connsiteX42" fmla="*/ 1905000 w 4616450"/>
                    <a:gd name="connsiteY42" fmla="*/ 495300 h 4222750"/>
                    <a:gd name="connsiteX43" fmla="*/ 2000250 w 4616450"/>
                    <a:gd name="connsiteY43" fmla="*/ 533400 h 4222750"/>
                    <a:gd name="connsiteX44" fmla="*/ 2038350 w 4616450"/>
                    <a:gd name="connsiteY44" fmla="*/ 584200 h 4222750"/>
                    <a:gd name="connsiteX45" fmla="*/ 2063750 w 4616450"/>
                    <a:gd name="connsiteY45" fmla="*/ 628650 h 4222750"/>
                    <a:gd name="connsiteX46" fmla="*/ 2063750 w 4616450"/>
                    <a:gd name="connsiteY46" fmla="*/ 673100 h 4222750"/>
                    <a:gd name="connsiteX47" fmla="*/ 2190750 w 4616450"/>
                    <a:gd name="connsiteY47" fmla="*/ 749300 h 4222750"/>
                    <a:gd name="connsiteX48" fmla="*/ 2286000 w 4616450"/>
                    <a:gd name="connsiteY48" fmla="*/ 742950 h 4222750"/>
                    <a:gd name="connsiteX49" fmla="*/ 2425700 w 4616450"/>
                    <a:gd name="connsiteY49" fmla="*/ 755650 h 4222750"/>
                    <a:gd name="connsiteX50" fmla="*/ 2489200 w 4616450"/>
                    <a:gd name="connsiteY50" fmla="*/ 755650 h 4222750"/>
                    <a:gd name="connsiteX51" fmla="*/ 2565400 w 4616450"/>
                    <a:gd name="connsiteY51" fmla="*/ 793750 h 4222750"/>
                    <a:gd name="connsiteX52" fmla="*/ 2641600 w 4616450"/>
                    <a:gd name="connsiteY52" fmla="*/ 800100 h 4222750"/>
                    <a:gd name="connsiteX53" fmla="*/ 2641600 w 4616450"/>
                    <a:gd name="connsiteY53" fmla="*/ 800100 h 4222750"/>
                    <a:gd name="connsiteX54" fmla="*/ 2698750 w 4616450"/>
                    <a:gd name="connsiteY54" fmla="*/ 882650 h 4222750"/>
                    <a:gd name="connsiteX55" fmla="*/ 2816225 w 4616450"/>
                    <a:gd name="connsiteY55" fmla="*/ 918369 h 4222750"/>
                    <a:gd name="connsiteX56" fmla="*/ 2912268 w 4616450"/>
                    <a:gd name="connsiteY56" fmla="*/ 931863 h 4222750"/>
                    <a:gd name="connsiteX57" fmla="*/ 2977356 w 4616450"/>
                    <a:gd name="connsiteY57" fmla="*/ 978694 h 4222750"/>
                    <a:gd name="connsiteX58" fmla="*/ 3036094 w 4616450"/>
                    <a:gd name="connsiteY58" fmla="*/ 1030288 h 4222750"/>
                    <a:gd name="connsiteX59" fmla="*/ 3131343 w 4616450"/>
                    <a:gd name="connsiteY59" fmla="*/ 1057275 h 4222750"/>
                    <a:gd name="connsiteX60" fmla="*/ 3228181 w 4616450"/>
                    <a:gd name="connsiteY60" fmla="*/ 1057275 h 4222750"/>
                    <a:gd name="connsiteX61" fmla="*/ 3282157 w 4616450"/>
                    <a:gd name="connsiteY61" fmla="*/ 1110456 h 4222750"/>
                    <a:gd name="connsiteX62" fmla="*/ 3321050 w 4616450"/>
                    <a:gd name="connsiteY62" fmla="*/ 1168400 h 4222750"/>
                    <a:gd name="connsiteX63" fmla="*/ 3359150 w 4616450"/>
                    <a:gd name="connsiteY63" fmla="*/ 1276350 h 4222750"/>
                    <a:gd name="connsiteX64" fmla="*/ 3479800 w 4616450"/>
                    <a:gd name="connsiteY64" fmla="*/ 1371600 h 4222750"/>
                    <a:gd name="connsiteX65" fmla="*/ 3549650 w 4616450"/>
                    <a:gd name="connsiteY65" fmla="*/ 1416050 h 4222750"/>
                    <a:gd name="connsiteX66" fmla="*/ 3594100 w 4616450"/>
                    <a:gd name="connsiteY66" fmla="*/ 1454150 h 4222750"/>
                    <a:gd name="connsiteX67" fmla="*/ 3600450 w 4616450"/>
                    <a:gd name="connsiteY67" fmla="*/ 1504950 h 4222750"/>
                    <a:gd name="connsiteX68" fmla="*/ 3651250 w 4616450"/>
                    <a:gd name="connsiteY68" fmla="*/ 1549400 h 4222750"/>
                    <a:gd name="connsiteX69" fmla="*/ 3651250 w 4616450"/>
                    <a:gd name="connsiteY69" fmla="*/ 1549400 h 4222750"/>
                    <a:gd name="connsiteX70" fmla="*/ 3683000 w 4616450"/>
                    <a:gd name="connsiteY70" fmla="*/ 1625600 h 4222750"/>
                    <a:gd name="connsiteX71" fmla="*/ 3746500 w 4616450"/>
                    <a:gd name="connsiteY71" fmla="*/ 1644650 h 4222750"/>
                    <a:gd name="connsiteX72" fmla="*/ 3727450 w 4616450"/>
                    <a:gd name="connsiteY72" fmla="*/ 1701800 h 4222750"/>
                    <a:gd name="connsiteX73" fmla="*/ 3759200 w 4616450"/>
                    <a:gd name="connsiteY73" fmla="*/ 1758950 h 4222750"/>
                    <a:gd name="connsiteX74" fmla="*/ 3784600 w 4616450"/>
                    <a:gd name="connsiteY74" fmla="*/ 1784350 h 4222750"/>
                    <a:gd name="connsiteX75" fmla="*/ 3854450 w 4616450"/>
                    <a:gd name="connsiteY75" fmla="*/ 1765300 h 4222750"/>
                    <a:gd name="connsiteX76" fmla="*/ 3860800 w 4616450"/>
                    <a:gd name="connsiteY76" fmla="*/ 1816100 h 4222750"/>
                    <a:gd name="connsiteX77" fmla="*/ 3898900 w 4616450"/>
                    <a:gd name="connsiteY77" fmla="*/ 1816100 h 4222750"/>
                    <a:gd name="connsiteX78" fmla="*/ 3937000 w 4616450"/>
                    <a:gd name="connsiteY78" fmla="*/ 1885950 h 4222750"/>
                    <a:gd name="connsiteX79" fmla="*/ 3860800 w 4616450"/>
                    <a:gd name="connsiteY79" fmla="*/ 1892300 h 4222750"/>
                    <a:gd name="connsiteX80" fmla="*/ 3778250 w 4616450"/>
                    <a:gd name="connsiteY80" fmla="*/ 1898650 h 4222750"/>
                    <a:gd name="connsiteX81" fmla="*/ 3740150 w 4616450"/>
                    <a:gd name="connsiteY81" fmla="*/ 2222500 h 4222750"/>
                    <a:gd name="connsiteX82" fmla="*/ 3733800 w 4616450"/>
                    <a:gd name="connsiteY82" fmla="*/ 2336800 h 4222750"/>
                    <a:gd name="connsiteX83" fmla="*/ 3714750 w 4616450"/>
                    <a:gd name="connsiteY83" fmla="*/ 2457450 h 4222750"/>
                    <a:gd name="connsiteX84" fmla="*/ 3816350 w 4616450"/>
                    <a:gd name="connsiteY84" fmla="*/ 2647950 h 4222750"/>
                    <a:gd name="connsiteX85" fmla="*/ 3733800 w 4616450"/>
                    <a:gd name="connsiteY85" fmla="*/ 2686050 h 4222750"/>
                    <a:gd name="connsiteX86" fmla="*/ 3714750 w 4616450"/>
                    <a:gd name="connsiteY86" fmla="*/ 2705100 h 4222750"/>
                    <a:gd name="connsiteX87" fmla="*/ 3733800 w 4616450"/>
                    <a:gd name="connsiteY87" fmla="*/ 2781300 h 4222750"/>
                    <a:gd name="connsiteX88" fmla="*/ 3816350 w 4616450"/>
                    <a:gd name="connsiteY88" fmla="*/ 2813050 h 4222750"/>
                    <a:gd name="connsiteX89" fmla="*/ 3835400 w 4616450"/>
                    <a:gd name="connsiteY89" fmla="*/ 2857500 h 4222750"/>
                    <a:gd name="connsiteX90" fmla="*/ 3930650 w 4616450"/>
                    <a:gd name="connsiteY90" fmla="*/ 2819400 h 4222750"/>
                    <a:gd name="connsiteX91" fmla="*/ 3949700 w 4616450"/>
                    <a:gd name="connsiteY91" fmla="*/ 2908300 h 4222750"/>
                    <a:gd name="connsiteX92" fmla="*/ 4025900 w 4616450"/>
                    <a:gd name="connsiteY92" fmla="*/ 2965450 h 4222750"/>
                    <a:gd name="connsiteX93" fmla="*/ 4114800 w 4616450"/>
                    <a:gd name="connsiteY93" fmla="*/ 3009900 h 4222750"/>
                    <a:gd name="connsiteX94" fmla="*/ 4133850 w 4616450"/>
                    <a:gd name="connsiteY94" fmla="*/ 3086100 h 4222750"/>
                    <a:gd name="connsiteX95" fmla="*/ 4229100 w 4616450"/>
                    <a:gd name="connsiteY95" fmla="*/ 3143250 h 4222750"/>
                    <a:gd name="connsiteX96" fmla="*/ 4343400 w 4616450"/>
                    <a:gd name="connsiteY96" fmla="*/ 3200400 h 4222750"/>
                    <a:gd name="connsiteX97" fmla="*/ 4470400 w 4616450"/>
                    <a:gd name="connsiteY97" fmla="*/ 3219450 h 4222750"/>
                    <a:gd name="connsiteX98" fmla="*/ 4565650 w 4616450"/>
                    <a:gd name="connsiteY98" fmla="*/ 3270250 h 4222750"/>
                    <a:gd name="connsiteX99" fmla="*/ 4540250 w 4616450"/>
                    <a:gd name="connsiteY99" fmla="*/ 3346450 h 4222750"/>
                    <a:gd name="connsiteX100" fmla="*/ 4591050 w 4616450"/>
                    <a:gd name="connsiteY100" fmla="*/ 3397250 h 4222750"/>
                    <a:gd name="connsiteX101" fmla="*/ 4610100 w 4616450"/>
                    <a:gd name="connsiteY101" fmla="*/ 3416300 h 4222750"/>
                    <a:gd name="connsiteX102" fmla="*/ 4616450 w 4616450"/>
                    <a:gd name="connsiteY102" fmla="*/ 3473450 h 4222750"/>
                    <a:gd name="connsiteX103" fmla="*/ 4508500 w 4616450"/>
                    <a:gd name="connsiteY103" fmla="*/ 3454400 h 4222750"/>
                    <a:gd name="connsiteX104" fmla="*/ 4425950 w 4616450"/>
                    <a:gd name="connsiteY104" fmla="*/ 3454400 h 4222750"/>
                    <a:gd name="connsiteX105" fmla="*/ 4381500 w 4616450"/>
                    <a:gd name="connsiteY105" fmla="*/ 3492500 h 4222750"/>
                    <a:gd name="connsiteX106" fmla="*/ 4362450 w 4616450"/>
                    <a:gd name="connsiteY106" fmla="*/ 3543300 h 4222750"/>
                    <a:gd name="connsiteX107" fmla="*/ 4375150 w 4616450"/>
                    <a:gd name="connsiteY107" fmla="*/ 3587750 h 4222750"/>
                    <a:gd name="connsiteX108" fmla="*/ 4254500 w 4616450"/>
                    <a:gd name="connsiteY108" fmla="*/ 3619500 h 4222750"/>
                    <a:gd name="connsiteX109" fmla="*/ 4203700 w 4616450"/>
                    <a:gd name="connsiteY109" fmla="*/ 3562350 h 4222750"/>
                    <a:gd name="connsiteX110" fmla="*/ 4178300 w 4616450"/>
                    <a:gd name="connsiteY110" fmla="*/ 3505200 h 4222750"/>
                    <a:gd name="connsiteX111" fmla="*/ 4133850 w 4616450"/>
                    <a:gd name="connsiteY111" fmla="*/ 3505200 h 4222750"/>
                    <a:gd name="connsiteX112" fmla="*/ 4127500 w 4616450"/>
                    <a:gd name="connsiteY112" fmla="*/ 3575050 h 4222750"/>
                    <a:gd name="connsiteX113" fmla="*/ 4019550 w 4616450"/>
                    <a:gd name="connsiteY113" fmla="*/ 3556000 h 4222750"/>
                    <a:gd name="connsiteX114" fmla="*/ 3987800 w 4616450"/>
                    <a:gd name="connsiteY114" fmla="*/ 3638550 h 4222750"/>
                    <a:gd name="connsiteX115" fmla="*/ 3949700 w 4616450"/>
                    <a:gd name="connsiteY115" fmla="*/ 3708400 h 4222750"/>
                    <a:gd name="connsiteX116" fmla="*/ 3949700 w 4616450"/>
                    <a:gd name="connsiteY116" fmla="*/ 3708400 h 4222750"/>
                    <a:gd name="connsiteX117" fmla="*/ 3854450 w 4616450"/>
                    <a:gd name="connsiteY117" fmla="*/ 3727450 h 4222750"/>
                    <a:gd name="connsiteX118" fmla="*/ 3797300 w 4616450"/>
                    <a:gd name="connsiteY118" fmla="*/ 3835400 h 4222750"/>
                    <a:gd name="connsiteX119" fmla="*/ 3733800 w 4616450"/>
                    <a:gd name="connsiteY119" fmla="*/ 3841750 h 4222750"/>
                    <a:gd name="connsiteX120" fmla="*/ 3740150 w 4616450"/>
                    <a:gd name="connsiteY120" fmla="*/ 4121150 h 4222750"/>
                    <a:gd name="connsiteX121" fmla="*/ 3638550 w 4616450"/>
                    <a:gd name="connsiteY121" fmla="*/ 4203700 h 4222750"/>
                    <a:gd name="connsiteX122" fmla="*/ 3511550 w 4616450"/>
                    <a:gd name="connsiteY122" fmla="*/ 4038600 h 4222750"/>
                    <a:gd name="connsiteX123" fmla="*/ 3473450 w 4616450"/>
                    <a:gd name="connsiteY123" fmla="*/ 4032250 h 4222750"/>
                    <a:gd name="connsiteX124" fmla="*/ 3441700 w 4616450"/>
                    <a:gd name="connsiteY124" fmla="*/ 4089400 h 4222750"/>
                    <a:gd name="connsiteX125" fmla="*/ 3397250 w 4616450"/>
                    <a:gd name="connsiteY125" fmla="*/ 4127500 h 4222750"/>
                    <a:gd name="connsiteX126" fmla="*/ 3314700 w 4616450"/>
                    <a:gd name="connsiteY126" fmla="*/ 4121150 h 4222750"/>
                    <a:gd name="connsiteX127" fmla="*/ 3225800 w 4616450"/>
                    <a:gd name="connsiteY127" fmla="*/ 4095750 h 4222750"/>
                    <a:gd name="connsiteX128" fmla="*/ 3194050 w 4616450"/>
                    <a:gd name="connsiteY128" fmla="*/ 4038600 h 4222750"/>
                    <a:gd name="connsiteX129" fmla="*/ 3130550 w 4616450"/>
                    <a:gd name="connsiteY129" fmla="*/ 4070350 h 4222750"/>
                    <a:gd name="connsiteX130" fmla="*/ 3054350 w 4616450"/>
                    <a:gd name="connsiteY130" fmla="*/ 4032250 h 4222750"/>
                    <a:gd name="connsiteX131" fmla="*/ 2882900 w 4616450"/>
                    <a:gd name="connsiteY131" fmla="*/ 4222750 h 4222750"/>
                    <a:gd name="connsiteX132" fmla="*/ 2819400 w 4616450"/>
                    <a:gd name="connsiteY132" fmla="*/ 4203700 h 4222750"/>
                    <a:gd name="connsiteX133" fmla="*/ 2889250 w 4616450"/>
                    <a:gd name="connsiteY133" fmla="*/ 4108450 h 4222750"/>
                    <a:gd name="connsiteX134" fmla="*/ 2832100 w 4616450"/>
                    <a:gd name="connsiteY134" fmla="*/ 4102100 h 4222750"/>
                    <a:gd name="connsiteX135" fmla="*/ 2832100 w 4616450"/>
                    <a:gd name="connsiteY135" fmla="*/ 4013200 h 4222750"/>
                    <a:gd name="connsiteX136" fmla="*/ 2882900 w 4616450"/>
                    <a:gd name="connsiteY136" fmla="*/ 3956050 h 4222750"/>
                    <a:gd name="connsiteX137" fmla="*/ 2813050 w 4616450"/>
                    <a:gd name="connsiteY137" fmla="*/ 3943350 h 4222750"/>
                    <a:gd name="connsiteX138" fmla="*/ 2749550 w 4616450"/>
                    <a:gd name="connsiteY138" fmla="*/ 3987800 h 4222750"/>
                    <a:gd name="connsiteX139" fmla="*/ 2743200 w 4616450"/>
                    <a:gd name="connsiteY139" fmla="*/ 3943350 h 4222750"/>
                    <a:gd name="connsiteX140" fmla="*/ 2806700 w 4616450"/>
                    <a:gd name="connsiteY140" fmla="*/ 3867150 h 4222750"/>
                    <a:gd name="connsiteX141" fmla="*/ 2800350 w 4616450"/>
                    <a:gd name="connsiteY141" fmla="*/ 3835400 h 4222750"/>
                    <a:gd name="connsiteX142" fmla="*/ 2889250 w 4616450"/>
                    <a:gd name="connsiteY142" fmla="*/ 3733800 h 4222750"/>
                    <a:gd name="connsiteX143" fmla="*/ 2927350 w 4616450"/>
                    <a:gd name="connsiteY143" fmla="*/ 3657600 h 4222750"/>
                    <a:gd name="connsiteX144" fmla="*/ 2933700 w 4616450"/>
                    <a:gd name="connsiteY144" fmla="*/ 3600450 h 4222750"/>
                    <a:gd name="connsiteX145" fmla="*/ 3035300 w 4616450"/>
                    <a:gd name="connsiteY145" fmla="*/ 3448050 h 4222750"/>
                    <a:gd name="connsiteX146" fmla="*/ 2863850 w 4616450"/>
                    <a:gd name="connsiteY146" fmla="*/ 3333750 h 4222750"/>
                    <a:gd name="connsiteX147" fmla="*/ 2984500 w 4616450"/>
                    <a:gd name="connsiteY147" fmla="*/ 3149600 h 4222750"/>
                    <a:gd name="connsiteX148" fmla="*/ 2965450 w 4616450"/>
                    <a:gd name="connsiteY148" fmla="*/ 3117850 h 4222750"/>
                    <a:gd name="connsiteX149" fmla="*/ 2933700 w 4616450"/>
                    <a:gd name="connsiteY149" fmla="*/ 3111500 h 4222750"/>
                    <a:gd name="connsiteX150" fmla="*/ 2908300 w 4616450"/>
                    <a:gd name="connsiteY150" fmla="*/ 3155950 h 4222750"/>
                    <a:gd name="connsiteX151" fmla="*/ 2755900 w 4616450"/>
                    <a:gd name="connsiteY151" fmla="*/ 3098800 h 4222750"/>
                    <a:gd name="connsiteX152" fmla="*/ 2705100 w 4616450"/>
                    <a:gd name="connsiteY152" fmla="*/ 3092450 h 4222750"/>
                    <a:gd name="connsiteX153" fmla="*/ 2622550 w 4616450"/>
                    <a:gd name="connsiteY153" fmla="*/ 3149600 h 4222750"/>
                    <a:gd name="connsiteX154" fmla="*/ 2571750 w 4616450"/>
                    <a:gd name="connsiteY154" fmla="*/ 3111500 h 4222750"/>
                    <a:gd name="connsiteX155" fmla="*/ 2501900 w 4616450"/>
                    <a:gd name="connsiteY155" fmla="*/ 3149600 h 4222750"/>
                    <a:gd name="connsiteX156" fmla="*/ 2514600 w 4616450"/>
                    <a:gd name="connsiteY156" fmla="*/ 3213100 h 4222750"/>
                    <a:gd name="connsiteX157" fmla="*/ 2482850 w 4616450"/>
                    <a:gd name="connsiteY157" fmla="*/ 3352800 h 4222750"/>
                    <a:gd name="connsiteX158" fmla="*/ 2400300 w 4616450"/>
                    <a:gd name="connsiteY158" fmla="*/ 3333750 h 4222750"/>
                    <a:gd name="connsiteX159" fmla="*/ 2381250 w 4616450"/>
                    <a:gd name="connsiteY159" fmla="*/ 3429000 h 4222750"/>
                    <a:gd name="connsiteX160" fmla="*/ 2381250 w 4616450"/>
                    <a:gd name="connsiteY160" fmla="*/ 3511550 h 4222750"/>
                    <a:gd name="connsiteX161" fmla="*/ 2381250 w 4616450"/>
                    <a:gd name="connsiteY161" fmla="*/ 3619500 h 4222750"/>
                    <a:gd name="connsiteX162" fmla="*/ 2406650 w 4616450"/>
                    <a:gd name="connsiteY162" fmla="*/ 3695700 h 4222750"/>
                    <a:gd name="connsiteX163" fmla="*/ 2444750 w 4616450"/>
                    <a:gd name="connsiteY163" fmla="*/ 3740150 h 4222750"/>
                    <a:gd name="connsiteX164" fmla="*/ 2476500 w 4616450"/>
                    <a:gd name="connsiteY164" fmla="*/ 3771900 h 4222750"/>
                    <a:gd name="connsiteX165" fmla="*/ 2413000 w 4616450"/>
                    <a:gd name="connsiteY165" fmla="*/ 3829050 h 4222750"/>
                    <a:gd name="connsiteX166" fmla="*/ 2381250 w 4616450"/>
                    <a:gd name="connsiteY166" fmla="*/ 3759200 h 4222750"/>
                    <a:gd name="connsiteX167" fmla="*/ 2381250 w 4616450"/>
                    <a:gd name="connsiteY167" fmla="*/ 3759200 h 4222750"/>
                    <a:gd name="connsiteX168" fmla="*/ 2298700 w 4616450"/>
                    <a:gd name="connsiteY168" fmla="*/ 3670300 h 4222750"/>
                    <a:gd name="connsiteX169" fmla="*/ 2190750 w 4616450"/>
                    <a:gd name="connsiteY169" fmla="*/ 3676650 h 4222750"/>
                    <a:gd name="connsiteX170" fmla="*/ 2146300 w 4616450"/>
                    <a:gd name="connsiteY170" fmla="*/ 3632200 h 4222750"/>
                    <a:gd name="connsiteX171" fmla="*/ 2178050 w 4616450"/>
                    <a:gd name="connsiteY171" fmla="*/ 3556000 h 4222750"/>
                    <a:gd name="connsiteX172" fmla="*/ 2222500 w 4616450"/>
                    <a:gd name="connsiteY172" fmla="*/ 3473450 h 4222750"/>
                    <a:gd name="connsiteX173" fmla="*/ 2228850 w 4616450"/>
                    <a:gd name="connsiteY173" fmla="*/ 3397250 h 4222750"/>
                    <a:gd name="connsiteX174" fmla="*/ 2190750 w 4616450"/>
                    <a:gd name="connsiteY174" fmla="*/ 3340100 h 4222750"/>
                    <a:gd name="connsiteX175" fmla="*/ 2139950 w 4616450"/>
                    <a:gd name="connsiteY175" fmla="*/ 3340100 h 4222750"/>
                    <a:gd name="connsiteX176" fmla="*/ 2209800 w 4616450"/>
                    <a:gd name="connsiteY176" fmla="*/ 3295650 h 4222750"/>
                    <a:gd name="connsiteX177" fmla="*/ 2317750 w 4616450"/>
                    <a:gd name="connsiteY177" fmla="*/ 3238500 h 4222750"/>
                    <a:gd name="connsiteX178" fmla="*/ 2336800 w 4616450"/>
                    <a:gd name="connsiteY178" fmla="*/ 3143250 h 4222750"/>
                    <a:gd name="connsiteX179" fmla="*/ 2355850 w 4616450"/>
                    <a:gd name="connsiteY179" fmla="*/ 3092450 h 4222750"/>
                    <a:gd name="connsiteX180" fmla="*/ 2432050 w 4616450"/>
                    <a:gd name="connsiteY180" fmla="*/ 3035300 h 4222750"/>
                    <a:gd name="connsiteX181" fmla="*/ 2368550 w 4616450"/>
                    <a:gd name="connsiteY181" fmla="*/ 2952750 h 4222750"/>
                    <a:gd name="connsiteX182" fmla="*/ 2311400 w 4616450"/>
                    <a:gd name="connsiteY182" fmla="*/ 2978150 h 4222750"/>
                    <a:gd name="connsiteX183" fmla="*/ 2203450 w 4616450"/>
                    <a:gd name="connsiteY183" fmla="*/ 2965450 h 4222750"/>
                    <a:gd name="connsiteX184" fmla="*/ 2139950 w 4616450"/>
                    <a:gd name="connsiteY184" fmla="*/ 2952750 h 4222750"/>
                    <a:gd name="connsiteX185" fmla="*/ 2082800 w 4616450"/>
                    <a:gd name="connsiteY185" fmla="*/ 2844800 h 4222750"/>
                    <a:gd name="connsiteX186" fmla="*/ 2012950 w 4616450"/>
                    <a:gd name="connsiteY186" fmla="*/ 2819400 h 4222750"/>
                    <a:gd name="connsiteX187" fmla="*/ 1898650 w 4616450"/>
                    <a:gd name="connsiteY187" fmla="*/ 2832100 h 4222750"/>
                    <a:gd name="connsiteX188" fmla="*/ 1828800 w 4616450"/>
                    <a:gd name="connsiteY188" fmla="*/ 2870200 h 4222750"/>
                    <a:gd name="connsiteX189" fmla="*/ 1758950 w 4616450"/>
                    <a:gd name="connsiteY189" fmla="*/ 2857500 h 4222750"/>
                    <a:gd name="connsiteX190" fmla="*/ 1797050 w 4616450"/>
                    <a:gd name="connsiteY190" fmla="*/ 2762250 h 4222750"/>
                    <a:gd name="connsiteX191" fmla="*/ 1720850 w 4616450"/>
                    <a:gd name="connsiteY191" fmla="*/ 2730500 h 4222750"/>
                    <a:gd name="connsiteX192" fmla="*/ 1676400 w 4616450"/>
                    <a:gd name="connsiteY192" fmla="*/ 2730500 h 4222750"/>
                    <a:gd name="connsiteX193" fmla="*/ 1631950 w 4616450"/>
                    <a:gd name="connsiteY193" fmla="*/ 2711450 h 4222750"/>
                    <a:gd name="connsiteX194" fmla="*/ 1593850 w 4616450"/>
                    <a:gd name="connsiteY194" fmla="*/ 2806700 h 4222750"/>
                    <a:gd name="connsiteX195" fmla="*/ 1581150 w 4616450"/>
                    <a:gd name="connsiteY195" fmla="*/ 2743200 h 4222750"/>
                    <a:gd name="connsiteX196" fmla="*/ 1555750 w 4616450"/>
                    <a:gd name="connsiteY196" fmla="*/ 2673350 h 4222750"/>
                    <a:gd name="connsiteX197" fmla="*/ 1530350 w 4616450"/>
                    <a:gd name="connsiteY197" fmla="*/ 2711450 h 4222750"/>
                    <a:gd name="connsiteX198" fmla="*/ 1517650 w 4616450"/>
                    <a:gd name="connsiteY198" fmla="*/ 2654300 h 4222750"/>
                    <a:gd name="connsiteX199" fmla="*/ 1473200 w 4616450"/>
                    <a:gd name="connsiteY199" fmla="*/ 2635250 h 4222750"/>
                    <a:gd name="connsiteX200" fmla="*/ 1397000 w 4616450"/>
                    <a:gd name="connsiteY200" fmla="*/ 2603500 h 4222750"/>
                    <a:gd name="connsiteX201" fmla="*/ 1308100 w 4616450"/>
                    <a:gd name="connsiteY201" fmla="*/ 2667000 h 4222750"/>
                    <a:gd name="connsiteX202" fmla="*/ 1200150 w 4616450"/>
                    <a:gd name="connsiteY202" fmla="*/ 2584450 h 4222750"/>
                    <a:gd name="connsiteX203" fmla="*/ 1117600 w 4616450"/>
                    <a:gd name="connsiteY203" fmla="*/ 2603500 h 4222750"/>
                    <a:gd name="connsiteX204" fmla="*/ 1060450 w 4616450"/>
                    <a:gd name="connsiteY204" fmla="*/ 2578100 h 4222750"/>
                    <a:gd name="connsiteX205" fmla="*/ 1016000 w 4616450"/>
                    <a:gd name="connsiteY205" fmla="*/ 2565400 h 4222750"/>
                    <a:gd name="connsiteX206" fmla="*/ 1009650 w 4616450"/>
                    <a:gd name="connsiteY206" fmla="*/ 2463800 h 4222750"/>
                    <a:gd name="connsiteX207" fmla="*/ 1066800 w 4616450"/>
                    <a:gd name="connsiteY207" fmla="*/ 2413000 h 4222750"/>
                    <a:gd name="connsiteX208" fmla="*/ 1028700 w 4616450"/>
                    <a:gd name="connsiteY208" fmla="*/ 2368550 h 4222750"/>
                    <a:gd name="connsiteX209" fmla="*/ 990600 w 4616450"/>
                    <a:gd name="connsiteY209" fmla="*/ 2343150 h 4222750"/>
                    <a:gd name="connsiteX210" fmla="*/ 889000 w 4616450"/>
                    <a:gd name="connsiteY210" fmla="*/ 2324100 h 4222750"/>
                    <a:gd name="connsiteX211" fmla="*/ 787400 w 4616450"/>
                    <a:gd name="connsiteY211" fmla="*/ 2311400 h 4222750"/>
                    <a:gd name="connsiteX212" fmla="*/ 787400 w 4616450"/>
                    <a:gd name="connsiteY212" fmla="*/ 2247900 h 4222750"/>
                    <a:gd name="connsiteX213" fmla="*/ 831850 w 4616450"/>
                    <a:gd name="connsiteY213" fmla="*/ 2178050 h 4222750"/>
                    <a:gd name="connsiteX0" fmla="*/ 114300 w 4616450"/>
                    <a:gd name="connsiteY0" fmla="*/ 533400 h 4222750"/>
                    <a:gd name="connsiteX1" fmla="*/ 69850 w 4616450"/>
                    <a:gd name="connsiteY1" fmla="*/ 488950 h 4222750"/>
                    <a:gd name="connsiteX2" fmla="*/ 127000 w 4616450"/>
                    <a:gd name="connsiteY2" fmla="*/ 425450 h 4222750"/>
                    <a:gd name="connsiteX3" fmla="*/ 76200 w 4616450"/>
                    <a:gd name="connsiteY3" fmla="*/ 368300 h 4222750"/>
                    <a:gd name="connsiteX4" fmla="*/ 0 w 4616450"/>
                    <a:gd name="connsiteY4" fmla="*/ 355600 h 4222750"/>
                    <a:gd name="connsiteX5" fmla="*/ 95250 w 4616450"/>
                    <a:gd name="connsiteY5" fmla="*/ 241300 h 4222750"/>
                    <a:gd name="connsiteX6" fmla="*/ 228600 w 4616450"/>
                    <a:gd name="connsiteY6" fmla="*/ 127000 h 4222750"/>
                    <a:gd name="connsiteX7" fmla="*/ 247650 w 4616450"/>
                    <a:gd name="connsiteY7" fmla="*/ 152400 h 4222750"/>
                    <a:gd name="connsiteX8" fmla="*/ 323850 w 4616450"/>
                    <a:gd name="connsiteY8" fmla="*/ 88900 h 4222750"/>
                    <a:gd name="connsiteX9" fmla="*/ 361950 w 4616450"/>
                    <a:gd name="connsiteY9" fmla="*/ 152400 h 4222750"/>
                    <a:gd name="connsiteX10" fmla="*/ 419100 w 4616450"/>
                    <a:gd name="connsiteY10" fmla="*/ 146050 h 4222750"/>
                    <a:gd name="connsiteX11" fmla="*/ 444500 w 4616450"/>
                    <a:gd name="connsiteY11" fmla="*/ 127000 h 4222750"/>
                    <a:gd name="connsiteX12" fmla="*/ 508000 w 4616450"/>
                    <a:gd name="connsiteY12" fmla="*/ 146050 h 4222750"/>
                    <a:gd name="connsiteX13" fmla="*/ 622300 w 4616450"/>
                    <a:gd name="connsiteY13" fmla="*/ 88900 h 4222750"/>
                    <a:gd name="connsiteX14" fmla="*/ 679450 w 4616450"/>
                    <a:gd name="connsiteY14" fmla="*/ 44450 h 4222750"/>
                    <a:gd name="connsiteX15" fmla="*/ 723900 w 4616450"/>
                    <a:gd name="connsiteY15" fmla="*/ 63500 h 4222750"/>
                    <a:gd name="connsiteX16" fmla="*/ 742950 w 4616450"/>
                    <a:gd name="connsiteY16" fmla="*/ 38100 h 4222750"/>
                    <a:gd name="connsiteX17" fmla="*/ 730250 w 4616450"/>
                    <a:gd name="connsiteY17" fmla="*/ 12700 h 4222750"/>
                    <a:gd name="connsiteX18" fmla="*/ 762000 w 4616450"/>
                    <a:gd name="connsiteY18" fmla="*/ 0 h 4222750"/>
                    <a:gd name="connsiteX19" fmla="*/ 762000 w 4616450"/>
                    <a:gd name="connsiteY19" fmla="*/ 0 h 4222750"/>
                    <a:gd name="connsiteX20" fmla="*/ 863600 w 4616450"/>
                    <a:gd name="connsiteY20" fmla="*/ 50800 h 4222750"/>
                    <a:gd name="connsiteX21" fmla="*/ 927100 w 4616450"/>
                    <a:gd name="connsiteY21" fmla="*/ 50800 h 4222750"/>
                    <a:gd name="connsiteX22" fmla="*/ 971550 w 4616450"/>
                    <a:gd name="connsiteY22" fmla="*/ 101600 h 4222750"/>
                    <a:gd name="connsiteX23" fmla="*/ 1009650 w 4616450"/>
                    <a:gd name="connsiteY23" fmla="*/ 101600 h 4222750"/>
                    <a:gd name="connsiteX24" fmla="*/ 1009650 w 4616450"/>
                    <a:gd name="connsiteY24" fmla="*/ 50800 h 4222750"/>
                    <a:gd name="connsiteX25" fmla="*/ 1009650 w 4616450"/>
                    <a:gd name="connsiteY25" fmla="*/ 50800 h 4222750"/>
                    <a:gd name="connsiteX26" fmla="*/ 1028700 w 4616450"/>
                    <a:gd name="connsiteY26" fmla="*/ 6350 h 4222750"/>
                    <a:gd name="connsiteX27" fmla="*/ 1047750 w 4616450"/>
                    <a:gd name="connsiteY27" fmla="*/ 25400 h 4222750"/>
                    <a:gd name="connsiteX28" fmla="*/ 1098550 w 4616450"/>
                    <a:gd name="connsiteY28" fmla="*/ 6350 h 4222750"/>
                    <a:gd name="connsiteX29" fmla="*/ 1193800 w 4616450"/>
                    <a:gd name="connsiteY29" fmla="*/ 63500 h 4222750"/>
                    <a:gd name="connsiteX30" fmla="*/ 1200150 w 4616450"/>
                    <a:gd name="connsiteY30" fmla="*/ 101600 h 4222750"/>
                    <a:gd name="connsiteX31" fmla="*/ 1238250 w 4616450"/>
                    <a:gd name="connsiteY31" fmla="*/ 133350 h 4222750"/>
                    <a:gd name="connsiteX32" fmla="*/ 1308100 w 4616450"/>
                    <a:gd name="connsiteY32" fmla="*/ 165100 h 4222750"/>
                    <a:gd name="connsiteX33" fmla="*/ 1339850 w 4616450"/>
                    <a:gd name="connsiteY33" fmla="*/ 222250 h 4222750"/>
                    <a:gd name="connsiteX34" fmla="*/ 1365250 w 4616450"/>
                    <a:gd name="connsiteY34" fmla="*/ 285750 h 4222750"/>
                    <a:gd name="connsiteX35" fmla="*/ 1441450 w 4616450"/>
                    <a:gd name="connsiteY35" fmla="*/ 266700 h 4222750"/>
                    <a:gd name="connsiteX36" fmla="*/ 1466850 w 4616450"/>
                    <a:gd name="connsiteY36" fmla="*/ 304800 h 4222750"/>
                    <a:gd name="connsiteX37" fmla="*/ 1524000 w 4616450"/>
                    <a:gd name="connsiteY37" fmla="*/ 342900 h 4222750"/>
                    <a:gd name="connsiteX38" fmla="*/ 1606550 w 4616450"/>
                    <a:gd name="connsiteY38" fmla="*/ 336550 h 4222750"/>
                    <a:gd name="connsiteX39" fmla="*/ 1631950 w 4616450"/>
                    <a:gd name="connsiteY39" fmla="*/ 381000 h 4222750"/>
                    <a:gd name="connsiteX40" fmla="*/ 1714500 w 4616450"/>
                    <a:gd name="connsiteY40" fmla="*/ 406400 h 4222750"/>
                    <a:gd name="connsiteX41" fmla="*/ 1790700 w 4616450"/>
                    <a:gd name="connsiteY41" fmla="*/ 444500 h 4222750"/>
                    <a:gd name="connsiteX42" fmla="*/ 1905000 w 4616450"/>
                    <a:gd name="connsiteY42" fmla="*/ 495300 h 4222750"/>
                    <a:gd name="connsiteX43" fmla="*/ 2000250 w 4616450"/>
                    <a:gd name="connsiteY43" fmla="*/ 533400 h 4222750"/>
                    <a:gd name="connsiteX44" fmla="*/ 2038350 w 4616450"/>
                    <a:gd name="connsiteY44" fmla="*/ 584200 h 4222750"/>
                    <a:gd name="connsiteX45" fmla="*/ 2063750 w 4616450"/>
                    <a:gd name="connsiteY45" fmla="*/ 628650 h 4222750"/>
                    <a:gd name="connsiteX46" fmla="*/ 2063750 w 4616450"/>
                    <a:gd name="connsiteY46" fmla="*/ 673100 h 4222750"/>
                    <a:gd name="connsiteX47" fmla="*/ 2190750 w 4616450"/>
                    <a:gd name="connsiteY47" fmla="*/ 749300 h 4222750"/>
                    <a:gd name="connsiteX48" fmla="*/ 2286000 w 4616450"/>
                    <a:gd name="connsiteY48" fmla="*/ 742950 h 4222750"/>
                    <a:gd name="connsiteX49" fmla="*/ 2425700 w 4616450"/>
                    <a:gd name="connsiteY49" fmla="*/ 755650 h 4222750"/>
                    <a:gd name="connsiteX50" fmla="*/ 2489200 w 4616450"/>
                    <a:gd name="connsiteY50" fmla="*/ 755650 h 4222750"/>
                    <a:gd name="connsiteX51" fmla="*/ 2565400 w 4616450"/>
                    <a:gd name="connsiteY51" fmla="*/ 793750 h 4222750"/>
                    <a:gd name="connsiteX52" fmla="*/ 2641600 w 4616450"/>
                    <a:gd name="connsiteY52" fmla="*/ 800100 h 4222750"/>
                    <a:gd name="connsiteX53" fmla="*/ 2641600 w 4616450"/>
                    <a:gd name="connsiteY53" fmla="*/ 800100 h 4222750"/>
                    <a:gd name="connsiteX54" fmla="*/ 2698750 w 4616450"/>
                    <a:gd name="connsiteY54" fmla="*/ 882650 h 4222750"/>
                    <a:gd name="connsiteX55" fmla="*/ 2816225 w 4616450"/>
                    <a:gd name="connsiteY55" fmla="*/ 918369 h 4222750"/>
                    <a:gd name="connsiteX56" fmla="*/ 2912268 w 4616450"/>
                    <a:gd name="connsiteY56" fmla="*/ 931863 h 4222750"/>
                    <a:gd name="connsiteX57" fmla="*/ 2977356 w 4616450"/>
                    <a:gd name="connsiteY57" fmla="*/ 978694 h 4222750"/>
                    <a:gd name="connsiteX58" fmla="*/ 3036094 w 4616450"/>
                    <a:gd name="connsiteY58" fmla="*/ 1030288 h 4222750"/>
                    <a:gd name="connsiteX59" fmla="*/ 3131343 w 4616450"/>
                    <a:gd name="connsiteY59" fmla="*/ 1057275 h 4222750"/>
                    <a:gd name="connsiteX60" fmla="*/ 3228181 w 4616450"/>
                    <a:gd name="connsiteY60" fmla="*/ 1057275 h 4222750"/>
                    <a:gd name="connsiteX61" fmla="*/ 3282157 w 4616450"/>
                    <a:gd name="connsiteY61" fmla="*/ 1110456 h 4222750"/>
                    <a:gd name="connsiteX62" fmla="*/ 3321050 w 4616450"/>
                    <a:gd name="connsiteY62" fmla="*/ 1168400 h 4222750"/>
                    <a:gd name="connsiteX63" fmla="*/ 3330575 w 4616450"/>
                    <a:gd name="connsiteY63" fmla="*/ 1271587 h 4222750"/>
                    <a:gd name="connsiteX64" fmla="*/ 3479800 w 4616450"/>
                    <a:gd name="connsiteY64" fmla="*/ 1371600 h 4222750"/>
                    <a:gd name="connsiteX65" fmla="*/ 3549650 w 4616450"/>
                    <a:gd name="connsiteY65" fmla="*/ 1416050 h 4222750"/>
                    <a:gd name="connsiteX66" fmla="*/ 3594100 w 4616450"/>
                    <a:gd name="connsiteY66" fmla="*/ 1454150 h 4222750"/>
                    <a:gd name="connsiteX67" fmla="*/ 3600450 w 4616450"/>
                    <a:gd name="connsiteY67" fmla="*/ 1504950 h 4222750"/>
                    <a:gd name="connsiteX68" fmla="*/ 3651250 w 4616450"/>
                    <a:gd name="connsiteY68" fmla="*/ 1549400 h 4222750"/>
                    <a:gd name="connsiteX69" fmla="*/ 3651250 w 4616450"/>
                    <a:gd name="connsiteY69" fmla="*/ 1549400 h 4222750"/>
                    <a:gd name="connsiteX70" fmla="*/ 3683000 w 4616450"/>
                    <a:gd name="connsiteY70" fmla="*/ 1625600 h 4222750"/>
                    <a:gd name="connsiteX71" fmla="*/ 3746500 w 4616450"/>
                    <a:gd name="connsiteY71" fmla="*/ 1644650 h 4222750"/>
                    <a:gd name="connsiteX72" fmla="*/ 3727450 w 4616450"/>
                    <a:gd name="connsiteY72" fmla="*/ 1701800 h 4222750"/>
                    <a:gd name="connsiteX73" fmla="*/ 3759200 w 4616450"/>
                    <a:gd name="connsiteY73" fmla="*/ 1758950 h 4222750"/>
                    <a:gd name="connsiteX74" fmla="*/ 3784600 w 4616450"/>
                    <a:gd name="connsiteY74" fmla="*/ 1784350 h 4222750"/>
                    <a:gd name="connsiteX75" fmla="*/ 3854450 w 4616450"/>
                    <a:gd name="connsiteY75" fmla="*/ 1765300 h 4222750"/>
                    <a:gd name="connsiteX76" fmla="*/ 3860800 w 4616450"/>
                    <a:gd name="connsiteY76" fmla="*/ 1816100 h 4222750"/>
                    <a:gd name="connsiteX77" fmla="*/ 3898900 w 4616450"/>
                    <a:gd name="connsiteY77" fmla="*/ 1816100 h 4222750"/>
                    <a:gd name="connsiteX78" fmla="*/ 3937000 w 4616450"/>
                    <a:gd name="connsiteY78" fmla="*/ 1885950 h 4222750"/>
                    <a:gd name="connsiteX79" fmla="*/ 3860800 w 4616450"/>
                    <a:gd name="connsiteY79" fmla="*/ 1892300 h 4222750"/>
                    <a:gd name="connsiteX80" fmla="*/ 3778250 w 4616450"/>
                    <a:gd name="connsiteY80" fmla="*/ 1898650 h 4222750"/>
                    <a:gd name="connsiteX81" fmla="*/ 3740150 w 4616450"/>
                    <a:gd name="connsiteY81" fmla="*/ 2222500 h 4222750"/>
                    <a:gd name="connsiteX82" fmla="*/ 3733800 w 4616450"/>
                    <a:gd name="connsiteY82" fmla="*/ 2336800 h 4222750"/>
                    <a:gd name="connsiteX83" fmla="*/ 3714750 w 4616450"/>
                    <a:gd name="connsiteY83" fmla="*/ 2457450 h 4222750"/>
                    <a:gd name="connsiteX84" fmla="*/ 3816350 w 4616450"/>
                    <a:gd name="connsiteY84" fmla="*/ 2647950 h 4222750"/>
                    <a:gd name="connsiteX85" fmla="*/ 3733800 w 4616450"/>
                    <a:gd name="connsiteY85" fmla="*/ 2686050 h 4222750"/>
                    <a:gd name="connsiteX86" fmla="*/ 3714750 w 4616450"/>
                    <a:gd name="connsiteY86" fmla="*/ 2705100 h 4222750"/>
                    <a:gd name="connsiteX87" fmla="*/ 3733800 w 4616450"/>
                    <a:gd name="connsiteY87" fmla="*/ 2781300 h 4222750"/>
                    <a:gd name="connsiteX88" fmla="*/ 3816350 w 4616450"/>
                    <a:gd name="connsiteY88" fmla="*/ 2813050 h 4222750"/>
                    <a:gd name="connsiteX89" fmla="*/ 3835400 w 4616450"/>
                    <a:gd name="connsiteY89" fmla="*/ 2857500 h 4222750"/>
                    <a:gd name="connsiteX90" fmla="*/ 3930650 w 4616450"/>
                    <a:gd name="connsiteY90" fmla="*/ 2819400 h 4222750"/>
                    <a:gd name="connsiteX91" fmla="*/ 3949700 w 4616450"/>
                    <a:gd name="connsiteY91" fmla="*/ 2908300 h 4222750"/>
                    <a:gd name="connsiteX92" fmla="*/ 4025900 w 4616450"/>
                    <a:gd name="connsiteY92" fmla="*/ 2965450 h 4222750"/>
                    <a:gd name="connsiteX93" fmla="*/ 4114800 w 4616450"/>
                    <a:gd name="connsiteY93" fmla="*/ 3009900 h 4222750"/>
                    <a:gd name="connsiteX94" fmla="*/ 4133850 w 4616450"/>
                    <a:gd name="connsiteY94" fmla="*/ 3086100 h 4222750"/>
                    <a:gd name="connsiteX95" fmla="*/ 4229100 w 4616450"/>
                    <a:gd name="connsiteY95" fmla="*/ 3143250 h 4222750"/>
                    <a:gd name="connsiteX96" fmla="*/ 4343400 w 4616450"/>
                    <a:gd name="connsiteY96" fmla="*/ 3200400 h 4222750"/>
                    <a:gd name="connsiteX97" fmla="*/ 4470400 w 4616450"/>
                    <a:gd name="connsiteY97" fmla="*/ 3219450 h 4222750"/>
                    <a:gd name="connsiteX98" fmla="*/ 4565650 w 4616450"/>
                    <a:gd name="connsiteY98" fmla="*/ 3270250 h 4222750"/>
                    <a:gd name="connsiteX99" fmla="*/ 4540250 w 4616450"/>
                    <a:gd name="connsiteY99" fmla="*/ 3346450 h 4222750"/>
                    <a:gd name="connsiteX100" fmla="*/ 4591050 w 4616450"/>
                    <a:gd name="connsiteY100" fmla="*/ 3397250 h 4222750"/>
                    <a:gd name="connsiteX101" fmla="*/ 4610100 w 4616450"/>
                    <a:gd name="connsiteY101" fmla="*/ 3416300 h 4222750"/>
                    <a:gd name="connsiteX102" fmla="*/ 4616450 w 4616450"/>
                    <a:gd name="connsiteY102" fmla="*/ 3473450 h 4222750"/>
                    <a:gd name="connsiteX103" fmla="*/ 4508500 w 4616450"/>
                    <a:gd name="connsiteY103" fmla="*/ 3454400 h 4222750"/>
                    <a:gd name="connsiteX104" fmla="*/ 4425950 w 4616450"/>
                    <a:gd name="connsiteY104" fmla="*/ 3454400 h 4222750"/>
                    <a:gd name="connsiteX105" fmla="*/ 4381500 w 4616450"/>
                    <a:gd name="connsiteY105" fmla="*/ 3492500 h 4222750"/>
                    <a:gd name="connsiteX106" fmla="*/ 4362450 w 4616450"/>
                    <a:gd name="connsiteY106" fmla="*/ 3543300 h 4222750"/>
                    <a:gd name="connsiteX107" fmla="*/ 4375150 w 4616450"/>
                    <a:gd name="connsiteY107" fmla="*/ 3587750 h 4222750"/>
                    <a:gd name="connsiteX108" fmla="*/ 4254500 w 4616450"/>
                    <a:gd name="connsiteY108" fmla="*/ 3619500 h 4222750"/>
                    <a:gd name="connsiteX109" fmla="*/ 4203700 w 4616450"/>
                    <a:gd name="connsiteY109" fmla="*/ 3562350 h 4222750"/>
                    <a:gd name="connsiteX110" fmla="*/ 4178300 w 4616450"/>
                    <a:gd name="connsiteY110" fmla="*/ 3505200 h 4222750"/>
                    <a:gd name="connsiteX111" fmla="*/ 4133850 w 4616450"/>
                    <a:gd name="connsiteY111" fmla="*/ 3505200 h 4222750"/>
                    <a:gd name="connsiteX112" fmla="*/ 4127500 w 4616450"/>
                    <a:gd name="connsiteY112" fmla="*/ 3575050 h 4222750"/>
                    <a:gd name="connsiteX113" fmla="*/ 4019550 w 4616450"/>
                    <a:gd name="connsiteY113" fmla="*/ 3556000 h 4222750"/>
                    <a:gd name="connsiteX114" fmla="*/ 3987800 w 4616450"/>
                    <a:gd name="connsiteY114" fmla="*/ 3638550 h 4222750"/>
                    <a:gd name="connsiteX115" fmla="*/ 3949700 w 4616450"/>
                    <a:gd name="connsiteY115" fmla="*/ 3708400 h 4222750"/>
                    <a:gd name="connsiteX116" fmla="*/ 3949700 w 4616450"/>
                    <a:gd name="connsiteY116" fmla="*/ 3708400 h 4222750"/>
                    <a:gd name="connsiteX117" fmla="*/ 3854450 w 4616450"/>
                    <a:gd name="connsiteY117" fmla="*/ 3727450 h 4222750"/>
                    <a:gd name="connsiteX118" fmla="*/ 3797300 w 4616450"/>
                    <a:gd name="connsiteY118" fmla="*/ 3835400 h 4222750"/>
                    <a:gd name="connsiteX119" fmla="*/ 3733800 w 4616450"/>
                    <a:gd name="connsiteY119" fmla="*/ 3841750 h 4222750"/>
                    <a:gd name="connsiteX120" fmla="*/ 3740150 w 4616450"/>
                    <a:gd name="connsiteY120" fmla="*/ 4121150 h 4222750"/>
                    <a:gd name="connsiteX121" fmla="*/ 3638550 w 4616450"/>
                    <a:gd name="connsiteY121" fmla="*/ 4203700 h 4222750"/>
                    <a:gd name="connsiteX122" fmla="*/ 3511550 w 4616450"/>
                    <a:gd name="connsiteY122" fmla="*/ 4038600 h 4222750"/>
                    <a:gd name="connsiteX123" fmla="*/ 3473450 w 4616450"/>
                    <a:gd name="connsiteY123" fmla="*/ 4032250 h 4222750"/>
                    <a:gd name="connsiteX124" fmla="*/ 3441700 w 4616450"/>
                    <a:gd name="connsiteY124" fmla="*/ 4089400 h 4222750"/>
                    <a:gd name="connsiteX125" fmla="*/ 3397250 w 4616450"/>
                    <a:gd name="connsiteY125" fmla="*/ 4127500 h 4222750"/>
                    <a:gd name="connsiteX126" fmla="*/ 3314700 w 4616450"/>
                    <a:gd name="connsiteY126" fmla="*/ 4121150 h 4222750"/>
                    <a:gd name="connsiteX127" fmla="*/ 3225800 w 4616450"/>
                    <a:gd name="connsiteY127" fmla="*/ 4095750 h 4222750"/>
                    <a:gd name="connsiteX128" fmla="*/ 3194050 w 4616450"/>
                    <a:gd name="connsiteY128" fmla="*/ 4038600 h 4222750"/>
                    <a:gd name="connsiteX129" fmla="*/ 3130550 w 4616450"/>
                    <a:gd name="connsiteY129" fmla="*/ 4070350 h 4222750"/>
                    <a:gd name="connsiteX130" fmla="*/ 3054350 w 4616450"/>
                    <a:gd name="connsiteY130" fmla="*/ 4032250 h 4222750"/>
                    <a:gd name="connsiteX131" fmla="*/ 2882900 w 4616450"/>
                    <a:gd name="connsiteY131" fmla="*/ 4222750 h 4222750"/>
                    <a:gd name="connsiteX132" fmla="*/ 2819400 w 4616450"/>
                    <a:gd name="connsiteY132" fmla="*/ 4203700 h 4222750"/>
                    <a:gd name="connsiteX133" fmla="*/ 2889250 w 4616450"/>
                    <a:gd name="connsiteY133" fmla="*/ 4108450 h 4222750"/>
                    <a:gd name="connsiteX134" fmla="*/ 2832100 w 4616450"/>
                    <a:gd name="connsiteY134" fmla="*/ 4102100 h 4222750"/>
                    <a:gd name="connsiteX135" fmla="*/ 2832100 w 4616450"/>
                    <a:gd name="connsiteY135" fmla="*/ 4013200 h 4222750"/>
                    <a:gd name="connsiteX136" fmla="*/ 2882900 w 4616450"/>
                    <a:gd name="connsiteY136" fmla="*/ 3956050 h 4222750"/>
                    <a:gd name="connsiteX137" fmla="*/ 2813050 w 4616450"/>
                    <a:gd name="connsiteY137" fmla="*/ 3943350 h 4222750"/>
                    <a:gd name="connsiteX138" fmla="*/ 2749550 w 4616450"/>
                    <a:gd name="connsiteY138" fmla="*/ 3987800 h 4222750"/>
                    <a:gd name="connsiteX139" fmla="*/ 2743200 w 4616450"/>
                    <a:gd name="connsiteY139" fmla="*/ 3943350 h 4222750"/>
                    <a:gd name="connsiteX140" fmla="*/ 2806700 w 4616450"/>
                    <a:gd name="connsiteY140" fmla="*/ 3867150 h 4222750"/>
                    <a:gd name="connsiteX141" fmla="*/ 2800350 w 4616450"/>
                    <a:gd name="connsiteY141" fmla="*/ 3835400 h 4222750"/>
                    <a:gd name="connsiteX142" fmla="*/ 2889250 w 4616450"/>
                    <a:gd name="connsiteY142" fmla="*/ 3733800 h 4222750"/>
                    <a:gd name="connsiteX143" fmla="*/ 2927350 w 4616450"/>
                    <a:gd name="connsiteY143" fmla="*/ 3657600 h 4222750"/>
                    <a:gd name="connsiteX144" fmla="*/ 2933700 w 4616450"/>
                    <a:gd name="connsiteY144" fmla="*/ 3600450 h 4222750"/>
                    <a:gd name="connsiteX145" fmla="*/ 3035300 w 4616450"/>
                    <a:gd name="connsiteY145" fmla="*/ 3448050 h 4222750"/>
                    <a:gd name="connsiteX146" fmla="*/ 2863850 w 4616450"/>
                    <a:gd name="connsiteY146" fmla="*/ 3333750 h 4222750"/>
                    <a:gd name="connsiteX147" fmla="*/ 2984500 w 4616450"/>
                    <a:gd name="connsiteY147" fmla="*/ 3149600 h 4222750"/>
                    <a:gd name="connsiteX148" fmla="*/ 2965450 w 4616450"/>
                    <a:gd name="connsiteY148" fmla="*/ 3117850 h 4222750"/>
                    <a:gd name="connsiteX149" fmla="*/ 2933700 w 4616450"/>
                    <a:gd name="connsiteY149" fmla="*/ 3111500 h 4222750"/>
                    <a:gd name="connsiteX150" fmla="*/ 2908300 w 4616450"/>
                    <a:gd name="connsiteY150" fmla="*/ 3155950 h 4222750"/>
                    <a:gd name="connsiteX151" fmla="*/ 2755900 w 4616450"/>
                    <a:gd name="connsiteY151" fmla="*/ 3098800 h 4222750"/>
                    <a:gd name="connsiteX152" fmla="*/ 2705100 w 4616450"/>
                    <a:gd name="connsiteY152" fmla="*/ 3092450 h 4222750"/>
                    <a:gd name="connsiteX153" fmla="*/ 2622550 w 4616450"/>
                    <a:gd name="connsiteY153" fmla="*/ 3149600 h 4222750"/>
                    <a:gd name="connsiteX154" fmla="*/ 2571750 w 4616450"/>
                    <a:gd name="connsiteY154" fmla="*/ 3111500 h 4222750"/>
                    <a:gd name="connsiteX155" fmla="*/ 2501900 w 4616450"/>
                    <a:gd name="connsiteY155" fmla="*/ 3149600 h 4222750"/>
                    <a:gd name="connsiteX156" fmla="*/ 2514600 w 4616450"/>
                    <a:gd name="connsiteY156" fmla="*/ 3213100 h 4222750"/>
                    <a:gd name="connsiteX157" fmla="*/ 2482850 w 4616450"/>
                    <a:gd name="connsiteY157" fmla="*/ 3352800 h 4222750"/>
                    <a:gd name="connsiteX158" fmla="*/ 2400300 w 4616450"/>
                    <a:gd name="connsiteY158" fmla="*/ 3333750 h 4222750"/>
                    <a:gd name="connsiteX159" fmla="*/ 2381250 w 4616450"/>
                    <a:gd name="connsiteY159" fmla="*/ 3429000 h 4222750"/>
                    <a:gd name="connsiteX160" fmla="*/ 2381250 w 4616450"/>
                    <a:gd name="connsiteY160" fmla="*/ 3511550 h 4222750"/>
                    <a:gd name="connsiteX161" fmla="*/ 2381250 w 4616450"/>
                    <a:gd name="connsiteY161" fmla="*/ 3619500 h 4222750"/>
                    <a:gd name="connsiteX162" fmla="*/ 2406650 w 4616450"/>
                    <a:gd name="connsiteY162" fmla="*/ 3695700 h 4222750"/>
                    <a:gd name="connsiteX163" fmla="*/ 2444750 w 4616450"/>
                    <a:gd name="connsiteY163" fmla="*/ 3740150 h 4222750"/>
                    <a:gd name="connsiteX164" fmla="*/ 2476500 w 4616450"/>
                    <a:gd name="connsiteY164" fmla="*/ 3771900 h 4222750"/>
                    <a:gd name="connsiteX165" fmla="*/ 2413000 w 4616450"/>
                    <a:gd name="connsiteY165" fmla="*/ 3829050 h 4222750"/>
                    <a:gd name="connsiteX166" fmla="*/ 2381250 w 4616450"/>
                    <a:gd name="connsiteY166" fmla="*/ 3759200 h 4222750"/>
                    <a:gd name="connsiteX167" fmla="*/ 2381250 w 4616450"/>
                    <a:gd name="connsiteY167" fmla="*/ 3759200 h 4222750"/>
                    <a:gd name="connsiteX168" fmla="*/ 2298700 w 4616450"/>
                    <a:gd name="connsiteY168" fmla="*/ 3670300 h 4222750"/>
                    <a:gd name="connsiteX169" fmla="*/ 2190750 w 4616450"/>
                    <a:gd name="connsiteY169" fmla="*/ 3676650 h 4222750"/>
                    <a:gd name="connsiteX170" fmla="*/ 2146300 w 4616450"/>
                    <a:gd name="connsiteY170" fmla="*/ 3632200 h 4222750"/>
                    <a:gd name="connsiteX171" fmla="*/ 2178050 w 4616450"/>
                    <a:gd name="connsiteY171" fmla="*/ 3556000 h 4222750"/>
                    <a:gd name="connsiteX172" fmla="*/ 2222500 w 4616450"/>
                    <a:gd name="connsiteY172" fmla="*/ 3473450 h 4222750"/>
                    <a:gd name="connsiteX173" fmla="*/ 2228850 w 4616450"/>
                    <a:gd name="connsiteY173" fmla="*/ 3397250 h 4222750"/>
                    <a:gd name="connsiteX174" fmla="*/ 2190750 w 4616450"/>
                    <a:gd name="connsiteY174" fmla="*/ 3340100 h 4222750"/>
                    <a:gd name="connsiteX175" fmla="*/ 2139950 w 4616450"/>
                    <a:gd name="connsiteY175" fmla="*/ 3340100 h 4222750"/>
                    <a:gd name="connsiteX176" fmla="*/ 2209800 w 4616450"/>
                    <a:gd name="connsiteY176" fmla="*/ 3295650 h 4222750"/>
                    <a:gd name="connsiteX177" fmla="*/ 2317750 w 4616450"/>
                    <a:gd name="connsiteY177" fmla="*/ 3238500 h 4222750"/>
                    <a:gd name="connsiteX178" fmla="*/ 2336800 w 4616450"/>
                    <a:gd name="connsiteY178" fmla="*/ 3143250 h 4222750"/>
                    <a:gd name="connsiteX179" fmla="*/ 2355850 w 4616450"/>
                    <a:gd name="connsiteY179" fmla="*/ 3092450 h 4222750"/>
                    <a:gd name="connsiteX180" fmla="*/ 2432050 w 4616450"/>
                    <a:gd name="connsiteY180" fmla="*/ 3035300 h 4222750"/>
                    <a:gd name="connsiteX181" fmla="*/ 2368550 w 4616450"/>
                    <a:gd name="connsiteY181" fmla="*/ 2952750 h 4222750"/>
                    <a:gd name="connsiteX182" fmla="*/ 2311400 w 4616450"/>
                    <a:gd name="connsiteY182" fmla="*/ 2978150 h 4222750"/>
                    <a:gd name="connsiteX183" fmla="*/ 2203450 w 4616450"/>
                    <a:gd name="connsiteY183" fmla="*/ 2965450 h 4222750"/>
                    <a:gd name="connsiteX184" fmla="*/ 2139950 w 4616450"/>
                    <a:gd name="connsiteY184" fmla="*/ 2952750 h 4222750"/>
                    <a:gd name="connsiteX185" fmla="*/ 2082800 w 4616450"/>
                    <a:gd name="connsiteY185" fmla="*/ 2844800 h 4222750"/>
                    <a:gd name="connsiteX186" fmla="*/ 2012950 w 4616450"/>
                    <a:gd name="connsiteY186" fmla="*/ 2819400 h 4222750"/>
                    <a:gd name="connsiteX187" fmla="*/ 1898650 w 4616450"/>
                    <a:gd name="connsiteY187" fmla="*/ 2832100 h 4222750"/>
                    <a:gd name="connsiteX188" fmla="*/ 1828800 w 4616450"/>
                    <a:gd name="connsiteY188" fmla="*/ 2870200 h 4222750"/>
                    <a:gd name="connsiteX189" fmla="*/ 1758950 w 4616450"/>
                    <a:gd name="connsiteY189" fmla="*/ 2857500 h 4222750"/>
                    <a:gd name="connsiteX190" fmla="*/ 1797050 w 4616450"/>
                    <a:gd name="connsiteY190" fmla="*/ 2762250 h 4222750"/>
                    <a:gd name="connsiteX191" fmla="*/ 1720850 w 4616450"/>
                    <a:gd name="connsiteY191" fmla="*/ 2730500 h 4222750"/>
                    <a:gd name="connsiteX192" fmla="*/ 1676400 w 4616450"/>
                    <a:gd name="connsiteY192" fmla="*/ 2730500 h 4222750"/>
                    <a:gd name="connsiteX193" fmla="*/ 1631950 w 4616450"/>
                    <a:gd name="connsiteY193" fmla="*/ 2711450 h 4222750"/>
                    <a:gd name="connsiteX194" fmla="*/ 1593850 w 4616450"/>
                    <a:gd name="connsiteY194" fmla="*/ 2806700 h 4222750"/>
                    <a:gd name="connsiteX195" fmla="*/ 1581150 w 4616450"/>
                    <a:gd name="connsiteY195" fmla="*/ 2743200 h 4222750"/>
                    <a:gd name="connsiteX196" fmla="*/ 1555750 w 4616450"/>
                    <a:gd name="connsiteY196" fmla="*/ 2673350 h 4222750"/>
                    <a:gd name="connsiteX197" fmla="*/ 1530350 w 4616450"/>
                    <a:gd name="connsiteY197" fmla="*/ 2711450 h 4222750"/>
                    <a:gd name="connsiteX198" fmla="*/ 1517650 w 4616450"/>
                    <a:gd name="connsiteY198" fmla="*/ 2654300 h 4222750"/>
                    <a:gd name="connsiteX199" fmla="*/ 1473200 w 4616450"/>
                    <a:gd name="connsiteY199" fmla="*/ 2635250 h 4222750"/>
                    <a:gd name="connsiteX200" fmla="*/ 1397000 w 4616450"/>
                    <a:gd name="connsiteY200" fmla="*/ 2603500 h 4222750"/>
                    <a:gd name="connsiteX201" fmla="*/ 1308100 w 4616450"/>
                    <a:gd name="connsiteY201" fmla="*/ 2667000 h 4222750"/>
                    <a:gd name="connsiteX202" fmla="*/ 1200150 w 4616450"/>
                    <a:gd name="connsiteY202" fmla="*/ 2584450 h 4222750"/>
                    <a:gd name="connsiteX203" fmla="*/ 1117600 w 4616450"/>
                    <a:gd name="connsiteY203" fmla="*/ 2603500 h 4222750"/>
                    <a:gd name="connsiteX204" fmla="*/ 1060450 w 4616450"/>
                    <a:gd name="connsiteY204" fmla="*/ 2578100 h 4222750"/>
                    <a:gd name="connsiteX205" fmla="*/ 1016000 w 4616450"/>
                    <a:gd name="connsiteY205" fmla="*/ 2565400 h 4222750"/>
                    <a:gd name="connsiteX206" fmla="*/ 1009650 w 4616450"/>
                    <a:gd name="connsiteY206" fmla="*/ 2463800 h 4222750"/>
                    <a:gd name="connsiteX207" fmla="*/ 1066800 w 4616450"/>
                    <a:gd name="connsiteY207" fmla="*/ 2413000 h 4222750"/>
                    <a:gd name="connsiteX208" fmla="*/ 1028700 w 4616450"/>
                    <a:gd name="connsiteY208" fmla="*/ 2368550 h 4222750"/>
                    <a:gd name="connsiteX209" fmla="*/ 990600 w 4616450"/>
                    <a:gd name="connsiteY209" fmla="*/ 2343150 h 4222750"/>
                    <a:gd name="connsiteX210" fmla="*/ 889000 w 4616450"/>
                    <a:gd name="connsiteY210" fmla="*/ 2324100 h 4222750"/>
                    <a:gd name="connsiteX211" fmla="*/ 787400 w 4616450"/>
                    <a:gd name="connsiteY211" fmla="*/ 2311400 h 4222750"/>
                    <a:gd name="connsiteX212" fmla="*/ 787400 w 4616450"/>
                    <a:gd name="connsiteY212" fmla="*/ 2247900 h 4222750"/>
                    <a:gd name="connsiteX213" fmla="*/ 831850 w 4616450"/>
                    <a:gd name="connsiteY213" fmla="*/ 2178050 h 4222750"/>
                    <a:gd name="connsiteX0" fmla="*/ 114300 w 4616450"/>
                    <a:gd name="connsiteY0" fmla="*/ 533400 h 4222750"/>
                    <a:gd name="connsiteX1" fmla="*/ 69850 w 4616450"/>
                    <a:gd name="connsiteY1" fmla="*/ 488950 h 4222750"/>
                    <a:gd name="connsiteX2" fmla="*/ 127000 w 4616450"/>
                    <a:gd name="connsiteY2" fmla="*/ 425450 h 4222750"/>
                    <a:gd name="connsiteX3" fmla="*/ 76200 w 4616450"/>
                    <a:gd name="connsiteY3" fmla="*/ 368300 h 4222750"/>
                    <a:gd name="connsiteX4" fmla="*/ 0 w 4616450"/>
                    <a:gd name="connsiteY4" fmla="*/ 355600 h 4222750"/>
                    <a:gd name="connsiteX5" fmla="*/ 95250 w 4616450"/>
                    <a:gd name="connsiteY5" fmla="*/ 241300 h 4222750"/>
                    <a:gd name="connsiteX6" fmla="*/ 228600 w 4616450"/>
                    <a:gd name="connsiteY6" fmla="*/ 127000 h 4222750"/>
                    <a:gd name="connsiteX7" fmla="*/ 247650 w 4616450"/>
                    <a:gd name="connsiteY7" fmla="*/ 152400 h 4222750"/>
                    <a:gd name="connsiteX8" fmla="*/ 323850 w 4616450"/>
                    <a:gd name="connsiteY8" fmla="*/ 88900 h 4222750"/>
                    <a:gd name="connsiteX9" fmla="*/ 361950 w 4616450"/>
                    <a:gd name="connsiteY9" fmla="*/ 152400 h 4222750"/>
                    <a:gd name="connsiteX10" fmla="*/ 419100 w 4616450"/>
                    <a:gd name="connsiteY10" fmla="*/ 146050 h 4222750"/>
                    <a:gd name="connsiteX11" fmla="*/ 444500 w 4616450"/>
                    <a:gd name="connsiteY11" fmla="*/ 127000 h 4222750"/>
                    <a:gd name="connsiteX12" fmla="*/ 508000 w 4616450"/>
                    <a:gd name="connsiteY12" fmla="*/ 146050 h 4222750"/>
                    <a:gd name="connsiteX13" fmla="*/ 622300 w 4616450"/>
                    <a:gd name="connsiteY13" fmla="*/ 88900 h 4222750"/>
                    <a:gd name="connsiteX14" fmla="*/ 679450 w 4616450"/>
                    <a:gd name="connsiteY14" fmla="*/ 44450 h 4222750"/>
                    <a:gd name="connsiteX15" fmla="*/ 723900 w 4616450"/>
                    <a:gd name="connsiteY15" fmla="*/ 63500 h 4222750"/>
                    <a:gd name="connsiteX16" fmla="*/ 742950 w 4616450"/>
                    <a:gd name="connsiteY16" fmla="*/ 38100 h 4222750"/>
                    <a:gd name="connsiteX17" fmla="*/ 730250 w 4616450"/>
                    <a:gd name="connsiteY17" fmla="*/ 12700 h 4222750"/>
                    <a:gd name="connsiteX18" fmla="*/ 762000 w 4616450"/>
                    <a:gd name="connsiteY18" fmla="*/ 0 h 4222750"/>
                    <a:gd name="connsiteX19" fmla="*/ 762000 w 4616450"/>
                    <a:gd name="connsiteY19" fmla="*/ 0 h 4222750"/>
                    <a:gd name="connsiteX20" fmla="*/ 863600 w 4616450"/>
                    <a:gd name="connsiteY20" fmla="*/ 50800 h 4222750"/>
                    <a:gd name="connsiteX21" fmla="*/ 927100 w 4616450"/>
                    <a:gd name="connsiteY21" fmla="*/ 50800 h 4222750"/>
                    <a:gd name="connsiteX22" fmla="*/ 971550 w 4616450"/>
                    <a:gd name="connsiteY22" fmla="*/ 101600 h 4222750"/>
                    <a:gd name="connsiteX23" fmla="*/ 1009650 w 4616450"/>
                    <a:gd name="connsiteY23" fmla="*/ 101600 h 4222750"/>
                    <a:gd name="connsiteX24" fmla="*/ 1009650 w 4616450"/>
                    <a:gd name="connsiteY24" fmla="*/ 50800 h 4222750"/>
                    <a:gd name="connsiteX25" fmla="*/ 1009650 w 4616450"/>
                    <a:gd name="connsiteY25" fmla="*/ 50800 h 4222750"/>
                    <a:gd name="connsiteX26" fmla="*/ 1028700 w 4616450"/>
                    <a:gd name="connsiteY26" fmla="*/ 6350 h 4222750"/>
                    <a:gd name="connsiteX27" fmla="*/ 1047750 w 4616450"/>
                    <a:gd name="connsiteY27" fmla="*/ 25400 h 4222750"/>
                    <a:gd name="connsiteX28" fmla="*/ 1098550 w 4616450"/>
                    <a:gd name="connsiteY28" fmla="*/ 6350 h 4222750"/>
                    <a:gd name="connsiteX29" fmla="*/ 1193800 w 4616450"/>
                    <a:gd name="connsiteY29" fmla="*/ 63500 h 4222750"/>
                    <a:gd name="connsiteX30" fmla="*/ 1200150 w 4616450"/>
                    <a:gd name="connsiteY30" fmla="*/ 101600 h 4222750"/>
                    <a:gd name="connsiteX31" fmla="*/ 1238250 w 4616450"/>
                    <a:gd name="connsiteY31" fmla="*/ 133350 h 4222750"/>
                    <a:gd name="connsiteX32" fmla="*/ 1308100 w 4616450"/>
                    <a:gd name="connsiteY32" fmla="*/ 165100 h 4222750"/>
                    <a:gd name="connsiteX33" fmla="*/ 1339850 w 4616450"/>
                    <a:gd name="connsiteY33" fmla="*/ 222250 h 4222750"/>
                    <a:gd name="connsiteX34" fmla="*/ 1365250 w 4616450"/>
                    <a:gd name="connsiteY34" fmla="*/ 285750 h 4222750"/>
                    <a:gd name="connsiteX35" fmla="*/ 1441450 w 4616450"/>
                    <a:gd name="connsiteY35" fmla="*/ 266700 h 4222750"/>
                    <a:gd name="connsiteX36" fmla="*/ 1466850 w 4616450"/>
                    <a:gd name="connsiteY36" fmla="*/ 304800 h 4222750"/>
                    <a:gd name="connsiteX37" fmla="*/ 1524000 w 4616450"/>
                    <a:gd name="connsiteY37" fmla="*/ 342900 h 4222750"/>
                    <a:gd name="connsiteX38" fmla="*/ 1606550 w 4616450"/>
                    <a:gd name="connsiteY38" fmla="*/ 336550 h 4222750"/>
                    <a:gd name="connsiteX39" fmla="*/ 1631950 w 4616450"/>
                    <a:gd name="connsiteY39" fmla="*/ 381000 h 4222750"/>
                    <a:gd name="connsiteX40" fmla="*/ 1714500 w 4616450"/>
                    <a:gd name="connsiteY40" fmla="*/ 406400 h 4222750"/>
                    <a:gd name="connsiteX41" fmla="*/ 1790700 w 4616450"/>
                    <a:gd name="connsiteY41" fmla="*/ 444500 h 4222750"/>
                    <a:gd name="connsiteX42" fmla="*/ 1905000 w 4616450"/>
                    <a:gd name="connsiteY42" fmla="*/ 495300 h 4222750"/>
                    <a:gd name="connsiteX43" fmla="*/ 2000250 w 4616450"/>
                    <a:gd name="connsiteY43" fmla="*/ 533400 h 4222750"/>
                    <a:gd name="connsiteX44" fmla="*/ 2038350 w 4616450"/>
                    <a:gd name="connsiteY44" fmla="*/ 584200 h 4222750"/>
                    <a:gd name="connsiteX45" fmla="*/ 2063750 w 4616450"/>
                    <a:gd name="connsiteY45" fmla="*/ 628650 h 4222750"/>
                    <a:gd name="connsiteX46" fmla="*/ 2063750 w 4616450"/>
                    <a:gd name="connsiteY46" fmla="*/ 673100 h 4222750"/>
                    <a:gd name="connsiteX47" fmla="*/ 2190750 w 4616450"/>
                    <a:gd name="connsiteY47" fmla="*/ 749300 h 4222750"/>
                    <a:gd name="connsiteX48" fmla="*/ 2286000 w 4616450"/>
                    <a:gd name="connsiteY48" fmla="*/ 742950 h 4222750"/>
                    <a:gd name="connsiteX49" fmla="*/ 2425700 w 4616450"/>
                    <a:gd name="connsiteY49" fmla="*/ 755650 h 4222750"/>
                    <a:gd name="connsiteX50" fmla="*/ 2489200 w 4616450"/>
                    <a:gd name="connsiteY50" fmla="*/ 755650 h 4222750"/>
                    <a:gd name="connsiteX51" fmla="*/ 2565400 w 4616450"/>
                    <a:gd name="connsiteY51" fmla="*/ 793750 h 4222750"/>
                    <a:gd name="connsiteX52" fmla="*/ 2641600 w 4616450"/>
                    <a:gd name="connsiteY52" fmla="*/ 800100 h 4222750"/>
                    <a:gd name="connsiteX53" fmla="*/ 2641600 w 4616450"/>
                    <a:gd name="connsiteY53" fmla="*/ 800100 h 4222750"/>
                    <a:gd name="connsiteX54" fmla="*/ 2698750 w 4616450"/>
                    <a:gd name="connsiteY54" fmla="*/ 882650 h 4222750"/>
                    <a:gd name="connsiteX55" fmla="*/ 2816225 w 4616450"/>
                    <a:gd name="connsiteY55" fmla="*/ 918369 h 4222750"/>
                    <a:gd name="connsiteX56" fmla="*/ 2912268 w 4616450"/>
                    <a:gd name="connsiteY56" fmla="*/ 931863 h 4222750"/>
                    <a:gd name="connsiteX57" fmla="*/ 2977356 w 4616450"/>
                    <a:gd name="connsiteY57" fmla="*/ 978694 h 4222750"/>
                    <a:gd name="connsiteX58" fmla="*/ 3036094 w 4616450"/>
                    <a:gd name="connsiteY58" fmla="*/ 1030288 h 4222750"/>
                    <a:gd name="connsiteX59" fmla="*/ 3131343 w 4616450"/>
                    <a:gd name="connsiteY59" fmla="*/ 1057275 h 4222750"/>
                    <a:gd name="connsiteX60" fmla="*/ 3228181 w 4616450"/>
                    <a:gd name="connsiteY60" fmla="*/ 1057275 h 4222750"/>
                    <a:gd name="connsiteX61" fmla="*/ 3282157 w 4616450"/>
                    <a:gd name="connsiteY61" fmla="*/ 1110456 h 4222750"/>
                    <a:gd name="connsiteX62" fmla="*/ 3321050 w 4616450"/>
                    <a:gd name="connsiteY62" fmla="*/ 1168400 h 4222750"/>
                    <a:gd name="connsiteX63" fmla="*/ 3359150 w 4616450"/>
                    <a:gd name="connsiteY63" fmla="*/ 1266824 h 4222750"/>
                    <a:gd name="connsiteX64" fmla="*/ 3479800 w 4616450"/>
                    <a:gd name="connsiteY64" fmla="*/ 1371600 h 4222750"/>
                    <a:gd name="connsiteX65" fmla="*/ 3549650 w 4616450"/>
                    <a:gd name="connsiteY65" fmla="*/ 1416050 h 4222750"/>
                    <a:gd name="connsiteX66" fmla="*/ 3594100 w 4616450"/>
                    <a:gd name="connsiteY66" fmla="*/ 1454150 h 4222750"/>
                    <a:gd name="connsiteX67" fmla="*/ 3600450 w 4616450"/>
                    <a:gd name="connsiteY67" fmla="*/ 1504950 h 4222750"/>
                    <a:gd name="connsiteX68" fmla="*/ 3651250 w 4616450"/>
                    <a:gd name="connsiteY68" fmla="*/ 1549400 h 4222750"/>
                    <a:gd name="connsiteX69" fmla="*/ 3651250 w 4616450"/>
                    <a:gd name="connsiteY69" fmla="*/ 1549400 h 4222750"/>
                    <a:gd name="connsiteX70" fmla="*/ 3683000 w 4616450"/>
                    <a:gd name="connsiteY70" fmla="*/ 1625600 h 4222750"/>
                    <a:gd name="connsiteX71" fmla="*/ 3746500 w 4616450"/>
                    <a:gd name="connsiteY71" fmla="*/ 1644650 h 4222750"/>
                    <a:gd name="connsiteX72" fmla="*/ 3727450 w 4616450"/>
                    <a:gd name="connsiteY72" fmla="*/ 1701800 h 4222750"/>
                    <a:gd name="connsiteX73" fmla="*/ 3759200 w 4616450"/>
                    <a:gd name="connsiteY73" fmla="*/ 1758950 h 4222750"/>
                    <a:gd name="connsiteX74" fmla="*/ 3784600 w 4616450"/>
                    <a:gd name="connsiteY74" fmla="*/ 1784350 h 4222750"/>
                    <a:gd name="connsiteX75" fmla="*/ 3854450 w 4616450"/>
                    <a:gd name="connsiteY75" fmla="*/ 1765300 h 4222750"/>
                    <a:gd name="connsiteX76" fmla="*/ 3860800 w 4616450"/>
                    <a:gd name="connsiteY76" fmla="*/ 1816100 h 4222750"/>
                    <a:gd name="connsiteX77" fmla="*/ 3898900 w 4616450"/>
                    <a:gd name="connsiteY77" fmla="*/ 1816100 h 4222750"/>
                    <a:gd name="connsiteX78" fmla="*/ 3937000 w 4616450"/>
                    <a:gd name="connsiteY78" fmla="*/ 1885950 h 4222750"/>
                    <a:gd name="connsiteX79" fmla="*/ 3860800 w 4616450"/>
                    <a:gd name="connsiteY79" fmla="*/ 1892300 h 4222750"/>
                    <a:gd name="connsiteX80" fmla="*/ 3778250 w 4616450"/>
                    <a:gd name="connsiteY80" fmla="*/ 1898650 h 4222750"/>
                    <a:gd name="connsiteX81" fmla="*/ 3740150 w 4616450"/>
                    <a:gd name="connsiteY81" fmla="*/ 2222500 h 4222750"/>
                    <a:gd name="connsiteX82" fmla="*/ 3733800 w 4616450"/>
                    <a:gd name="connsiteY82" fmla="*/ 2336800 h 4222750"/>
                    <a:gd name="connsiteX83" fmla="*/ 3714750 w 4616450"/>
                    <a:gd name="connsiteY83" fmla="*/ 2457450 h 4222750"/>
                    <a:gd name="connsiteX84" fmla="*/ 3816350 w 4616450"/>
                    <a:gd name="connsiteY84" fmla="*/ 2647950 h 4222750"/>
                    <a:gd name="connsiteX85" fmla="*/ 3733800 w 4616450"/>
                    <a:gd name="connsiteY85" fmla="*/ 2686050 h 4222750"/>
                    <a:gd name="connsiteX86" fmla="*/ 3714750 w 4616450"/>
                    <a:gd name="connsiteY86" fmla="*/ 2705100 h 4222750"/>
                    <a:gd name="connsiteX87" fmla="*/ 3733800 w 4616450"/>
                    <a:gd name="connsiteY87" fmla="*/ 2781300 h 4222750"/>
                    <a:gd name="connsiteX88" fmla="*/ 3816350 w 4616450"/>
                    <a:gd name="connsiteY88" fmla="*/ 2813050 h 4222750"/>
                    <a:gd name="connsiteX89" fmla="*/ 3835400 w 4616450"/>
                    <a:gd name="connsiteY89" fmla="*/ 2857500 h 4222750"/>
                    <a:gd name="connsiteX90" fmla="*/ 3930650 w 4616450"/>
                    <a:gd name="connsiteY90" fmla="*/ 2819400 h 4222750"/>
                    <a:gd name="connsiteX91" fmla="*/ 3949700 w 4616450"/>
                    <a:gd name="connsiteY91" fmla="*/ 2908300 h 4222750"/>
                    <a:gd name="connsiteX92" fmla="*/ 4025900 w 4616450"/>
                    <a:gd name="connsiteY92" fmla="*/ 2965450 h 4222750"/>
                    <a:gd name="connsiteX93" fmla="*/ 4114800 w 4616450"/>
                    <a:gd name="connsiteY93" fmla="*/ 3009900 h 4222750"/>
                    <a:gd name="connsiteX94" fmla="*/ 4133850 w 4616450"/>
                    <a:gd name="connsiteY94" fmla="*/ 3086100 h 4222750"/>
                    <a:gd name="connsiteX95" fmla="*/ 4229100 w 4616450"/>
                    <a:gd name="connsiteY95" fmla="*/ 3143250 h 4222750"/>
                    <a:gd name="connsiteX96" fmla="*/ 4343400 w 4616450"/>
                    <a:gd name="connsiteY96" fmla="*/ 3200400 h 4222750"/>
                    <a:gd name="connsiteX97" fmla="*/ 4470400 w 4616450"/>
                    <a:gd name="connsiteY97" fmla="*/ 3219450 h 4222750"/>
                    <a:gd name="connsiteX98" fmla="*/ 4565650 w 4616450"/>
                    <a:gd name="connsiteY98" fmla="*/ 3270250 h 4222750"/>
                    <a:gd name="connsiteX99" fmla="*/ 4540250 w 4616450"/>
                    <a:gd name="connsiteY99" fmla="*/ 3346450 h 4222750"/>
                    <a:gd name="connsiteX100" fmla="*/ 4591050 w 4616450"/>
                    <a:gd name="connsiteY100" fmla="*/ 3397250 h 4222750"/>
                    <a:gd name="connsiteX101" fmla="*/ 4610100 w 4616450"/>
                    <a:gd name="connsiteY101" fmla="*/ 3416300 h 4222750"/>
                    <a:gd name="connsiteX102" fmla="*/ 4616450 w 4616450"/>
                    <a:gd name="connsiteY102" fmla="*/ 3473450 h 4222750"/>
                    <a:gd name="connsiteX103" fmla="*/ 4508500 w 4616450"/>
                    <a:gd name="connsiteY103" fmla="*/ 3454400 h 4222750"/>
                    <a:gd name="connsiteX104" fmla="*/ 4425950 w 4616450"/>
                    <a:gd name="connsiteY104" fmla="*/ 3454400 h 4222750"/>
                    <a:gd name="connsiteX105" fmla="*/ 4381500 w 4616450"/>
                    <a:gd name="connsiteY105" fmla="*/ 3492500 h 4222750"/>
                    <a:gd name="connsiteX106" fmla="*/ 4362450 w 4616450"/>
                    <a:gd name="connsiteY106" fmla="*/ 3543300 h 4222750"/>
                    <a:gd name="connsiteX107" fmla="*/ 4375150 w 4616450"/>
                    <a:gd name="connsiteY107" fmla="*/ 3587750 h 4222750"/>
                    <a:gd name="connsiteX108" fmla="*/ 4254500 w 4616450"/>
                    <a:gd name="connsiteY108" fmla="*/ 3619500 h 4222750"/>
                    <a:gd name="connsiteX109" fmla="*/ 4203700 w 4616450"/>
                    <a:gd name="connsiteY109" fmla="*/ 3562350 h 4222750"/>
                    <a:gd name="connsiteX110" fmla="*/ 4178300 w 4616450"/>
                    <a:gd name="connsiteY110" fmla="*/ 3505200 h 4222750"/>
                    <a:gd name="connsiteX111" fmla="*/ 4133850 w 4616450"/>
                    <a:gd name="connsiteY111" fmla="*/ 3505200 h 4222750"/>
                    <a:gd name="connsiteX112" fmla="*/ 4127500 w 4616450"/>
                    <a:gd name="connsiteY112" fmla="*/ 3575050 h 4222750"/>
                    <a:gd name="connsiteX113" fmla="*/ 4019550 w 4616450"/>
                    <a:gd name="connsiteY113" fmla="*/ 3556000 h 4222750"/>
                    <a:gd name="connsiteX114" fmla="*/ 3987800 w 4616450"/>
                    <a:gd name="connsiteY114" fmla="*/ 3638550 h 4222750"/>
                    <a:gd name="connsiteX115" fmla="*/ 3949700 w 4616450"/>
                    <a:gd name="connsiteY115" fmla="*/ 3708400 h 4222750"/>
                    <a:gd name="connsiteX116" fmla="*/ 3949700 w 4616450"/>
                    <a:gd name="connsiteY116" fmla="*/ 3708400 h 4222750"/>
                    <a:gd name="connsiteX117" fmla="*/ 3854450 w 4616450"/>
                    <a:gd name="connsiteY117" fmla="*/ 3727450 h 4222750"/>
                    <a:gd name="connsiteX118" fmla="*/ 3797300 w 4616450"/>
                    <a:gd name="connsiteY118" fmla="*/ 3835400 h 4222750"/>
                    <a:gd name="connsiteX119" fmla="*/ 3733800 w 4616450"/>
                    <a:gd name="connsiteY119" fmla="*/ 3841750 h 4222750"/>
                    <a:gd name="connsiteX120" fmla="*/ 3740150 w 4616450"/>
                    <a:gd name="connsiteY120" fmla="*/ 4121150 h 4222750"/>
                    <a:gd name="connsiteX121" fmla="*/ 3638550 w 4616450"/>
                    <a:gd name="connsiteY121" fmla="*/ 4203700 h 4222750"/>
                    <a:gd name="connsiteX122" fmla="*/ 3511550 w 4616450"/>
                    <a:gd name="connsiteY122" fmla="*/ 4038600 h 4222750"/>
                    <a:gd name="connsiteX123" fmla="*/ 3473450 w 4616450"/>
                    <a:gd name="connsiteY123" fmla="*/ 4032250 h 4222750"/>
                    <a:gd name="connsiteX124" fmla="*/ 3441700 w 4616450"/>
                    <a:gd name="connsiteY124" fmla="*/ 4089400 h 4222750"/>
                    <a:gd name="connsiteX125" fmla="*/ 3397250 w 4616450"/>
                    <a:gd name="connsiteY125" fmla="*/ 4127500 h 4222750"/>
                    <a:gd name="connsiteX126" fmla="*/ 3314700 w 4616450"/>
                    <a:gd name="connsiteY126" fmla="*/ 4121150 h 4222750"/>
                    <a:gd name="connsiteX127" fmla="*/ 3225800 w 4616450"/>
                    <a:gd name="connsiteY127" fmla="*/ 4095750 h 4222750"/>
                    <a:gd name="connsiteX128" fmla="*/ 3194050 w 4616450"/>
                    <a:gd name="connsiteY128" fmla="*/ 4038600 h 4222750"/>
                    <a:gd name="connsiteX129" fmla="*/ 3130550 w 4616450"/>
                    <a:gd name="connsiteY129" fmla="*/ 4070350 h 4222750"/>
                    <a:gd name="connsiteX130" fmla="*/ 3054350 w 4616450"/>
                    <a:gd name="connsiteY130" fmla="*/ 4032250 h 4222750"/>
                    <a:gd name="connsiteX131" fmla="*/ 2882900 w 4616450"/>
                    <a:gd name="connsiteY131" fmla="*/ 4222750 h 4222750"/>
                    <a:gd name="connsiteX132" fmla="*/ 2819400 w 4616450"/>
                    <a:gd name="connsiteY132" fmla="*/ 4203700 h 4222750"/>
                    <a:gd name="connsiteX133" fmla="*/ 2889250 w 4616450"/>
                    <a:gd name="connsiteY133" fmla="*/ 4108450 h 4222750"/>
                    <a:gd name="connsiteX134" fmla="*/ 2832100 w 4616450"/>
                    <a:gd name="connsiteY134" fmla="*/ 4102100 h 4222750"/>
                    <a:gd name="connsiteX135" fmla="*/ 2832100 w 4616450"/>
                    <a:gd name="connsiteY135" fmla="*/ 4013200 h 4222750"/>
                    <a:gd name="connsiteX136" fmla="*/ 2882900 w 4616450"/>
                    <a:gd name="connsiteY136" fmla="*/ 3956050 h 4222750"/>
                    <a:gd name="connsiteX137" fmla="*/ 2813050 w 4616450"/>
                    <a:gd name="connsiteY137" fmla="*/ 3943350 h 4222750"/>
                    <a:gd name="connsiteX138" fmla="*/ 2749550 w 4616450"/>
                    <a:gd name="connsiteY138" fmla="*/ 3987800 h 4222750"/>
                    <a:gd name="connsiteX139" fmla="*/ 2743200 w 4616450"/>
                    <a:gd name="connsiteY139" fmla="*/ 3943350 h 4222750"/>
                    <a:gd name="connsiteX140" fmla="*/ 2806700 w 4616450"/>
                    <a:gd name="connsiteY140" fmla="*/ 3867150 h 4222750"/>
                    <a:gd name="connsiteX141" fmla="*/ 2800350 w 4616450"/>
                    <a:gd name="connsiteY141" fmla="*/ 3835400 h 4222750"/>
                    <a:gd name="connsiteX142" fmla="*/ 2889250 w 4616450"/>
                    <a:gd name="connsiteY142" fmla="*/ 3733800 h 4222750"/>
                    <a:gd name="connsiteX143" fmla="*/ 2927350 w 4616450"/>
                    <a:gd name="connsiteY143" fmla="*/ 3657600 h 4222750"/>
                    <a:gd name="connsiteX144" fmla="*/ 2933700 w 4616450"/>
                    <a:gd name="connsiteY144" fmla="*/ 3600450 h 4222750"/>
                    <a:gd name="connsiteX145" fmla="*/ 3035300 w 4616450"/>
                    <a:gd name="connsiteY145" fmla="*/ 3448050 h 4222750"/>
                    <a:gd name="connsiteX146" fmla="*/ 2863850 w 4616450"/>
                    <a:gd name="connsiteY146" fmla="*/ 3333750 h 4222750"/>
                    <a:gd name="connsiteX147" fmla="*/ 2984500 w 4616450"/>
                    <a:gd name="connsiteY147" fmla="*/ 3149600 h 4222750"/>
                    <a:gd name="connsiteX148" fmla="*/ 2965450 w 4616450"/>
                    <a:gd name="connsiteY148" fmla="*/ 3117850 h 4222750"/>
                    <a:gd name="connsiteX149" fmla="*/ 2933700 w 4616450"/>
                    <a:gd name="connsiteY149" fmla="*/ 3111500 h 4222750"/>
                    <a:gd name="connsiteX150" fmla="*/ 2908300 w 4616450"/>
                    <a:gd name="connsiteY150" fmla="*/ 3155950 h 4222750"/>
                    <a:gd name="connsiteX151" fmla="*/ 2755900 w 4616450"/>
                    <a:gd name="connsiteY151" fmla="*/ 3098800 h 4222750"/>
                    <a:gd name="connsiteX152" fmla="*/ 2705100 w 4616450"/>
                    <a:gd name="connsiteY152" fmla="*/ 3092450 h 4222750"/>
                    <a:gd name="connsiteX153" fmla="*/ 2622550 w 4616450"/>
                    <a:gd name="connsiteY153" fmla="*/ 3149600 h 4222750"/>
                    <a:gd name="connsiteX154" fmla="*/ 2571750 w 4616450"/>
                    <a:gd name="connsiteY154" fmla="*/ 3111500 h 4222750"/>
                    <a:gd name="connsiteX155" fmla="*/ 2501900 w 4616450"/>
                    <a:gd name="connsiteY155" fmla="*/ 3149600 h 4222750"/>
                    <a:gd name="connsiteX156" fmla="*/ 2514600 w 4616450"/>
                    <a:gd name="connsiteY156" fmla="*/ 3213100 h 4222750"/>
                    <a:gd name="connsiteX157" fmla="*/ 2482850 w 4616450"/>
                    <a:gd name="connsiteY157" fmla="*/ 3352800 h 4222750"/>
                    <a:gd name="connsiteX158" fmla="*/ 2400300 w 4616450"/>
                    <a:gd name="connsiteY158" fmla="*/ 3333750 h 4222750"/>
                    <a:gd name="connsiteX159" fmla="*/ 2381250 w 4616450"/>
                    <a:gd name="connsiteY159" fmla="*/ 3429000 h 4222750"/>
                    <a:gd name="connsiteX160" fmla="*/ 2381250 w 4616450"/>
                    <a:gd name="connsiteY160" fmla="*/ 3511550 h 4222750"/>
                    <a:gd name="connsiteX161" fmla="*/ 2381250 w 4616450"/>
                    <a:gd name="connsiteY161" fmla="*/ 3619500 h 4222750"/>
                    <a:gd name="connsiteX162" fmla="*/ 2406650 w 4616450"/>
                    <a:gd name="connsiteY162" fmla="*/ 3695700 h 4222750"/>
                    <a:gd name="connsiteX163" fmla="*/ 2444750 w 4616450"/>
                    <a:gd name="connsiteY163" fmla="*/ 3740150 h 4222750"/>
                    <a:gd name="connsiteX164" fmla="*/ 2476500 w 4616450"/>
                    <a:gd name="connsiteY164" fmla="*/ 3771900 h 4222750"/>
                    <a:gd name="connsiteX165" fmla="*/ 2413000 w 4616450"/>
                    <a:gd name="connsiteY165" fmla="*/ 3829050 h 4222750"/>
                    <a:gd name="connsiteX166" fmla="*/ 2381250 w 4616450"/>
                    <a:gd name="connsiteY166" fmla="*/ 3759200 h 4222750"/>
                    <a:gd name="connsiteX167" fmla="*/ 2381250 w 4616450"/>
                    <a:gd name="connsiteY167" fmla="*/ 3759200 h 4222750"/>
                    <a:gd name="connsiteX168" fmla="*/ 2298700 w 4616450"/>
                    <a:gd name="connsiteY168" fmla="*/ 3670300 h 4222750"/>
                    <a:gd name="connsiteX169" fmla="*/ 2190750 w 4616450"/>
                    <a:gd name="connsiteY169" fmla="*/ 3676650 h 4222750"/>
                    <a:gd name="connsiteX170" fmla="*/ 2146300 w 4616450"/>
                    <a:gd name="connsiteY170" fmla="*/ 3632200 h 4222750"/>
                    <a:gd name="connsiteX171" fmla="*/ 2178050 w 4616450"/>
                    <a:gd name="connsiteY171" fmla="*/ 3556000 h 4222750"/>
                    <a:gd name="connsiteX172" fmla="*/ 2222500 w 4616450"/>
                    <a:gd name="connsiteY172" fmla="*/ 3473450 h 4222750"/>
                    <a:gd name="connsiteX173" fmla="*/ 2228850 w 4616450"/>
                    <a:gd name="connsiteY173" fmla="*/ 3397250 h 4222750"/>
                    <a:gd name="connsiteX174" fmla="*/ 2190750 w 4616450"/>
                    <a:gd name="connsiteY174" fmla="*/ 3340100 h 4222750"/>
                    <a:gd name="connsiteX175" fmla="*/ 2139950 w 4616450"/>
                    <a:gd name="connsiteY175" fmla="*/ 3340100 h 4222750"/>
                    <a:gd name="connsiteX176" fmla="*/ 2209800 w 4616450"/>
                    <a:gd name="connsiteY176" fmla="*/ 3295650 h 4222750"/>
                    <a:gd name="connsiteX177" fmla="*/ 2317750 w 4616450"/>
                    <a:gd name="connsiteY177" fmla="*/ 3238500 h 4222750"/>
                    <a:gd name="connsiteX178" fmla="*/ 2336800 w 4616450"/>
                    <a:gd name="connsiteY178" fmla="*/ 3143250 h 4222750"/>
                    <a:gd name="connsiteX179" fmla="*/ 2355850 w 4616450"/>
                    <a:gd name="connsiteY179" fmla="*/ 3092450 h 4222750"/>
                    <a:gd name="connsiteX180" fmla="*/ 2432050 w 4616450"/>
                    <a:gd name="connsiteY180" fmla="*/ 3035300 h 4222750"/>
                    <a:gd name="connsiteX181" fmla="*/ 2368550 w 4616450"/>
                    <a:gd name="connsiteY181" fmla="*/ 2952750 h 4222750"/>
                    <a:gd name="connsiteX182" fmla="*/ 2311400 w 4616450"/>
                    <a:gd name="connsiteY182" fmla="*/ 2978150 h 4222750"/>
                    <a:gd name="connsiteX183" fmla="*/ 2203450 w 4616450"/>
                    <a:gd name="connsiteY183" fmla="*/ 2965450 h 4222750"/>
                    <a:gd name="connsiteX184" fmla="*/ 2139950 w 4616450"/>
                    <a:gd name="connsiteY184" fmla="*/ 2952750 h 4222750"/>
                    <a:gd name="connsiteX185" fmla="*/ 2082800 w 4616450"/>
                    <a:gd name="connsiteY185" fmla="*/ 2844800 h 4222750"/>
                    <a:gd name="connsiteX186" fmla="*/ 2012950 w 4616450"/>
                    <a:gd name="connsiteY186" fmla="*/ 2819400 h 4222750"/>
                    <a:gd name="connsiteX187" fmla="*/ 1898650 w 4616450"/>
                    <a:gd name="connsiteY187" fmla="*/ 2832100 h 4222750"/>
                    <a:gd name="connsiteX188" fmla="*/ 1828800 w 4616450"/>
                    <a:gd name="connsiteY188" fmla="*/ 2870200 h 4222750"/>
                    <a:gd name="connsiteX189" fmla="*/ 1758950 w 4616450"/>
                    <a:gd name="connsiteY189" fmla="*/ 2857500 h 4222750"/>
                    <a:gd name="connsiteX190" fmla="*/ 1797050 w 4616450"/>
                    <a:gd name="connsiteY190" fmla="*/ 2762250 h 4222750"/>
                    <a:gd name="connsiteX191" fmla="*/ 1720850 w 4616450"/>
                    <a:gd name="connsiteY191" fmla="*/ 2730500 h 4222750"/>
                    <a:gd name="connsiteX192" fmla="*/ 1676400 w 4616450"/>
                    <a:gd name="connsiteY192" fmla="*/ 2730500 h 4222750"/>
                    <a:gd name="connsiteX193" fmla="*/ 1631950 w 4616450"/>
                    <a:gd name="connsiteY193" fmla="*/ 2711450 h 4222750"/>
                    <a:gd name="connsiteX194" fmla="*/ 1593850 w 4616450"/>
                    <a:gd name="connsiteY194" fmla="*/ 2806700 h 4222750"/>
                    <a:gd name="connsiteX195" fmla="*/ 1581150 w 4616450"/>
                    <a:gd name="connsiteY195" fmla="*/ 2743200 h 4222750"/>
                    <a:gd name="connsiteX196" fmla="*/ 1555750 w 4616450"/>
                    <a:gd name="connsiteY196" fmla="*/ 2673350 h 4222750"/>
                    <a:gd name="connsiteX197" fmla="*/ 1530350 w 4616450"/>
                    <a:gd name="connsiteY197" fmla="*/ 2711450 h 4222750"/>
                    <a:gd name="connsiteX198" fmla="*/ 1517650 w 4616450"/>
                    <a:gd name="connsiteY198" fmla="*/ 2654300 h 4222750"/>
                    <a:gd name="connsiteX199" fmla="*/ 1473200 w 4616450"/>
                    <a:gd name="connsiteY199" fmla="*/ 2635250 h 4222750"/>
                    <a:gd name="connsiteX200" fmla="*/ 1397000 w 4616450"/>
                    <a:gd name="connsiteY200" fmla="*/ 2603500 h 4222750"/>
                    <a:gd name="connsiteX201" fmla="*/ 1308100 w 4616450"/>
                    <a:gd name="connsiteY201" fmla="*/ 2667000 h 4222750"/>
                    <a:gd name="connsiteX202" fmla="*/ 1200150 w 4616450"/>
                    <a:gd name="connsiteY202" fmla="*/ 2584450 h 4222750"/>
                    <a:gd name="connsiteX203" fmla="*/ 1117600 w 4616450"/>
                    <a:gd name="connsiteY203" fmla="*/ 2603500 h 4222750"/>
                    <a:gd name="connsiteX204" fmla="*/ 1060450 w 4616450"/>
                    <a:gd name="connsiteY204" fmla="*/ 2578100 h 4222750"/>
                    <a:gd name="connsiteX205" fmla="*/ 1016000 w 4616450"/>
                    <a:gd name="connsiteY205" fmla="*/ 2565400 h 4222750"/>
                    <a:gd name="connsiteX206" fmla="*/ 1009650 w 4616450"/>
                    <a:gd name="connsiteY206" fmla="*/ 2463800 h 4222750"/>
                    <a:gd name="connsiteX207" fmla="*/ 1066800 w 4616450"/>
                    <a:gd name="connsiteY207" fmla="*/ 2413000 h 4222750"/>
                    <a:gd name="connsiteX208" fmla="*/ 1028700 w 4616450"/>
                    <a:gd name="connsiteY208" fmla="*/ 2368550 h 4222750"/>
                    <a:gd name="connsiteX209" fmla="*/ 990600 w 4616450"/>
                    <a:gd name="connsiteY209" fmla="*/ 2343150 h 4222750"/>
                    <a:gd name="connsiteX210" fmla="*/ 889000 w 4616450"/>
                    <a:gd name="connsiteY210" fmla="*/ 2324100 h 4222750"/>
                    <a:gd name="connsiteX211" fmla="*/ 787400 w 4616450"/>
                    <a:gd name="connsiteY211" fmla="*/ 2311400 h 4222750"/>
                    <a:gd name="connsiteX212" fmla="*/ 787400 w 4616450"/>
                    <a:gd name="connsiteY212" fmla="*/ 2247900 h 4222750"/>
                    <a:gd name="connsiteX213" fmla="*/ 831850 w 4616450"/>
                    <a:gd name="connsiteY213" fmla="*/ 2178050 h 4222750"/>
                    <a:gd name="connsiteX0" fmla="*/ 114300 w 4616450"/>
                    <a:gd name="connsiteY0" fmla="*/ 533400 h 4222750"/>
                    <a:gd name="connsiteX1" fmla="*/ 69850 w 4616450"/>
                    <a:gd name="connsiteY1" fmla="*/ 488950 h 4222750"/>
                    <a:gd name="connsiteX2" fmla="*/ 127000 w 4616450"/>
                    <a:gd name="connsiteY2" fmla="*/ 425450 h 4222750"/>
                    <a:gd name="connsiteX3" fmla="*/ 76200 w 4616450"/>
                    <a:gd name="connsiteY3" fmla="*/ 368300 h 4222750"/>
                    <a:gd name="connsiteX4" fmla="*/ 0 w 4616450"/>
                    <a:gd name="connsiteY4" fmla="*/ 355600 h 4222750"/>
                    <a:gd name="connsiteX5" fmla="*/ 95250 w 4616450"/>
                    <a:gd name="connsiteY5" fmla="*/ 241300 h 4222750"/>
                    <a:gd name="connsiteX6" fmla="*/ 228600 w 4616450"/>
                    <a:gd name="connsiteY6" fmla="*/ 127000 h 4222750"/>
                    <a:gd name="connsiteX7" fmla="*/ 247650 w 4616450"/>
                    <a:gd name="connsiteY7" fmla="*/ 152400 h 4222750"/>
                    <a:gd name="connsiteX8" fmla="*/ 323850 w 4616450"/>
                    <a:gd name="connsiteY8" fmla="*/ 88900 h 4222750"/>
                    <a:gd name="connsiteX9" fmla="*/ 361950 w 4616450"/>
                    <a:gd name="connsiteY9" fmla="*/ 152400 h 4222750"/>
                    <a:gd name="connsiteX10" fmla="*/ 419100 w 4616450"/>
                    <a:gd name="connsiteY10" fmla="*/ 146050 h 4222750"/>
                    <a:gd name="connsiteX11" fmla="*/ 444500 w 4616450"/>
                    <a:gd name="connsiteY11" fmla="*/ 127000 h 4222750"/>
                    <a:gd name="connsiteX12" fmla="*/ 508000 w 4616450"/>
                    <a:gd name="connsiteY12" fmla="*/ 146050 h 4222750"/>
                    <a:gd name="connsiteX13" fmla="*/ 622300 w 4616450"/>
                    <a:gd name="connsiteY13" fmla="*/ 88900 h 4222750"/>
                    <a:gd name="connsiteX14" fmla="*/ 679450 w 4616450"/>
                    <a:gd name="connsiteY14" fmla="*/ 44450 h 4222750"/>
                    <a:gd name="connsiteX15" fmla="*/ 723900 w 4616450"/>
                    <a:gd name="connsiteY15" fmla="*/ 63500 h 4222750"/>
                    <a:gd name="connsiteX16" fmla="*/ 742950 w 4616450"/>
                    <a:gd name="connsiteY16" fmla="*/ 38100 h 4222750"/>
                    <a:gd name="connsiteX17" fmla="*/ 730250 w 4616450"/>
                    <a:gd name="connsiteY17" fmla="*/ 12700 h 4222750"/>
                    <a:gd name="connsiteX18" fmla="*/ 762000 w 4616450"/>
                    <a:gd name="connsiteY18" fmla="*/ 0 h 4222750"/>
                    <a:gd name="connsiteX19" fmla="*/ 762000 w 4616450"/>
                    <a:gd name="connsiteY19" fmla="*/ 0 h 4222750"/>
                    <a:gd name="connsiteX20" fmla="*/ 863600 w 4616450"/>
                    <a:gd name="connsiteY20" fmla="*/ 50800 h 4222750"/>
                    <a:gd name="connsiteX21" fmla="*/ 927100 w 4616450"/>
                    <a:gd name="connsiteY21" fmla="*/ 50800 h 4222750"/>
                    <a:gd name="connsiteX22" fmla="*/ 971550 w 4616450"/>
                    <a:gd name="connsiteY22" fmla="*/ 101600 h 4222750"/>
                    <a:gd name="connsiteX23" fmla="*/ 1009650 w 4616450"/>
                    <a:gd name="connsiteY23" fmla="*/ 101600 h 4222750"/>
                    <a:gd name="connsiteX24" fmla="*/ 1009650 w 4616450"/>
                    <a:gd name="connsiteY24" fmla="*/ 50800 h 4222750"/>
                    <a:gd name="connsiteX25" fmla="*/ 1009650 w 4616450"/>
                    <a:gd name="connsiteY25" fmla="*/ 50800 h 4222750"/>
                    <a:gd name="connsiteX26" fmla="*/ 1028700 w 4616450"/>
                    <a:gd name="connsiteY26" fmla="*/ 6350 h 4222750"/>
                    <a:gd name="connsiteX27" fmla="*/ 1047750 w 4616450"/>
                    <a:gd name="connsiteY27" fmla="*/ 25400 h 4222750"/>
                    <a:gd name="connsiteX28" fmla="*/ 1098550 w 4616450"/>
                    <a:gd name="connsiteY28" fmla="*/ 6350 h 4222750"/>
                    <a:gd name="connsiteX29" fmla="*/ 1193800 w 4616450"/>
                    <a:gd name="connsiteY29" fmla="*/ 63500 h 4222750"/>
                    <a:gd name="connsiteX30" fmla="*/ 1200150 w 4616450"/>
                    <a:gd name="connsiteY30" fmla="*/ 101600 h 4222750"/>
                    <a:gd name="connsiteX31" fmla="*/ 1238250 w 4616450"/>
                    <a:gd name="connsiteY31" fmla="*/ 133350 h 4222750"/>
                    <a:gd name="connsiteX32" fmla="*/ 1308100 w 4616450"/>
                    <a:gd name="connsiteY32" fmla="*/ 165100 h 4222750"/>
                    <a:gd name="connsiteX33" fmla="*/ 1339850 w 4616450"/>
                    <a:gd name="connsiteY33" fmla="*/ 222250 h 4222750"/>
                    <a:gd name="connsiteX34" fmla="*/ 1365250 w 4616450"/>
                    <a:gd name="connsiteY34" fmla="*/ 285750 h 4222750"/>
                    <a:gd name="connsiteX35" fmla="*/ 1441450 w 4616450"/>
                    <a:gd name="connsiteY35" fmla="*/ 266700 h 4222750"/>
                    <a:gd name="connsiteX36" fmla="*/ 1466850 w 4616450"/>
                    <a:gd name="connsiteY36" fmla="*/ 304800 h 4222750"/>
                    <a:gd name="connsiteX37" fmla="*/ 1524000 w 4616450"/>
                    <a:gd name="connsiteY37" fmla="*/ 342900 h 4222750"/>
                    <a:gd name="connsiteX38" fmla="*/ 1606550 w 4616450"/>
                    <a:gd name="connsiteY38" fmla="*/ 336550 h 4222750"/>
                    <a:gd name="connsiteX39" fmla="*/ 1631950 w 4616450"/>
                    <a:gd name="connsiteY39" fmla="*/ 381000 h 4222750"/>
                    <a:gd name="connsiteX40" fmla="*/ 1714500 w 4616450"/>
                    <a:gd name="connsiteY40" fmla="*/ 406400 h 4222750"/>
                    <a:gd name="connsiteX41" fmla="*/ 1790700 w 4616450"/>
                    <a:gd name="connsiteY41" fmla="*/ 444500 h 4222750"/>
                    <a:gd name="connsiteX42" fmla="*/ 1905000 w 4616450"/>
                    <a:gd name="connsiteY42" fmla="*/ 495300 h 4222750"/>
                    <a:gd name="connsiteX43" fmla="*/ 2000250 w 4616450"/>
                    <a:gd name="connsiteY43" fmla="*/ 533400 h 4222750"/>
                    <a:gd name="connsiteX44" fmla="*/ 2038350 w 4616450"/>
                    <a:gd name="connsiteY44" fmla="*/ 584200 h 4222750"/>
                    <a:gd name="connsiteX45" fmla="*/ 2063750 w 4616450"/>
                    <a:gd name="connsiteY45" fmla="*/ 628650 h 4222750"/>
                    <a:gd name="connsiteX46" fmla="*/ 2063750 w 4616450"/>
                    <a:gd name="connsiteY46" fmla="*/ 673100 h 4222750"/>
                    <a:gd name="connsiteX47" fmla="*/ 2190750 w 4616450"/>
                    <a:gd name="connsiteY47" fmla="*/ 749300 h 4222750"/>
                    <a:gd name="connsiteX48" fmla="*/ 2286000 w 4616450"/>
                    <a:gd name="connsiteY48" fmla="*/ 742950 h 4222750"/>
                    <a:gd name="connsiteX49" fmla="*/ 2425700 w 4616450"/>
                    <a:gd name="connsiteY49" fmla="*/ 755650 h 4222750"/>
                    <a:gd name="connsiteX50" fmla="*/ 2489200 w 4616450"/>
                    <a:gd name="connsiteY50" fmla="*/ 755650 h 4222750"/>
                    <a:gd name="connsiteX51" fmla="*/ 2565400 w 4616450"/>
                    <a:gd name="connsiteY51" fmla="*/ 793750 h 4222750"/>
                    <a:gd name="connsiteX52" fmla="*/ 2641600 w 4616450"/>
                    <a:gd name="connsiteY52" fmla="*/ 800100 h 4222750"/>
                    <a:gd name="connsiteX53" fmla="*/ 2641600 w 4616450"/>
                    <a:gd name="connsiteY53" fmla="*/ 800100 h 4222750"/>
                    <a:gd name="connsiteX54" fmla="*/ 2698750 w 4616450"/>
                    <a:gd name="connsiteY54" fmla="*/ 882650 h 4222750"/>
                    <a:gd name="connsiteX55" fmla="*/ 2816225 w 4616450"/>
                    <a:gd name="connsiteY55" fmla="*/ 918369 h 4222750"/>
                    <a:gd name="connsiteX56" fmla="*/ 2912268 w 4616450"/>
                    <a:gd name="connsiteY56" fmla="*/ 931863 h 4222750"/>
                    <a:gd name="connsiteX57" fmla="*/ 2977356 w 4616450"/>
                    <a:gd name="connsiteY57" fmla="*/ 978694 h 4222750"/>
                    <a:gd name="connsiteX58" fmla="*/ 3036094 w 4616450"/>
                    <a:gd name="connsiteY58" fmla="*/ 1030288 h 4222750"/>
                    <a:gd name="connsiteX59" fmla="*/ 3131343 w 4616450"/>
                    <a:gd name="connsiteY59" fmla="*/ 1057275 h 4222750"/>
                    <a:gd name="connsiteX60" fmla="*/ 3228181 w 4616450"/>
                    <a:gd name="connsiteY60" fmla="*/ 1057275 h 4222750"/>
                    <a:gd name="connsiteX61" fmla="*/ 3282157 w 4616450"/>
                    <a:gd name="connsiteY61" fmla="*/ 1110456 h 4222750"/>
                    <a:gd name="connsiteX62" fmla="*/ 3321050 w 4616450"/>
                    <a:gd name="connsiteY62" fmla="*/ 1168400 h 4222750"/>
                    <a:gd name="connsiteX63" fmla="*/ 3359150 w 4616450"/>
                    <a:gd name="connsiteY63" fmla="*/ 1266824 h 4222750"/>
                    <a:gd name="connsiteX64" fmla="*/ 3484562 w 4616450"/>
                    <a:gd name="connsiteY64" fmla="*/ 1362075 h 4222750"/>
                    <a:gd name="connsiteX65" fmla="*/ 3549650 w 4616450"/>
                    <a:gd name="connsiteY65" fmla="*/ 1416050 h 4222750"/>
                    <a:gd name="connsiteX66" fmla="*/ 3594100 w 4616450"/>
                    <a:gd name="connsiteY66" fmla="*/ 1454150 h 4222750"/>
                    <a:gd name="connsiteX67" fmla="*/ 3600450 w 4616450"/>
                    <a:gd name="connsiteY67" fmla="*/ 1504950 h 4222750"/>
                    <a:gd name="connsiteX68" fmla="*/ 3651250 w 4616450"/>
                    <a:gd name="connsiteY68" fmla="*/ 1549400 h 4222750"/>
                    <a:gd name="connsiteX69" fmla="*/ 3651250 w 4616450"/>
                    <a:gd name="connsiteY69" fmla="*/ 1549400 h 4222750"/>
                    <a:gd name="connsiteX70" fmla="*/ 3683000 w 4616450"/>
                    <a:gd name="connsiteY70" fmla="*/ 1625600 h 4222750"/>
                    <a:gd name="connsiteX71" fmla="*/ 3746500 w 4616450"/>
                    <a:gd name="connsiteY71" fmla="*/ 1644650 h 4222750"/>
                    <a:gd name="connsiteX72" fmla="*/ 3727450 w 4616450"/>
                    <a:gd name="connsiteY72" fmla="*/ 1701800 h 4222750"/>
                    <a:gd name="connsiteX73" fmla="*/ 3759200 w 4616450"/>
                    <a:gd name="connsiteY73" fmla="*/ 1758950 h 4222750"/>
                    <a:gd name="connsiteX74" fmla="*/ 3784600 w 4616450"/>
                    <a:gd name="connsiteY74" fmla="*/ 1784350 h 4222750"/>
                    <a:gd name="connsiteX75" fmla="*/ 3854450 w 4616450"/>
                    <a:gd name="connsiteY75" fmla="*/ 1765300 h 4222750"/>
                    <a:gd name="connsiteX76" fmla="*/ 3860800 w 4616450"/>
                    <a:gd name="connsiteY76" fmla="*/ 1816100 h 4222750"/>
                    <a:gd name="connsiteX77" fmla="*/ 3898900 w 4616450"/>
                    <a:gd name="connsiteY77" fmla="*/ 1816100 h 4222750"/>
                    <a:gd name="connsiteX78" fmla="*/ 3937000 w 4616450"/>
                    <a:gd name="connsiteY78" fmla="*/ 1885950 h 4222750"/>
                    <a:gd name="connsiteX79" fmla="*/ 3860800 w 4616450"/>
                    <a:gd name="connsiteY79" fmla="*/ 1892300 h 4222750"/>
                    <a:gd name="connsiteX80" fmla="*/ 3778250 w 4616450"/>
                    <a:gd name="connsiteY80" fmla="*/ 1898650 h 4222750"/>
                    <a:gd name="connsiteX81" fmla="*/ 3740150 w 4616450"/>
                    <a:gd name="connsiteY81" fmla="*/ 2222500 h 4222750"/>
                    <a:gd name="connsiteX82" fmla="*/ 3733800 w 4616450"/>
                    <a:gd name="connsiteY82" fmla="*/ 2336800 h 4222750"/>
                    <a:gd name="connsiteX83" fmla="*/ 3714750 w 4616450"/>
                    <a:gd name="connsiteY83" fmla="*/ 2457450 h 4222750"/>
                    <a:gd name="connsiteX84" fmla="*/ 3816350 w 4616450"/>
                    <a:gd name="connsiteY84" fmla="*/ 2647950 h 4222750"/>
                    <a:gd name="connsiteX85" fmla="*/ 3733800 w 4616450"/>
                    <a:gd name="connsiteY85" fmla="*/ 2686050 h 4222750"/>
                    <a:gd name="connsiteX86" fmla="*/ 3714750 w 4616450"/>
                    <a:gd name="connsiteY86" fmla="*/ 2705100 h 4222750"/>
                    <a:gd name="connsiteX87" fmla="*/ 3733800 w 4616450"/>
                    <a:gd name="connsiteY87" fmla="*/ 2781300 h 4222750"/>
                    <a:gd name="connsiteX88" fmla="*/ 3816350 w 4616450"/>
                    <a:gd name="connsiteY88" fmla="*/ 2813050 h 4222750"/>
                    <a:gd name="connsiteX89" fmla="*/ 3835400 w 4616450"/>
                    <a:gd name="connsiteY89" fmla="*/ 2857500 h 4222750"/>
                    <a:gd name="connsiteX90" fmla="*/ 3930650 w 4616450"/>
                    <a:gd name="connsiteY90" fmla="*/ 2819400 h 4222750"/>
                    <a:gd name="connsiteX91" fmla="*/ 3949700 w 4616450"/>
                    <a:gd name="connsiteY91" fmla="*/ 2908300 h 4222750"/>
                    <a:gd name="connsiteX92" fmla="*/ 4025900 w 4616450"/>
                    <a:gd name="connsiteY92" fmla="*/ 2965450 h 4222750"/>
                    <a:gd name="connsiteX93" fmla="*/ 4114800 w 4616450"/>
                    <a:gd name="connsiteY93" fmla="*/ 3009900 h 4222750"/>
                    <a:gd name="connsiteX94" fmla="*/ 4133850 w 4616450"/>
                    <a:gd name="connsiteY94" fmla="*/ 3086100 h 4222750"/>
                    <a:gd name="connsiteX95" fmla="*/ 4229100 w 4616450"/>
                    <a:gd name="connsiteY95" fmla="*/ 3143250 h 4222750"/>
                    <a:gd name="connsiteX96" fmla="*/ 4343400 w 4616450"/>
                    <a:gd name="connsiteY96" fmla="*/ 3200400 h 4222750"/>
                    <a:gd name="connsiteX97" fmla="*/ 4470400 w 4616450"/>
                    <a:gd name="connsiteY97" fmla="*/ 3219450 h 4222750"/>
                    <a:gd name="connsiteX98" fmla="*/ 4565650 w 4616450"/>
                    <a:gd name="connsiteY98" fmla="*/ 3270250 h 4222750"/>
                    <a:gd name="connsiteX99" fmla="*/ 4540250 w 4616450"/>
                    <a:gd name="connsiteY99" fmla="*/ 3346450 h 4222750"/>
                    <a:gd name="connsiteX100" fmla="*/ 4591050 w 4616450"/>
                    <a:gd name="connsiteY100" fmla="*/ 3397250 h 4222750"/>
                    <a:gd name="connsiteX101" fmla="*/ 4610100 w 4616450"/>
                    <a:gd name="connsiteY101" fmla="*/ 3416300 h 4222750"/>
                    <a:gd name="connsiteX102" fmla="*/ 4616450 w 4616450"/>
                    <a:gd name="connsiteY102" fmla="*/ 3473450 h 4222750"/>
                    <a:gd name="connsiteX103" fmla="*/ 4508500 w 4616450"/>
                    <a:gd name="connsiteY103" fmla="*/ 3454400 h 4222750"/>
                    <a:gd name="connsiteX104" fmla="*/ 4425950 w 4616450"/>
                    <a:gd name="connsiteY104" fmla="*/ 3454400 h 4222750"/>
                    <a:gd name="connsiteX105" fmla="*/ 4381500 w 4616450"/>
                    <a:gd name="connsiteY105" fmla="*/ 3492500 h 4222750"/>
                    <a:gd name="connsiteX106" fmla="*/ 4362450 w 4616450"/>
                    <a:gd name="connsiteY106" fmla="*/ 3543300 h 4222750"/>
                    <a:gd name="connsiteX107" fmla="*/ 4375150 w 4616450"/>
                    <a:gd name="connsiteY107" fmla="*/ 3587750 h 4222750"/>
                    <a:gd name="connsiteX108" fmla="*/ 4254500 w 4616450"/>
                    <a:gd name="connsiteY108" fmla="*/ 3619500 h 4222750"/>
                    <a:gd name="connsiteX109" fmla="*/ 4203700 w 4616450"/>
                    <a:gd name="connsiteY109" fmla="*/ 3562350 h 4222750"/>
                    <a:gd name="connsiteX110" fmla="*/ 4178300 w 4616450"/>
                    <a:gd name="connsiteY110" fmla="*/ 3505200 h 4222750"/>
                    <a:gd name="connsiteX111" fmla="*/ 4133850 w 4616450"/>
                    <a:gd name="connsiteY111" fmla="*/ 3505200 h 4222750"/>
                    <a:gd name="connsiteX112" fmla="*/ 4127500 w 4616450"/>
                    <a:gd name="connsiteY112" fmla="*/ 3575050 h 4222750"/>
                    <a:gd name="connsiteX113" fmla="*/ 4019550 w 4616450"/>
                    <a:gd name="connsiteY113" fmla="*/ 3556000 h 4222750"/>
                    <a:gd name="connsiteX114" fmla="*/ 3987800 w 4616450"/>
                    <a:gd name="connsiteY114" fmla="*/ 3638550 h 4222750"/>
                    <a:gd name="connsiteX115" fmla="*/ 3949700 w 4616450"/>
                    <a:gd name="connsiteY115" fmla="*/ 3708400 h 4222750"/>
                    <a:gd name="connsiteX116" fmla="*/ 3949700 w 4616450"/>
                    <a:gd name="connsiteY116" fmla="*/ 3708400 h 4222750"/>
                    <a:gd name="connsiteX117" fmla="*/ 3854450 w 4616450"/>
                    <a:gd name="connsiteY117" fmla="*/ 3727450 h 4222750"/>
                    <a:gd name="connsiteX118" fmla="*/ 3797300 w 4616450"/>
                    <a:gd name="connsiteY118" fmla="*/ 3835400 h 4222750"/>
                    <a:gd name="connsiteX119" fmla="*/ 3733800 w 4616450"/>
                    <a:gd name="connsiteY119" fmla="*/ 3841750 h 4222750"/>
                    <a:gd name="connsiteX120" fmla="*/ 3740150 w 4616450"/>
                    <a:gd name="connsiteY120" fmla="*/ 4121150 h 4222750"/>
                    <a:gd name="connsiteX121" fmla="*/ 3638550 w 4616450"/>
                    <a:gd name="connsiteY121" fmla="*/ 4203700 h 4222750"/>
                    <a:gd name="connsiteX122" fmla="*/ 3511550 w 4616450"/>
                    <a:gd name="connsiteY122" fmla="*/ 4038600 h 4222750"/>
                    <a:gd name="connsiteX123" fmla="*/ 3473450 w 4616450"/>
                    <a:gd name="connsiteY123" fmla="*/ 4032250 h 4222750"/>
                    <a:gd name="connsiteX124" fmla="*/ 3441700 w 4616450"/>
                    <a:gd name="connsiteY124" fmla="*/ 4089400 h 4222750"/>
                    <a:gd name="connsiteX125" fmla="*/ 3397250 w 4616450"/>
                    <a:gd name="connsiteY125" fmla="*/ 4127500 h 4222750"/>
                    <a:gd name="connsiteX126" fmla="*/ 3314700 w 4616450"/>
                    <a:gd name="connsiteY126" fmla="*/ 4121150 h 4222750"/>
                    <a:gd name="connsiteX127" fmla="*/ 3225800 w 4616450"/>
                    <a:gd name="connsiteY127" fmla="*/ 4095750 h 4222750"/>
                    <a:gd name="connsiteX128" fmla="*/ 3194050 w 4616450"/>
                    <a:gd name="connsiteY128" fmla="*/ 4038600 h 4222750"/>
                    <a:gd name="connsiteX129" fmla="*/ 3130550 w 4616450"/>
                    <a:gd name="connsiteY129" fmla="*/ 4070350 h 4222750"/>
                    <a:gd name="connsiteX130" fmla="*/ 3054350 w 4616450"/>
                    <a:gd name="connsiteY130" fmla="*/ 4032250 h 4222750"/>
                    <a:gd name="connsiteX131" fmla="*/ 2882900 w 4616450"/>
                    <a:gd name="connsiteY131" fmla="*/ 4222750 h 4222750"/>
                    <a:gd name="connsiteX132" fmla="*/ 2819400 w 4616450"/>
                    <a:gd name="connsiteY132" fmla="*/ 4203700 h 4222750"/>
                    <a:gd name="connsiteX133" fmla="*/ 2889250 w 4616450"/>
                    <a:gd name="connsiteY133" fmla="*/ 4108450 h 4222750"/>
                    <a:gd name="connsiteX134" fmla="*/ 2832100 w 4616450"/>
                    <a:gd name="connsiteY134" fmla="*/ 4102100 h 4222750"/>
                    <a:gd name="connsiteX135" fmla="*/ 2832100 w 4616450"/>
                    <a:gd name="connsiteY135" fmla="*/ 4013200 h 4222750"/>
                    <a:gd name="connsiteX136" fmla="*/ 2882900 w 4616450"/>
                    <a:gd name="connsiteY136" fmla="*/ 3956050 h 4222750"/>
                    <a:gd name="connsiteX137" fmla="*/ 2813050 w 4616450"/>
                    <a:gd name="connsiteY137" fmla="*/ 3943350 h 4222750"/>
                    <a:gd name="connsiteX138" fmla="*/ 2749550 w 4616450"/>
                    <a:gd name="connsiteY138" fmla="*/ 3987800 h 4222750"/>
                    <a:gd name="connsiteX139" fmla="*/ 2743200 w 4616450"/>
                    <a:gd name="connsiteY139" fmla="*/ 3943350 h 4222750"/>
                    <a:gd name="connsiteX140" fmla="*/ 2806700 w 4616450"/>
                    <a:gd name="connsiteY140" fmla="*/ 3867150 h 4222750"/>
                    <a:gd name="connsiteX141" fmla="*/ 2800350 w 4616450"/>
                    <a:gd name="connsiteY141" fmla="*/ 3835400 h 4222750"/>
                    <a:gd name="connsiteX142" fmla="*/ 2889250 w 4616450"/>
                    <a:gd name="connsiteY142" fmla="*/ 3733800 h 4222750"/>
                    <a:gd name="connsiteX143" fmla="*/ 2927350 w 4616450"/>
                    <a:gd name="connsiteY143" fmla="*/ 3657600 h 4222750"/>
                    <a:gd name="connsiteX144" fmla="*/ 2933700 w 4616450"/>
                    <a:gd name="connsiteY144" fmla="*/ 3600450 h 4222750"/>
                    <a:gd name="connsiteX145" fmla="*/ 3035300 w 4616450"/>
                    <a:gd name="connsiteY145" fmla="*/ 3448050 h 4222750"/>
                    <a:gd name="connsiteX146" fmla="*/ 2863850 w 4616450"/>
                    <a:gd name="connsiteY146" fmla="*/ 3333750 h 4222750"/>
                    <a:gd name="connsiteX147" fmla="*/ 2984500 w 4616450"/>
                    <a:gd name="connsiteY147" fmla="*/ 3149600 h 4222750"/>
                    <a:gd name="connsiteX148" fmla="*/ 2965450 w 4616450"/>
                    <a:gd name="connsiteY148" fmla="*/ 3117850 h 4222750"/>
                    <a:gd name="connsiteX149" fmla="*/ 2933700 w 4616450"/>
                    <a:gd name="connsiteY149" fmla="*/ 3111500 h 4222750"/>
                    <a:gd name="connsiteX150" fmla="*/ 2908300 w 4616450"/>
                    <a:gd name="connsiteY150" fmla="*/ 3155950 h 4222750"/>
                    <a:gd name="connsiteX151" fmla="*/ 2755900 w 4616450"/>
                    <a:gd name="connsiteY151" fmla="*/ 3098800 h 4222750"/>
                    <a:gd name="connsiteX152" fmla="*/ 2705100 w 4616450"/>
                    <a:gd name="connsiteY152" fmla="*/ 3092450 h 4222750"/>
                    <a:gd name="connsiteX153" fmla="*/ 2622550 w 4616450"/>
                    <a:gd name="connsiteY153" fmla="*/ 3149600 h 4222750"/>
                    <a:gd name="connsiteX154" fmla="*/ 2571750 w 4616450"/>
                    <a:gd name="connsiteY154" fmla="*/ 3111500 h 4222750"/>
                    <a:gd name="connsiteX155" fmla="*/ 2501900 w 4616450"/>
                    <a:gd name="connsiteY155" fmla="*/ 3149600 h 4222750"/>
                    <a:gd name="connsiteX156" fmla="*/ 2514600 w 4616450"/>
                    <a:gd name="connsiteY156" fmla="*/ 3213100 h 4222750"/>
                    <a:gd name="connsiteX157" fmla="*/ 2482850 w 4616450"/>
                    <a:gd name="connsiteY157" fmla="*/ 3352800 h 4222750"/>
                    <a:gd name="connsiteX158" fmla="*/ 2400300 w 4616450"/>
                    <a:gd name="connsiteY158" fmla="*/ 3333750 h 4222750"/>
                    <a:gd name="connsiteX159" fmla="*/ 2381250 w 4616450"/>
                    <a:gd name="connsiteY159" fmla="*/ 3429000 h 4222750"/>
                    <a:gd name="connsiteX160" fmla="*/ 2381250 w 4616450"/>
                    <a:gd name="connsiteY160" fmla="*/ 3511550 h 4222750"/>
                    <a:gd name="connsiteX161" fmla="*/ 2381250 w 4616450"/>
                    <a:gd name="connsiteY161" fmla="*/ 3619500 h 4222750"/>
                    <a:gd name="connsiteX162" fmla="*/ 2406650 w 4616450"/>
                    <a:gd name="connsiteY162" fmla="*/ 3695700 h 4222750"/>
                    <a:gd name="connsiteX163" fmla="*/ 2444750 w 4616450"/>
                    <a:gd name="connsiteY163" fmla="*/ 3740150 h 4222750"/>
                    <a:gd name="connsiteX164" fmla="*/ 2476500 w 4616450"/>
                    <a:gd name="connsiteY164" fmla="*/ 3771900 h 4222750"/>
                    <a:gd name="connsiteX165" fmla="*/ 2413000 w 4616450"/>
                    <a:gd name="connsiteY165" fmla="*/ 3829050 h 4222750"/>
                    <a:gd name="connsiteX166" fmla="*/ 2381250 w 4616450"/>
                    <a:gd name="connsiteY166" fmla="*/ 3759200 h 4222750"/>
                    <a:gd name="connsiteX167" fmla="*/ 2381250 w 4616450"/>
                    <a:gd name="connsiteY167" fmla="*/ 3759200 h 4222750"/>
                    <a:gd name="connsiteX168" fmla="*/ 2298700 w 4616450"/>
                    <a:gd name="connsiteY168" fmla="*/ 3670300 h 4222750"/>
                    <a:gd name="connsiteX169" fmla="*/ 2190750 w 4616450"/>
                    <a:gd name="connsiteY169" fmla="*/ 3676650 h 4222750"/>
                    <a:gd name="connsiteX170" fmla="*/ 2146300 w 4616450"/>
                    <a:gd name="connsiteY170" fmla="*/ 3632200 h 4222750"/>
                    <a:gd name="connsiteX171" fmla="*/ 2178050 w 4616450"/>
                    <a:gd name="connsiteY171" fmla="*/ 3556000 h 4222750"/>
                    <a:gd name="connsiteX172" fmla="*/ 2222500 w 4616450"/>
                    <a:gd name="connsiteY172" fmla="*/ 3473450 h 4222750"/>
                    <a:gd name="connsiteX173" fmla="*/ 2228850 w 4616450"/>
                    <a:gd name="connsiteY173" fmla="*/ 3397250 h 4222750"/>
                    <a:gd name="connsiteX174" fmla="*/ 2190750 w 4616450"/>
                    <a:gd name="connsiteY174" fmla="*/ 3340100 h 4222750"/>
                    <a:gd name="connsiteX175" fmla="*/ 2139950 w 4616450"/>
                    <a:gd name="connsiteY175" fmla="*/ 3340100 h 4222750"/>
                    <a:gd name="connsiteX176" fmla="*/ 2209800 w 4616450"/>
                    <a:gd name="connsiteY176" fmla="*/ 3295650 h 4222750"/>
                    <a:gd name="connsiteX177" fmla="*/ 2317750 w 4616450"/>
                    <a:gd name="connsiteY177" fmla="*/ 3238500 h 4222750"/>
                    <a:gd name="connsiteX178" fmla="*/ 2336800 w 4616450"/>
                    <a:gd name="connsiteY178" fmla="*/ 3143250 h 4222750"/>
                    <a:gd name="connsiteX179" fmla="*/ 2355850 w 4616450"/>
                    <a:gd name="connsiteY179" fmla="*/ 3092450 h 4222750"/>
                    <a:gd name="connsiteX180" fmla="*/ 2432050 w 4616450"/>
                    <a:gd name="connsiteY180" fmla="*/ 3035300 h 4222750"/>
                    <a:gd name="connsiteX181" fmla="*/ 2368550 w 4616450"/>
                    <a:gd name="connsiteY181" fmla="*/ 2952750 h 4222750"/>
                    <a:gd name="connsiteX182" fmla="*/ 2311400 w 4616450"/>
                    <a:gd name="connsiteY182" fmla="*/ 2978150 h 4222750"/>
                    <a:gd name="connsiteX183" fmla="*/ 2203450 w 4616450"/>
                    <a:gd name="connsiteY183" fmla="*/ 2965450 h 4222750"/>
                    <a:gd name="connsiteX184" fmla="*/ 2139950 w 4616450"/>
                    <a:gd name="connsiteY184" fmla="*/ 2952750 h 4222750"/>
                    <a:gd name="connsiteX185" fmla="*/ 2082800 w 4616450"/>
                    <a:gd name="connsiteY185" fmla="*/ 2844800 h 4222750"/>
                    <a:gd name="connsiteX186" fmla="*/ 2012950 w 4616450"/>
                    <a:gd name="connsiteY186" fmla="*/ 2819400 h 4222750"/>
                    <a:gd name="connsiteX187" fmla="*/ 1898650 w 4616450"/>
                    <a:gd name="connsiteY187" fmla="*/ 2832100 h 4222750"/>
                    <a:gd name="connsiteX188" fmla="*/ 1828800 w 4616450"/>
                    <a:gd name="connsiteY188" fmla="*/ 2870200 h 4222750"/>
                    <a:gd name="connsiteX189" fmla="*/ 1758950 w 4616450"/>
                    <a:gd name="connsiteY189" fmla="*/ 2857500 h 4222750"/>
                    <a:gd name="connsiteX190" fmla="*/ 1797050 w 4616450"/>
                    <a:gd name="connsiteY190" fmla="*/ 2762250 h 4222750"/>
                    <a:gd name="connsiteX191" fmla="*/ 1720850 w 4616450"/>
                    <a:gd name="connsiteY191" fmla="*/ 2730500 h 4222750"/>
                    <a:gd name="connsiteX192" fmla="*/ 1676400 w 4616450"/>
                    <a:gd name="connsiteY192" fmla="*/ 2730500 h 4222750"/>
                    <a:gd name="connsiteX193" fmla="*/ 1631950 w 4616450"/>
                    <a:gd name="connsiteY193" fmla="*/ 2711450 h 4222750"/>
                    <a:gd name="connsiteX194" fmla="*/ 1593850 w 4616450"/>
                    <a:gd name="connsiteY194" fmla="*/ 2806700 h 4222750"/>
                    <a:gd name="connsiteX195" fmla="*/ 1581150 w 4616450"/>
                    <a:gd name="connsiteY195" fmla="*/ 2743200 h 4222750"/>
                    <a:gd name="connsiteX196" fmla="*/ 1555750 w 4616450"/>
                    <a:gd name="connsiteY196" fmla="*/ 2673350 h 4222750"/>
                    <a:gd name="connsiteX197" fmla="*/ 1530350 w 4616450"/>
                    <a:gd name="connsiteY197" fmla="*/ 2711450 h 4222750"/>
                    <a:gd name="connsiteX198" fmla="*/ 1517650 w 4616450"/>
                    <a:gd name="connsiteY198" fmla="*/ 2654300 h 4222750"/>
                    <a:gd name="connsiteX199" fmla="*/ 1473200 w 4616450"/>
                    <a:gd name="connsiteY199" fmla="*/ 2635250 h 4222750"/>
                    <a:gd name="connsiteX200" fmla="*/ 1397000 w 4616450"/>
                    <a:gd name="connsiteY200" fmla="*/ 2603500 h 4222750"/>
                    <a:gd name="connsiteX201" fmla="*/ 1308100 w 4616450"/>
                    <a:gd name="connsiteY201" fmla="*/ 2667000 h 4222750"/>
                    <a:gd name="connsiteX202" fmla="*/ 1200150 w 4616450"/>
                    <a:gd name="connsiteY202" fmla="*/ 2584450 h 4222750"/>
                    <a:gd name="connsiteX203" fmla="*/ 1117600 w 4616450"/>
                    <a:gd name="connsiteY203" fmla="*/ 2603500 h 4222750"/>
                    <a:gd name="connsiteX204" fmla="*/ 1060450 w 4616450"/>
                    <a:gd name="connsiteY204" fmla="*/ 2578100 h 4222750"/>
                    <a:gd name="connsiteX205" fmla="*/ 1016000 w 4616450"/>
                    <a:gd name="connsiteY205" fmla="*/ 2565400 h 4222750"/>
                    <a:gd name="connsiteX206" fmla="*/ 1009650 w 4616450"/>
                    <a:gd name="connsiteY206" fmla="*/ 2463800 h 4222750"/>
                    <a:gd name="connsiteX207" fmla="*/ 1066800 w 4616450"/>
                    <a:gd name="connsiteY207" fmla="*/ 2413000 h 4222750"/>
                    <a:gd name="connsiteX208" fmla="*/ 1028700 w 4616450"/>
                    <a:gd name="connsiteY208" fmla="*/ 2368550 h 4222750"/>
                    <a:gd name="connsiteX209" fmla="*/ 990600 w 4616450"/>
                    <a:gd name="connsiteY209" fmla="*/ 2343150 h 4222750"/>
                    <a:gd name="connsiteX210" fmla="*/ 889000 w 4616450"/>
                    <a:gd name="connsiteY210" fmla="*/ 2324100 h 4222750"/>
                    <a:gd name="connsiteX211" fmla="*/ 787400 w 4616450"/>
                    <a:gd name="connsiteY211" fmla="*/ 2311400 h 4222750"/>
                    <a:gd name="connsiteX212" fmla="*/ 787400 w 4616450"/>
                    <a:gd name="connsiteY212" fmla="*/ 2247900 h 4222750"/>
                    <a:gd name="connsiteX213" fmla="*/ 831850 w 4616450"/>
                    <a:gd name="connsiteY213" fmla="*/ 2178050 h 4222750"/>
                    <a:gd name="connsiteX0" fmla="*/ 114300 w 4616450"/>
                    <a:gd name="connsiteY0" fmla="*/ 533400 h 4222750"/>
                    <a:gd name="connsiteX1" fmla="*/ 69850 w 4616450"/>
                    <a:gd name="connsiteY1" fmla="*/ 488950 h 4222750"/>
                    <a:gd name="connsiteX2" fmla="*/ 127000 w 4616450"/>
                    <a:gd name="connsiteY2" fmla="*/ 425450 h 4222750"/>
                    <a:gd name="connsiteX3" fmla="*/ 76200 w 4616450"/>
                    <a:gd name="connsiteY3" fmla="*/ 368300 h 4222750"/>
                    <a:gd name="connsiteX4" fmla="*/ 0 w 4616450"/>
                    <a:gd name="connsiteY4" fmla="*/ 355600 h 4222750"/>
                    <a:gd name="connsiteX5" fmla="*/ 95250 w 4616450"/>
                    <a:gd name="connsiteY5" fmla="*/ 241300 h 4222750"/>
                    <a:gd name="connsiteX6" fmla="*/ 228600 w 4616450"/>
                    <a:gd name="connsiteY6" fmla="*/ 127000 h 4222750"/>
                    <a:gd name="connsiteX7" fmla="*/ 247650 w 4616450"/>
                    <a:gd name="connsiteY7" fmla="*/ 152400 h 4222750"/>
                    <a:gd name="connsiteX8" fmla="*/ 323850 w 4616450"/>
                    <a:gd name="connsiteY8" fmla="*/ 88900 h 4222750"/>
                    <a:gd name="connsiteX9" fmla="*/ 361950 w 4616450"/>
                    <a:gd name="connsiteY9" fmla="*/ 152400 h 4222750"/>
                    <a:gd name="connsiteX10" fmla="*/ 419100 w 4616450"/>
                    <a:gd name="connsiteY10" fmla="*/ 146050 h 4222750"/>
                    <a:gd name="connsiteX11" fmla="*/ 444500 w 4616450"/>
                    <a:gd name="connsiteY11" fmla="*/ 127000 h 4222750"/>
                    <a:gd name="connsiteX12" fmla="*/ 508000 w 4616450"/>
                    <a:gd name="connsiteY12" fmla="*/ 146050 h 4222750"/>
                    <a:gd name="connsiteX13" fmla="*/ 622300 w 4616450"/>
                    <a:gd name="connsiteY13" fmla="*/ 88900 h 4222750"/>
                    <a:gd name="connsiteX14" fmla="*/ 679450 w 4616450"/>
                    <a:gd name="connsiteY14" fmla="*/ 44450 h 4222750"/>
                    <a:gd name="connsiteX15" fmla="*/ 723900 w 4616450"/>
                    <a:gd name="connsiteY15" fmla="*/ 63500 h 4222750"/>
                    <a:gd name="connsiteX16" fmla="*/ 742950 w 4616450"/>
                    <a:gd name="connsiteY16" fmla="*/ 38100 h 4222750"/>
                    <a:gd name="connsiteX17" fmla="*/ 730250 w 4616450"/>
                    <a:gd name="connsiteY17" fmla="*/ 12700 h 4222750"/>
                    <a:gd name="connsiteX18" fmla="*/ 762000 w 4616450"/>
                    <a:gd name="connsiteY18" fmla="*/ 0 h 4222750"/>
                    <a:gd name="connsiteX19" fmla="*/ 762000 w 4616450"/>
                    <a:gd name="connsiteY19" fmla="*/ 0 h 4222750"/>
                    <a:gd name="connsiteX20" fmla="*/ 863600 w 4616450"/>
                    <a:gd name="connsiteY20" fmla="*/ 50800 h 4222750"/>
                    <a:gd name="connsiteX21" fmla="*/ 927100 w 4616450"/>
                    <a:gd name="connsiteY21" fmla="*/ 50800 h 4222750"/>
                    <a:gd name="connsiteX22" fmla="*/ 971550 w 4616450"/>
                    <a:gd name="connsiteY22" fmla="*/ 101600 h 4222750"/>
                    <a:gd name="connsiteX23" fmla="*/ 1009650 w 4616450"/>
                    <a:gd name="connsiteY23" fmla="*/ 101600 h 4222750"/>
                    <a:gd name="connsiteX24" fmla="*/ 1009650 w 4616450"/>
                    <a:gd name="connsiteY24" fmla="*/ 50800 h 4222750"/>
                    <a:gd name="connsiteX25" fmla="*/ 1009650 w 4616450"/>
                    <a:gd name="connsiteY25" fmla="*/ 50800 h 4222750"/>
                    <a:gd name="connsiteX26" fmla="*/ 1028700 w 4616450"/>
                    <a:gd name="connsiteY26" fmla="*/ 6350 h 4222750"/>
                    <a:gd name="connsiteX27" fmla="*/ 1047750 w 4616450"/>
                    <a:gd name="connsiteY27" fmla="*/ 25400 h 4222750"/>
                    <a:gd name="connsiteX28" fmla="*/ 1098550 w 4616450"/>
                    <a:gd name="connsiteY28" fmla="*/ 6350 h 4222750"/>
                    <a:gd name="connsiteX29" fmla="*/ 1193800 w 4616450"/>
                    <a:gd name="connsiteY29" fmla="*/ 63500 h 4222750"/>
                    <a:gd name="connsiteX30" fmla="*/ 1200150 w 4616450"/>
                    <a:gd name="connsiteY30" fmla="*/ 101600 h 4222750"/>
                    <a:gd name="connsiteX31" fmla="*/ 1238250 w 4616450"/>
                    <a:gd name="connsiteY31" fmla="*/ 133350 h 4222750"/>
                    <a:gd name="connsiteX32" fmla="*/ 1308100 w 4616450"/>
                    <a:gd name="connsiteY32" fmla="*/ 165100 h 4222750"/>
                    <a:gd name="connsiteX33" fmla="*/ 1339850 w 4616450"/>
                    <a:gd name="connsiteY33" fmla="*/ 222250 h 4222750"/>
                    <a:gd name="connsiteX34" fmla="*/ 1365250 w 4616450"/>
                    <a:gd name="connsiteY34" fmla="*/ 285750 h 4222750"/>
                    <a:gd name="connsiteX35" fmla="*/ 1441450 w 4616450"/>
                    <a:gd name="connsiteY35" fmla="*/ 266700 h 4222750"/>
                    <a:gd name="connsiteX36" fmla="*/ 1466850 w 4616450"/>
                    <a:gd name="connsiteY36" fmla="*/ 304800 h 4222750"/>
                    <a:gd name="connsiteX37" fmla="*/ 1524000 w 4616450"/>
                    <a:gd name="connsiteY37" fmla="*/ 342900 h 4222750"/>
                    <a:gd name="connsiteX38" fmla="*/ 1606550 w 4616450"/>
                    <a:gd name="connsiteY38" fmla="*/ 336550 h 4222750"/>
                    <a:gd name="connsiteX39" fmla="*/ 1631950 w 4616450"/>
                    <a:gd name="connsiteY39" fmla="*/ 381000 h 4222750"/>
                    <a:gd name="connsiteX40" fmla="*/ 1714500 w 4616450"/>
                    <a:gd name="connsiteY40" fmla="*/ 406400 h 4222750"/>
                    <a:gd name="connsiteX41" fmla="*/ 1790700 w 4616450"/>
                    <a:gd name="connsiteY41" fmla="*/ 444500 h 4222750"/>
                    <a:gd name="connsiteX42" fmla="*/ 1905000 w 4616450"/>
                    <a:gd name="connsiteY42" fmla="*/ 495300 h 4222750"/>
                    <a:gd name="connsiteX43" fmla="*/ 2000250 w 4616450"/>
                    <a:gd name="connsiteY43" fmla="*/ 533400 h 4222750"/>
                    <a:gd name="connsiteX44" fmla="*/ 2038350 w 4616450"/>
                    <a:gd name="connsiteY44" fmla="*/ 584200 h 4222750"/>
                    <a:gd name="connsiteX45" fmla="*/ 2063750 w 4616450"/>
                    <a:gd name="connsiteY45" fmla="*/ 628650 h 4222750"/>
                    <a:gd name="connsiteX46" fmla="*/ 2063750 w 4616450"/>
                    <a:gd name="connsiteY46" fmla="*/ 673100 h 4222750"/>
                    <a:gd name="connsiteX47" fmla="*/ 2190750 w 4616450"/>
                    <a:gd name="connsiteY47" fmla="*/ 749300 h 4222750"/>
                    <a:gd name="connsiteX48" fmla="*/ 2286000 w 4616450"/>
                    <a:gd name="connsiteY48" fmla="*/ 742950 h 4222750"/>
                    <a:gd name="connsiteX49" fmla="*/ 2425700 w 4616450"/>
                    <a:gd name="connsiteY49" fmla="*/ 755650 h 4222750"/>
                    <a:gd name="connsiteX50" fmla="*/ 2489200 w 4616450"/>
                    <a:gd name="connsiteY50" fmla="*/ 755650 h 4222750"/>
                    <a:gd name="connsiteX51" fmla="*/ 2565400 w 4616450"/>
                    <a:gd name="connsiteY51" fmla="*/ 793750 h 4222750"/>
                    <a:gd name="connsiteX52" fmla="*/ 2641600 w 4616450"/>
                    <a:gd name="connsiteY52" fmla="*/ 800100 h 4222750"/>
                    <a:gd name="connsiteX53" fmla="*/ 2641600 w 4616450"/>
                    <a:gd name="connsiteY53" fmla="*/ 800100 h 4222750"/>
                    <a:gd name="connsiteX54" fmla="*/ 2698750 w 4616450"/>
                    <a:gd name="connsiteY54" fmla="*/ 882650 h 4222750"/>
                    <a:gd name="connsiteX55" fmla="*/ 2816225 w 4616450"/>
                    <a:gd name="connsiteY55" fmla="*/ 918369 h 4222750"/>
                    <a:gd name="connsiteX56" fmla="*/ 2912268 w 4616450"/>
                    <a:gd name="connsiteY56" fmla="*/ 931863 h 4222750"/>
                    <a:gd name="connsiteX57" fmla="*/ 2977356 w 4616450"/>
                    <a:gd name="connsiteY57" fmla="*/ 978694 h 4222750"/>
                    <a:gd name="connsiteX58" fmla="*/ 3036094 w 4616450"/>
                    <a:gd name="connsiteY58" fmla="*/ 1030288 h 4222750"/>
                    <a:gd name="connsiteX59" fmla="*/ 3131343 w 4616450"/>
                    <a:gd name="connsiteY59" fmla="*/ 1057275 h 4222750"/>
                    <a:gd name="connsiteX60" fmla="*/ 3228181 w 4616450"/>
                    <a:gd name="connsiteY60" fmla="*/ 1057275 h 4222750"/>
                    <a:gd name="connsiteX61" fmla="*/ 3282157 w 4616450"/>
                    <a:gd name="connsiteY61" fmla="*/ 1110456 h 4222750"/>
                    <a:gd name="connsiteX62" fmla="*/ 3335337 w 4616450"/>
                    <a:gd name="connsiteY62" fmla="*/ 1158875 h 4222750"/>
                    <a:gd name="connsiteX63" fmla="*/ 3359150 w 4616450"/>
                    <a:gd name="connsiteY63" fmla="*/ 1266824 h 4222750"/>
                    <a:gd name="connsiteX64" fmla="*/ 3484562 w 4616450"/>
                    <a:gd name="connsiteY64" fmla="*/ 1362075 h 4222750"/>
                    <a:gd name="connsiteX65" fmla="*/ 3549650 w 4616450"/>
                    <a:gd name="connsiteY65" fmla="*/ 1416050 h 4222750"/>
                    <a:gd name="connsiteX66" fmla="*/ 3594100 w 4616450"/>
                    <a:gd name="connsiteY66" fmla="*/ 1454150 h 4222750"/>
                    <a:gd name="connsiteX67" fmla="*/ 3600450 w 4616450"/>
                    <a:gd name="connsiteY67" fmla="*/ 1504950 h 4222750"/>
                    <a:gd name="connsiteX68" fmla="*/ 3651250 w 4616450"/>
                    <a:gd name="connsiteY68" fmla="*/ 1549400 h 4222750"/>
                    <a:gd name="connsiteX69" fmla="*/ 3651250 w 4616450"/>
                    <a:gd name="connsiteY69" fmla="*/ 1549400 h 4222750"/>
                    <a:gd name="connsiteX70" fmla="*/ 3683000 w 4616450"/>
                    <a:gd name="connsiteY70" fmla="*/ 1625600 h 4222750"/>
                    <a:gd name="connsiteX71" fmla="*/ 3746500 w 4616450"/>
                    <a:gd name="connsiteY71" fmla="*/ 1644650 h 4222750"/>
                    <a:gd name="connsiteX72" fmla="*/ 3727450 w 4616450"/>
                    <a:gd name="connsiteY72" fmla="*/ 1701800 h 4222750"/>
                    <a:gd name="connsiteX73" fmla="*/ 3759200 w 4616450"/>
                    <a:gd name="connsiteY73" fmla="*/ 1758950 h 4222750"/>
                    <a:gd name="connsiteX74" fmla="*/ 3784600 w 4616450"/>
                    <a:gd name="connsiteY74" fmla="*/ 1784350 h 4222750"/>
                    <a:gd name="connsiteX75" fmla="*/ 3854450 w 4616450"/>
                    <a:gd name="connsiteY75" fmla="*/ 1765300 h 4222750"/>
                    <a:gd name="connsiteX76" fmla="*/ 3860800 w 4616450"/>
                    <a:gd name="connsiteY76" fmla="*/ 1816100 h 4222750"/>
                    <a:gd name="connsiteX77" fmla="*/ 3898900 w 4616450"/>
                    <a:gd name="connsiteY77" fmla="*/ 1816100 h 4222750"/>
                    <a:gd name="connsiteX78" fmla="*/ 3937000 w 4616450"/>
                    <a:gd name="connsiteY78" fmla="*/ 1885950 h 4222750"/>
                    <a:gd name="connsiteX79" fmla="*/ 3860800 w 4616450"/>
                    <a:gd name="connsiteY79" fmla="*/ 1892300 h 4222750"/>
                    <a:gd name="connsiteX80" fmla="*/ 3778250 w 4616450"/>
                    <a:gd name="connsiteY80" fmla="*/ 1898650 h 4222750"/>
                    <a:gd name="connsiteX81" fmla="*/ 3740150 w 4616450"/>
                    <a:gd name="connsiteY81" fmla="*/ 2222500 h 4222750"/>
                    <a:gd name="connsiteX82" fmla="*/ 3733800 w 4616450"/>
                    <a:gd name="connsiteY82" fmla="*/ 2336800 h 4222750"/>
                    <a:gd name="connsiteX83" fmla="*/ 3714750 w 4616450"/>
                    <a:gd name="connsiteY83" fmla="*/ 2457450 h 4222750"/>
                    <a:gd name="connsiteX84" fmla="*/ 3816350 w 4616450"/>
                    <a:gd name="connsiteY84" fmla="*/ 2647950 h 4222750"/>
                    <a:gd name="connsiteX85" fmla="*/ 3733800 w 4616450"/>
                    <a:gd name="connsiteY85" fmla="*/ 2686050 h 4222750"/>
                    <a:gd name="connsiteX86" fmla="*/ 3714750 w 4616450"/>
                    <a:gd name="connsiteY86" fmla="*/ 2705100 h 4222750"/>
                    <a:gd name="connsiteX87" fmla="*/ 3733800 w 4616450"/>
                    <a:gd name="connsiteY87" fmla="*/ 2781300 h 4222750"/>
                    <a:gd name="connsiteX88" fmla="*/ 3816350 w 4616450"/>
                    <a:gd name="connsiteY88" fmla="*/ 2813050 h 4222750"/>
                    <a:gd name="connsiteX89" fmla="*/ 3835400 w 4616450"/>
                    <a:gd name="connsiteY89" fmla="*/ 2857500 h 4222750"/>
                    <a:gd name="connsiteX90" fmla="*/ 3930650 w 4616450"/>
                    <a:gd name="connsiteY90" fmla="*/ 2819400 h 4222750"/>
                    <a:gd name="connsiteX91" fmla="*/ 3949700 w 4616450"/>
                    <a:gd name="connsiteY91" fmla="*/ 2908300 h 4222750"/>
                    <a:gd name="connsiteX92" fmla="*/ 4025900 w 4616450"/>
                    <a:gd name="connsiteY92" fmla="*/ 2965450 h 4222750"/>
                    <a:gd name="connsiteX93" fmla="*/ 4114800 w 4616450"/>
                    <a:gd name="connsiteY93" fmla="*/ 3009900 h 4222750"/>
                    <a:gd name="connsiteX94" fmla="*/ 4133850 w 4616450"/>
                    <a:gd name="connsiteY94" fmla="*/ 3086100 h 4222750"/>
                    <a:gd name="connsiteX95" fmla="*/ 4229100 w 4616450"/>
                    <a:gd name="connsiteY95" fmla="*/ 3143250 h 4222750"/>
                    <a:gd name="connsiteX96" fmla="*/ 4343400 w 4616450"/>
                    <a:gd name="connsiteY96" fmla="*/ 3200400 h 4222750"/>
                    <a:gd name="connsiteX97" fmla="*/ 4470400 w 4616450"/>
                    <a:gd name="connsiteY97" fmla="*/ 3219450 h 4222750"/>
                    <a:gd name="connsiteX98" fmla="*/ 4565650 w 4616450"/>
                    <a:gd name="connsiteY98" fmla="*/ 3270250 h 4222750"/>
                    <a:gd name="connsiteX99" fmla="*/ 4540250 w 4616450"/>
                    <a:gd name="connsiteY99" fmla="*/ 3346450 h 4222750"/>
                    <a:gd name="connsiteX100" fmla="*/ 4591050 w 4616450"/>
                    <a:gd name="connsiteY100" fmla="*/ 3397250 h 4222750"/>
                    <a:gd name="connsiteX101" fmla="*/ 4610100 w 4616450"/>
                    <a:gd name="connsiteY101" fmla="*/ 3416300 h 4222750"/>
                    <a:gd name="connsiteX102" fmla="*/ 4616450 w 4616450"/>
                    <a:gd name="connsiteY102" fmla="*/ 3473450 h 4222750"/>
                    <a:gd name="connsiteX103" fmla="*/ 4508500 w 4616450"/>
                    <a:gd name="connsiteY103" fmla="*/ 3454400 h 4222750"/>
                    <a:gd name="connsiteX104" fmla="*/ 4425950 w 4616450"/>
                    <a:gd name="connsiteY104" fmla="*/ 3454400 h 4222750"/>
                    <a:gd name="connsiteX105" fmla="*/ 4381500 w 4616450"/>
                    <a:gd name="connsiteY105" fmla="*/ 3492500 h 4222750"/>
                    <a:gd name="connsiteX106" fmla="*/ 4362450 w 4616450"/>
                    <a:gd name="connsiteY106" fmla="*/ 3543300 h 4222750"/>
                    <a:gd name="connsiteX107" fmla="*/ 4375150 w 4616450"/>
                    <a:gd name="connsiteY107" fmla="*/ 3587750 h 4222750"/>
                    <a:gd name="connsiteX108" fmla="*/ 4254500 w 4616450"/>
                    <a:gd name="connsiteY108" fmla="*/ 3619500 h 4222750"/>
                    <a:gd name="connsiteX109" fmla="*/ 4203700 w 4616450"/>
                    <a:gd name="connsiteY109" fmla="*/ 3562350 h 4222750"/>
                    <a:gd name="connsiteX110" fmla="*/ 4178300 w 4616450"/>
                    <a:gd name="connsiteY110" fmla="*/ 3505200 h 4222750"/>
                    <a:gd name="connsiteX111" fmla="*/ 4133850 w 4616450"/>
                    <a:gd name="connsiteY111" fmla="*/ 3505200 h 4222750"/>
                    <a:gd name="connsiteX112" fmla="*/ 4127500 w 4616450"/>
                    <a:gd name="connsiteY112" fmla="*/ 3575050 h 4222750"/>
                    <a:gd name="connsiteX113" fmla="*/ 4019550 w 4616450"/>
                    <a:gd name="connsiteY113" fmla="*/ 3556000 h 4222750"/>
                    <a:gd name="connsiteX114" fmla="*/ 3987800 w 4616450"/>
                    <a:gd name="connsiteY114" fmla="*/ 3638550 h 4222750"/>
                    <a:gd name="connsiteX115" fmla="*/ 3949700 w 4616450"/>
                    <a:gd name="connsiteY115" fmla="*/ 3708400 h 4222750"/>
                    <a:gd name="connsiteX116" fmla="*/ 3949700 w 4616450"/>
                    <a:gd name="connsiteY116" fmla="*/ 3708400 h 4222750"/>
                    <a:gd name="connsiteX117" fmla="*/ 3854450 w 4616450"/>
                    <a:gd name="connsiteY117" fmla="*/ 3727450 h 4222750"/>
                    <a:gd name="connsiteX118" fmla="*/ 3797300 w 4616450"/>
                    <a:gd name="connsiteY118" fmla="*/ 3835400 h 4222750"/>
                    <a:gd name="connsiteX119" fmla="*/ 3733800 w 4616450"/>
                    <a:gd name="connsiteY119" fmla="*/ 3841750 h 4222750"/>
                    <a:gd name="connsiteX120" fmla="*/ 3740150 w 4616450"/>
                    <a:gd name="connsiteY120" fmla="*/ 4121150 h 4222750"/>
                    <a:gd name="connsiteX121" fmla="*/ 3638550 w 4616450"/>
                    <a:gd name="connsiteY121" fmla="*/ 4203700 h 4222750"/>
                    <a:gd name="connsiteX122" fmla="*/ 3511550 w 4616450"/>
                    <a:gd name="connsiteY122" fmla="*/ 4038600 h 4222750"/>
                    <a:gd name="connsiteX123" fmla="*/ 3473450 w 4616450"/>
                    <a:gd name="connsiteY123" fmla="*/ 4032250 h 4222750"/>
                    <a:gd name="connsiteX124" fmla="*/ 3441700 w 4616450"/>
                    <a:gd name="connsiteY124" fmla="*/ 4089400 h 4222750"/>
                    <a:gd name="connsiteX125" fmla="*/ 3397250 w 4616450"/>
                    <a:gd name="connsiteY125" fmla="*/ 4127500 h 4222750"/>
                    <a:gd name="connsiteX126" fmla="*/ 3314700 w 4616450"/>
                    <a:gd name="connsiteY126" fmla="*/ 4121150 h 4222750"/>
                    <a:gd name="connsiteX127" fmla="*/ 3225800 w 4616450"/>
                    <a:gd name="connsiteY127" fmla="*/ 4095750 h 4222750"/>
                    <a:gd name="connsiteX128" fmla="*/ 3194050 w 4616450"/>
                    <a:gd name="connsiteY128" fmla="*/ 4038600 h 4222750"/>
                    <a:gd name="connsiteX129" fmla="*/ 3130550 w 4616450"/>
                    <a:gd name="connsiteY129" fmla="*/ 4070350 h 4222750"/>
                    <a:gd name="connsiteX130" fmla="*/ 3054350 w 4616450"/>
                    <a:gd name="connsiteY130" fmla="*/ 4032250 h 4222750"/>
                    <a:gd name="connsiteX131" fmla="*/ 2882900 w 4616450"/>
                    <a:gd name="connsiteY131" fmla="*/ 4222750 h 4222750"/>
                    <a:gd name="connsiteX132" fmla="*/ 2819400 w 4616450"/>
                    <a:gd name="connsiteY132" fmla="*/ 4203700 h 4222750"/>
                    <a:gd name="connsiteX133" fmla="*/ 2889250 w 4616450"/>
                    <a:gd name="connsiteY133" fmla="*/ 4108450 h 4222750"/>
                    <a:gd name="connsiteX134" fmla="*/ 2832100 w 4616450"/>
                    <a:gd name="connsiteY134" fmla="*/ 4102100 h 4222750"/>
                    <a:gd name="connsiteX135" fmla="*/ 2832100 w 4616450"/>
                    <a:gd name="connsiteY135" fmla="*/ 4013200 h 4222750"/>
                    <a:gd name="connsiteX136" fmla="*/ 2882900 w 4616450"/>
                    <a:gd name="connsiteY136" fmla="*/ 3956050 h 4222750"/>
                    <a:gd name="connsiteX137" fmla="*/ 2813050 w 4616450"/>
                    <a:gd name="connsiteY137" fmla="*/ 3943350 h 4222750"/>
                    <a:gd name="connsiteX138" fmla="*/ 2749550 w 4616450"/>
                    <a:gd name="connsiteY138" fmla="*/ 3987800 h 4222750"/>
                    <a:gd name="connsiteX139" fmla="*/ 2743200 w 4616450"/>
                    <a:gd name="connsiteY139" fmla="*/ 3943350 h 4222750"/>
                    <a:gd name="connsiteX140" fmla="*/ 2806700 w 4616450"/>
                    <a:gd name="connsiteY140" fmla="*/ 3867150 h 4222750"/>
                    <a:gd name="connsiteX141" fmla="*/ 2800350 w 4616450"/>
                    <a:gd name="connsiteY141" fmla="*/ 3835400 h 4222750"/>
                    <a:gd name="connsiteX142" fmla="*/ 2889250 w 4616450"/>
                    <a:gd name="connsiteY142" fmla="*/ 3733800 h 4222750"/>
                    <a:gd name="connsiteX143" fmla="*/ 2927350 w 4616450"/>
                    <a:gd name="connsiteY143" fmla="*/ 3657600 h 4222750"/>
                    <a:gd name="connsiteX144" fmla="*/ 2933700 w 4616450"/>
                    <a:gd name="connsiteY144" fmla="*/ 3600450 h 4222750"/>
                    <a:gd name="connsiteX145" fmla="*/ 3035300 w 4616450"/>
                    <a:gd name="connsiteY145" fmla="*/ 3448050 h 4222750"/>
                    <a:gd name="connsiteX146" fmla="*/ 2863850 w 4616450"/>
                    <a:gd name="connsiteY146" fmla="*/ 3333750 h 4222750"/>
                    <a:gd name="connsiteX147" fmla="*/ 2984500 w 4616450"/>
                    <a:gd name="connsiteY147" fmla="*/ 3149600 h 4222750"/>
                    <a:gd name="connsiteX148" fmla="*/ 2965450 w 4616450"/>
                    <a:gd name="connsiteY148" fmla="*/ 3117850 h 4222750"/>
                    <a:gd name="connsiteX149" fmla="*/ 2933700 w 4616450"/>
                    <a:gd name="connsiteY149" fmla="*/ 3111500 h 4222750"/>
                    <a:gd name="connsiteX150" fmla="*/ 2908300 w 4616450"/>
                    <a:gd name="connsiteY150" fmla="*/ 3155950 h 4222750"/>
                    <a:gd name="connsiteX151" fmla="*/ 2755900 w 4616450"/>
                    <a:gd name="connsiteY151" fmla="*/ 3098800 h 4222750"/>
                    <a:gd name="connsiteX152" fmla="*/ 2705100 w 4616450"/>
                    <a:gd name="connsiteY152" fmla="*/ 3092450 h 4222750"/>
                    <a:gd name="connsiteX153" fmla="*/ 2622550 w 4616450"/>
                    <a:gd name="connsiteY153" fmla="*/ 3149600 h 4222750"/>
                    <a:gd name="connsiteX154" fmla="*/ 2571750 w 4616450"/>
                    <a:gd name="connsiteY154" fmla="*/ 3111500 h 4222750"/>
                    <a:gd name="connsiteX155" fmla="*/ 2501900 w 4616450"/>
                    <a:gd name="connsiteY155" fmla="*/ 3149600 h 4222750"/>
                    <a:gd name="connsiteX156" fmla="*/ 2514600 w 4616450"/>
                    <a:gd name="connsiteY156" fmla="*/ 3213100 h 4222750"/>
                    <a:gd name="connsiteX157" fmla="*/ 2482850 w 4616450"/>
                    <a:gd name="connsiteY157" fmla="*/ 3352800 h 4222750"/>
                    <a:gd name="connsiteX158" fmla="*/ 2400300 w 4616450"/>
                    <a:gd name="connsiteY158" fmla="*/ 3333750 h 4222750"/>
                    <a:gd name="connsiteX159" fmla="*/ 2381250 w 4616450"/>
                    <a:gd name="connsiteY159" fmla="*/ 3429000 h 4222750"/>
                    <a:gd name="connsiteX160" fmla="*/ 2381250 w 4616450"/>
                    <a:gd name="connsiteY160" fmla="*/ 3511550 h 4222750"/>
                    <a:gd name="connsiteX161" fmla="*/ 2381250 w 4616450"/>
                    <a:gd name="connsiteY161" fmla="*/ 3619500 h 4222750"/>
                    <a:gd name="connsiteX162" fmla="*/ 2406650 w 4616450"/>
                    <a:gd name="connsiteY162" fmla="*/ 3695700 h 4222750"/>
                    <a:gd name="connsiteX163" fmla="*/ 2444750 w 4616450"/>
                    <a:gd name="connsiteY163" fmla="*/ 3740150 h 4222750"/>
                    <a:gd name="connsiteX164" fmla="*/ 2476500 w 4616450"/>
                    <a:gd name="connsiteY164" fmla="*/ 3771900 h 4222750"/>
                    <a:gd name="connsiteX165" fmla="*/ 2413000 w 4616450"/>
                    <a:gd name="connsiteY165" fmla="*/ 3829050 h 4222750"/>
                    <a:gd name="connsiteX166" fmla="*/ 2381250 w 4616450"/>
                    <a:gd name="connsiteY166" fmla="*/ 3759200 h 4222750"/>
                    <a:gd name="connsiteX167" fmla="*/ 2381250 w 4616450"/>
                    <a:gd name="connsiteY167" fmla="*/ 3759200 h 4222750"/>
                    <a:gd name="connsiteX168" fmla="*/ 2298700 w 4616450"/>
                    <a:gd name="connsiteY168" fmla="*/ 3670300 h 4222750"/>
                    <a:gd name="connsiteX169" fmla="*/ 2190750 w 4616450"/>
                    <a:gd name="connsiteY169" fmla="*/ 3676650 h 4222750"/>
                    <a:gd name="connsiteX170" fmla="*/ 2146300 w 4616450"/>
                    <a:gd name="connsiteY170" fmla="*/ 3632200 h 4222750"/>
                    <a:gd name="connsiteX171" fmla="*/ 2178050 w 4616450"/>
                    <a:gd name="connsiteY171" fmla="*/ 3556000 h 4222750"/>
                    <a:gd name="connsiteX172" fmla="*/ 2222500 w 4616450"/>
                    <a:gd name="connsiteY172" fmla="*/ 3473450 h 4222750"/>
                    <a:gd name="connsiteX173" fmla="*/ 2228850 w 4616450"/>
                    <a:gd name="connsiteY173" fmla="*/ 3397250 h 4222750"/>
                    <a:gd name="connsiteX174" fmla="*/ 2190750 w 4616450"/>
                    <a:gd name="connsiteY174" fmla="*/ 3340100 h 4222750"/>
                    <a:gd name="connsiteX175" fmla="*/ 2139950 w 4616450"/>
                    <a:gd name="connsiteY175" fmla="*/ 3340100 h 4222750"/>
                    <a:gd name="connsiteX176" fmla="*/ 2209800 w 4616450"/>
                    <a:gd name="connsiteY176" fmla="*/ 3295650 h 4222750"/>
                    <a:gd name="connsiteX177" fmla="*/ 2317750 w 4616450"/>
                    <a:gd name="connsiteY177" fmla="*/ 3238500 h 4222750"/>
                    <a:gd name="connsiteX178" fmla="*/ 2336800 w 4616450"/>
                    <a:gd name="connsiteY178" fmla="*/ 3143250 h 4222750"/>
                    <a:gd name="connsiteX179" fmla="*/ 2355850 w 4616450"/>
                    <a:gd name="connsiteY179" fmla="*/ 3092450 h 4222750"/>
                    <a:gd name="connsiteX180" fmla="*/ 2432050 w 4616450"/>
                    <a:gd name="connsiteY180" fmla="*/ 3035300 h 4222750"/>
                    <a:gd name="connsiteX181" fmla="*/ 2368550 w 4616450"/>
                    <a:gd name="connsiteY181" fmla="*/ 2952750 h 4222750"/>
                    <a:gd name="connsiteX182" fmla="*/ 2311400 w 4616450"/>
                    <a:gd name="connsiteY182" fmla="*/ 2978150 h 4222750"/>
                    <a:gd name="connsiteX183" fmla="*/ 2203450 w 4616450"/>
                    <a:gd name="connsiteY183" fmla="*/ 2965450 h 4222750"/>
                    <a:gd name="connsiteX184" fmla="*/ 2139950 w 4616450"/>
                    <a:gd name="connsiteY184" fmla="*/ 2952750 h 4222750"/>
                    <a:gd name="connsiteX185" fmla="*/ 2082800 w 4616450"/>
                    <a:gd name="connsiteY185" fmla="*/ 2844800 h 4222750"/>
                    <a:gd name="connsiteX186" fmla="*/ 2012950 w 4616450"/>
                    <a:gd name="connsiteY186" fmla="*/ 2819400 h 4222750"/>
                    <a:gd name="connsiteX187" fmla="*/ 1898650 w 4616450"/>
                    <a:gd name="connsiteY187" fmla="*/ 2832100 h 4222750"/>
                    <a:gd name="connsiteX188" fmla="*/ 1828800 w 4616450"/>
                    <a:gd name="connsiteY188" fmla="*/ 2870200 h 4222750"/>
                    <a:gd name="connsiteX189" fmla="*/ 1758950 w 4616450"/>
                    <a:gd name="connsiteY189" fmla="*/ 2857500 h 4222750"/>
                    <a:gd name="connsiteX190" fmla="*/ 1797050 w 4616450"/>
                    <a:gd name="connsiteY190" fmla="*/ 2762250 h 4222750"/>
                    <a:gd name="connsiteX191" fmla="*/ 1720850 w 4616450"/>
                    <a:gd name="connsiteY191" fmla="*/ 2730500 h 4222750"/>
                    <a:gd name="connsiteX192" fmla="*/ 1676400 w 4616450"/>
                    <a:gd name="connsiteY192" fmla="*/ 2730500 h 4222750"/>
                    <a:gd name="connsiteX193" fmla="*/ 1631950 w 4616450"/>
                    <a:gd name="connsiteY193" fmla="*/ 2711450 h 4222750"/>
                    <a:gd name="connsiteX194" fmla="*/ 1593850 w 4616450"/>
                    <a:gd name="connsiteY194" fmla="*/ 2806700 h 4222750"/>
                    <a:gd name="connsiteX195" fmla="*/ 1581150 w 4616450"/>
                    <a:gd name="connsiteY195" fmla="*/ 2743200 h 4222750"/>
                    <a:gd name="connsiteX196" fmla="*/ 1555750 w 4616450"/>
                    <a:gd name="connsiteY196" fmla="*/ 2673350 h 4222750"/>
                    <a:gd name="connsiteX197" fmla="*/ 1530350 w 4616450"/>
                    <a:gd name="connsiteY197" fmla="*/ 2711450 h 4222750"/>
                    <a:gd name="connsiteX198" fmla="*/ 1517650 w 4616450"/>
                    <a:gd name="connsiteY198" fmla="*/ 2654300 h 4222750"/>
                    <a:gd name="connsiteX199" fmla="*/ 1473200 w 4616450"/>
                    <a:gd name="connsiteY199" fmla="*/ 2635250 h 4222750"/>
                    <a:gd name="connsiteX200" fmla="*/ 1397000 w 4616450"/>
                    <a:gd name="connsiteY200" fmla="*/ 2603500 h 4222750"/>
                    <a:gd name="connsiteX201" fmla="*/ 1308100 w 4616450"/>
                    <a:gd name="connsiteY201" fmla="*/ 2667000 h 4222750"/>
                    <a:gd name="connsiteX202" fmla="*/ 1200150 w 4616450"/>
                    <a:gd name="connsiteY202" fmla="*/ 2584450 h 4222750"/>
                    <a:gd name="connsiteX203" fmla="*/ 1117600 w 4616450"/>
                    <a:gd name="connsiteY203" fmla="*/ 2603500 h 4222750"/>
                    <a:gd name="connsiteX204" fmla="*/ 1060450 w 4616450"/>
                    <a:gd name="connsiteY204" fmla="*/ 2578100 h 4222750"/>
                    <a:gd name="connsiteX205" fmla="*/ 1016000 w 4616450"/>
                    <a:gd name="connsiteY205" fmla="*/ 2565400 h 4222750"/>
                    <a:gd name="connsiteX206" fmla="*/ 1009650 w 4616450"/>
                    <a:gd name="connsiteY206" fmla="*/ 2463800 h 4222750"/>
                    <a:gd name="connsiteX207" fmla="*/ 1066800 w 4616450"/>
                    <a:gd name="connsiteY207" fmla="*/ 2413000 h 4222750"/>
                    <a:gd name="connsiteX208" fmla="*/ 1028700 w 4616450"/>
                    <a:gd name="connsiteY208" fmla="*/ 2368550 h 4222750"/>
                    <a:gd name="connsiteX209" fmla="*/ 990600 w 4616450"/>
                    <a:gd name="connsiteY209" fmla="*/ 2343150 h 4222750"/>
                    <a:gd name="connsiteX210" fmla="*/ 889000 w 4616450"/>
                    <a:gd name="connsiteY210" fmla="*/ 2324100 h 4222750"/>
                    <a:gd name="connsiteX211" fmla="*/ 787400 w 4616450"/>
                    <a:gd name="connsiteY211" fmla="*/ 2311400 h 4222750"/>
                    <a:gd name="connsiteX212" fmla="*/ 787400 w 4616450"/>
                    <a:gd name="connsiteY212" fmla="*/ 2247900 h 4222750"/>
                    <a:gd name="connsiteX213" fmla="*/ 831850 w 4616450"/>
                    <a:gd name="connsiteY213" fmla="*/ 2178050 h 4222750"/>
                    <a:gd name="connsiteX0" fmla="*/ 114300 w 4616450"/>
                    <a:gd name="connsiteY0" fmla="*/ 533400 h 4222750"/>
                    <a:gd name="connsiteX1" fmla="*/ 69850 w 4616450"/>
                    <a:gd name="connsiteY1" fmla="*/ 488950 h 4222750"/>
                    <a:gd name="connsiteX2" fmla="*/ 127000 w 4616450"/>
                    <a:gd name="connsiteY2" fmla="*/ 425450 h 4222750"/>
                    <a:gd name="connsiteX3" fmla="*/ 76200 w 4616450"/>
                    <a:gd name="connsiteY3" fmla="*/ 368300 h 4222750"/>
                    <a:gd name="connsiteX4" fmla="*/ 0 w 4616450"/>
                    <a:gd name="connsiteY4" fmla="*/ 355600 h 4222750"/>
                    <a:gd name="connsiteX5" fmla="*/ 95250 w 4616450"/>
                    <a:gd name="connsiteY5" fmla="*/ 241300 h 4222750"/>
                    <a:gd name="connsiteX6" fmla="*/ 228600 w 4616450"/>
                    <a:gd name="connsiteY6" fmla="*/ 127000 h 4222750"/>
                    <a:gd name="connsiteX7" fmla="*/ 247650 w 4616450"/>
                    <a:gd name="connsiteY7" fmla="*/ 152400 h 4222750"/>
                    <a:gd name="connsiteX8" fmla="*/ 323850 w 4616450"/>
                    <a:gd name="connsiteY8" fmla="*/ 88900 h 4222750"/>
                    <a:gd name="connsiteX9" fmla="*/ 361950 w 4616450"/>
                    <a:gd name="connsiteY9" fmla="*/ 152400 h 4222750"/>
                    <a:gd name="connsiteX10" fmla="*/ 419100 w 4616450"/>
                    <a:gd name="connsiteY10" fmla="*/ 146050 h 4222750"/>
                    <a:gd name="connsiteX11" fmla="*/ 444500 w 4616450"/>
                    <a:gd name="connsiteY11" fmla="*/ 127000 h 4222750"/>
                    <a:gd name="connsiteX12" fmla="*/ 508000 w 4616450"/>
                    <a:gd name="connsiteY12" fmla="*/ 146050 h 4222750"/>
                    <a:gd name="connsiteX13" fmla="*/ 622300 w 4616450"/>
                    <a:gd name="connsiteY13" fmla="*/ 88900 h 4222750"/>
                    <a:gd name="connsiteX14" fmla="*/ 679450 w 4616450"/>
                    <a:gd name="connsiteY14" fmla="*/ 44450 h 4222750"/>
                    <a:gd name="connsiteX15" fmla="*/ 723900 w 4616450"/>
                    <a:gd name="connsiteY15" fmla="*/ 63500 h 4222750"/>
                    <a:gd name="connsiteX16" fmla="*/ 742950 w 4616450"/>
                    <a:gd name="connsiteY16" fmla="*/ 38100 h 4222750"/>
                    <a:gd name="connsiteX17" fmla="*/ 730250 w 4616450"/>
                    <a:gd name="connsiteY17" fmla="*/ 12700 h 4222750"/>
                    <a:gd name="connsiteX18" fmla="*/ 762000 w 4616450"/>
                    <a:gd name="connsiteY18" fmla="*/ 0 h 4222750"/>
                    <a:gd name="connsiteX19" fmla="*/ 762000 w 4616450"/>
                    <a:gd name="connsiteY19" fmla="*/ 0 h 4222750"/>
                    <a:gd name="connsiteX20" fmla="*/ 863600 w 4616450"/>
                    <a:gd name="connsiteY20" fmla="*/ 50800 h 4222750"/>
                    <a:gd name="connsiteX21" fmla="*/ 927100 w 4616450"/>
                    <a:gd name="connsiteY21" fmla="*/ 50800 h 4222750"/>
                    <a:gd name="connsiteX22" fmla="*/ 971550 w 4616450"/>
                    <a:gd name="connsiteY22" fmla="*/ 101600 h 4222750"/>
                    <a:gd name="connsiteX23" fmla="*/ 1009650 w 4616450"/>
                    <a:gd name="connsiteY23" fmla="*/ 101600 h 4222750"/>
                    <a:gd name="connsiteX24" fmla="*/ 1009650 w 4616450"/>
                    <a:gd name="connsiteY24" fmla="*/ 50800 h 4222750"/>
                    <a:gd name="connsiteX25" fmla="*/ 1009650 w 4616450"/>
                    <a:gd name="connsiteY25" fmla="*/ 50800 h 4222750"/>
                    <a:gd name="connsiteX26" fmla="*/ 1028700 w 4616450"/>
                    <a:gd name="connsiteY26" fmla="*/ 6350 h 4222750"/>
                    <a:gd name="connsiteX27" fmla="*/ 1047750 w 4616450"/>
                    <a:gd name="connsiteY27" fmla="*/ 25400 h 4222750"/>
                    <a:gd name="connsiteX28" fmla="*/ 1098550 w 4616450"/>
                    <a:gd name="connsiteY28" fmla="*/ 6350 h 4222750"/>
                    <a:gd name="connsiteX29" fmla="*/ 1193800 w 4616450"/>
                    <a:gd name="connsiteY29" fmla="*/ 63500 h 4222750"/>
                    <a:gd name="connsiteX30" fmla="*/ 1200150 w 4616450"/>
                    <a:gd name="connsiteY30" fmla="*/ 101600 h 4222750"/>
                    <a:gd name="connsiteX31" fmla="*/ 1238250 w 4616450"/>
                    <a:gd name="connsiteY31" fmla="*/ 133350 h 4222750"/>
                    <a:gd name="connsiteX32" fmla="*/ 1308100 w 4616450"/>
                    <a:gd name="connsiteY32" fmla="*/ 165100 h 4222750"/>
                    <a:gd name="connsiteX33" fmla="*/ 1339850 w 4616450"/>
                    <a:gd name="connsiteY33" fmla="*/ 222250 h 4222750"/>
                    <a:gd name="connsiteX34" fmla="*/ 1365250 w 4616450"/>
                    <a:gd name="connsiteY34" fmla="*/ 285750 h 4222750"/>
                    <a:gd name="connsiteX35" fmla="*/ 1441450 w 4616450"/>
                    <a:gd name="connsiteY35" fmla="*/ 266700 h 4222750"/>
                    <a:gd name="connsiteX36" fmla="*/ 1466850 w 4616450"/>
                    <a:gd name="connsiteY36" fmla="*/ 304800 h 4222750"/>
                    <a:gd name="connsiteX37" fmla="*/ 1524000 w 4616450"/>
                    <a:gd name="connsiteY37" fmla="*/ 342900 h 4222750"/>
                    <a:gd name="connsiteX38" fmla="*/ 1606550 w 4616450"/>
                    <a:gd name="connsiteY38" fmla="*/ 336550 h 4222750"/>
                    <a:gd name="connsiteX39" fmla="*/ 1631950 w 4616450"/>
                    <a:gd name="connsiteY39" fmla="*/ 381000 h 4222750"/>
                    <a:gd name="connsiteX40" fmla="*/ 1714500 w 4616450"/>
                    <a:gd name="connsiteY40" fmla="*/ 406400 h 4222750"/>
                    <a:gd name="connsiteX41" fmla="*/ 1790700 w 4616450"/>
                    <a:gd name="connsiteY41" fmla="*/ 444500 h 4222750"/>
                    <a:gd name="connsiteX42" fmla="*/ 1905000 w 4616450"/>
                    <a:gd name="connsiteY42" fmla="*/ 495300 h 4222750"/>
                    <a:gd name="connsiteX43" fmla="*/ 2000250 w 4616450"/>
                    <a:gd name="connsiteY43" fmla="*/ 533400 h 4222750"/>
                    <a:gd name="connsiteX44" fmla="*/ 2038350 w 4616450"/>
                    <a:gd name="connsiteY44" fmla="*/ 584200 h 4222750"/>
                    <a:gd name="connsiteX45" fmla="*/ 2063750 w 4616450"/>
                    <a:gd name="connsiteY45" fmla="*/ 628650 h 4222750"/>
                    <a:gd name="connsiteX46" fmla="*/ 2063750 w 4616450"/>
                    <a:gd name="connsiteY46" fmla="*/ 673100 h 4222750"/>
                    <a:gd name="connsiteX47" fmla="*/ 2190750 w 4616450"/>
                    <a:gd name="connsiteY47" fmla="*/ 749300 h 4222750"/>
                    <a:gd name="connsiteX48" fmla="*/ 2286000 w 4616450"/>
                    <a:gd name="connsiteY48" fmla="*/ 742950 h 4222750"/>
                    <a:gd name="connsiteX49" fmla="*/ 2425700 w 4616450"/>
                    <a:gd name="connsiteY49" fmla="*/ 755650 h 4222750"/>
                    <a:gd name="connsiteX50" fmla="*/ 2489200 w 4616450"/>
                    <a:gd name="connsiteY50" fmla="*/ 755650 h 4222750"/>
                    <a:gd name="connsiteX51" fmla="*/ 2565400 w 4616450"/>
                    <a:gd name="connsiteY51" fmla="*/ 793750 h 4222750"/>
                    <a:gd name="connsiteX52" fmla="*/ 2641600 w 4616450"/>
                    <a:gd name="connsiteY52" fmla="*/ 800100 h 4222750"/>
                    <a:gd name="connsiteX53" fmla="*/ 2641600 w 4616450"/>
                    <a:gd name="connsiteY53" fmla="*/ 800100 h 4222750"/>
                    <a:gd name="connsiteX54" fmla="*/ 2698750 w 4616450"/>
                    <a:gd name="connsiteY54" fmla="*/ 882650 h 4222750"/>
                    <a:gd name="connsiteX55" fmla="*/ 2816225 w 4616450"/>
                    <a:gd name="connsiteY55" fmla="*/ 918369 h 4222750"/>
                    <a:gd name="connsiteX56" fmla="*/ 2912268 w 4616450"/>
                    <a:gd name="connsiteY56" fmla="*/ 931863 h 4222750"/>
                    <a:gd name="connsiteX57" fmla="*/ 2977356 w 4616450"/>
                    <a:gd name="connsiteY57" fmla="*/ 978694 h 4222750"/>
                    <a:gd name="connsiteX58" fmla="*/ 3036094 w 4616450"/>
                    <a:gd name="connsiteY58" fmla="*/ 1030288 h 4222750"/>
                    <a:gd name="connsiteX59" fmla="*/ 3131343 w 4616450"/>
                    <a:gd name="connsiteY59" fmla="*/ 1057275 h 4222750"/>
                    <a:gd name="connsiteX60" fmla="*/ 3228181 w 4616450"/>
                    <a:gd name="connsiteY60" fmla="*/ 1057275 h 4222750"/>
                    <a:gd name="connsiteX61" fmla="*/ 3303588 w 4616450"/>
                    <a:gd name="connsiteY61" fmla="*/ 1077119 h 4222750"/>
                    <a:gd name="connsiteX62" fmla="*/ 3335337 w 4616450"/>
                    <a:gd name="connsiteY62" fmla="*/ 1158875 h 4222750"/>
                    <a:gd name="connsiteX63" fmla="*/ 3359150 w 4616450"/>
                    <a:gd name="connsiteY63" fmla="*/ 1266824 h 4222750"/>
                    <a:gd name="connsiteX64" fmla="*/ 3484562 w 4616450"/>
                    <a:gd name="connsiteY64" fmla="*/ 1362075 h 4222750"/>
                    <a:gd name="connsiteX65" fmla="*/ 3549650 w 4616450"/>
                    <a:gd name="connsiteY65" fmla="*/ 1416050 h 4222750"/>
                    <a:gd name="connsiteX66" fmla="*/ 3594100 w 4616450"/>
                    <a:gd name="connsiteY66" fmla="*/ 1454150 h 4222750"/>
                    <a:gd name="connsiteX67" fmla="*/ 3600450 w 4616450"/>
                    <a:gd name="connsiteY67" fmla="*/ 1504950 h 4222750"/>
                    <a:gd name="connsiteX68" fmla="*/ 3651250 w 4616450"/>
                    <a:gd name="connsiteY68" fmla="*/ 1549400 h 4222750"/>
                    <a:gd name="connsiteX69" fmla="*/ 3651250 w 4616450"/>
                    <a:gd name="connsiteY69" fmla="*/ 1549400 h 4222750"/>
                    <a:gd name="connsiteX70" fmla="*/ 3683000 w 4616450"/>
                    <a:gd name="connsiteY70" fmla="*/ 1625600 h 4222750"/>
                    <a:gd name="connsiteX71" fmla="*/ 3746500 w 4616450"/>
                    <a:gd name="connsiteY71" fmla="*/ 1644650 h 4222750"/>
                    <a:gd name="connsiteX72" fmla="*/ 3727450 w 4616450"/>
                    <a:gd name="connsiteY72" fmla="*/ 1701800 h 4222750"/>
                    <a:gd name="connsiteX73" fmla="*/ 3759200 w 4616450"/>
                    <a:gd name="connsiteY73" fmla="*/ 1758950 h 4222750"/>
                    <a:gd name="connsiteX74" fmla="*/ 3784600 w 4616450"/>
                    <a:gd name="connsiteY74" fmla="*/ 1784350 h 4222750"/>
                    <a:gd name="connsiteX75" fmla="*/ 3854450 w 4616450"/>
                    <a:gd name="connsiteY75" fmla="*/ 1765300 h 4222750"/>
                    <a:gd name="connsiteX76" fmla="*/ 3860800 w 4616450"/>
                    <a:gd name="connsiteY76" fmla="*/ 1816100 h 4222750"/>
                    <a:gd name="connsiteX77" fmla="*/ 3898900 w 4616450"/>
                    <a:gd name="connsiteY77" fmla="*/ 1816100 h 4222750"/>
                    <a:gd name="connsiteX78" fmla="*/ 3937000 w 4616450"/>
                    <a:gd name="connsiteY78" fmla="*/ 1885950 h 4222750"/>
                    <a:gd name="connsiteX79" fmla="*/ 3860800 w 4616450"/>
                    <a:gd name="connsiteY79" fmla="*/ 1892300 h 4222750"/>
                    <a:gd name="connsiteX80" fmla="*/ 3778250 w 4616450"/>
                    <a:gd name="connsiteY80" fmla="*/ 1898650 h 4222750"/>
                    <a:gd name="connsiteX81" fmla="*/ 3740150 w 4616450"/>
                    <a:gd name="connsiteY81" fmla="*/ 2222500 h 4222750"/>
                    <a:gd name="connsiteX82" fmla="*/ 3733800 w 4616450"/>
                    <a:gd name="connsiteY82" fmla="*/ 2336800 h 4222750"/>
                    <a:gd name="connsiteX83" fmla="*/ 3714750 w 4616450"/>
                    <a:gd name="connsiteY83" fmla="*/ 2457450 h 4222750"/>
                    <a:gd name="connsiteX84" fmla="*/ 3816350 w 4616450"/>
                    <a:gd name="connsiteY84" fmla="*/ 2647950 h 4222750"/>
                    <a:gd name="connsiteX85" fmla="*/ 3733800 w 4616450"/>
                    <a:gd name="connsiteY85" fmla="*/ 2686050 h 4222750"/>
                    <a:gd name="connsiteX86" fmla="*/ 3714750 w 4616450"/>
                    <a:gd name="connsiteY86" fmla="*/ 2705100 h 4222750"/>
                    <a:gd name="connsiteX87" fmla="*/ 3733800 w 4616450"/>
                    <a:gd name="connsiteY87" fmla="*/ 2781300 h 4222750"/>
                    <a:gd name="connsiteX88" fmla="*/ 3816350 w 4616450"/>
                    <a:gd name="connsiteY88" fmla="*/ 2813050 h 4222750"/>
                    <a:gd name="connsiteX89" fmla="*/ 3835400 w 4616450"/>
                    <a:gd name="connsiteY89" fmla="*/ 2857500 h 4222750"/>
                    <a:gd name="connsiteX90" fmla="*/ 3930650 w 4616450"/>
                    <a:gd name="connsiteY90" fmla="*/ 2819400 h 4222750"/>
                    <a:gd name="connsiteX91" fmla="*/ 3949700 w 4616450"/>
                    <a:gd name="connsiteY91" fmla="*/ 2908300 h 4222750"/>
                    <a:gd name="connsiteX92" fmla="*/ 4025900 w 4616450"/>
                    <a:gd name="connsiteY92" fmla="*/ 2965450 h 4222750"/>
                    <a:gd name="connsiteX93" fmla="*/ 4114800 w 4616450"/>
                    <a:gd name="connsiteY93" fmla="*/ 3009900 h 4222750"/>
                    <a:gd name="connsiteX94" fmla="*/ 4133850 w 4616450"/>
                    <a:gd name="connsiteY94" fmla="*/ 3086100 h 4222750"/>
                    <a:gd name="connsiteX95" fmla="*/ 4229100 w 4616450"/>
                    <a:gd name="connsiteY95" fmla="*/ 3143250 h 4222750"/>
                    <a:gd name="connsiteX96" fmla="*/ 4343400 w 4616450"/>
                    <a:gd name="connsiteY96" fmla="*/ 3200400 h 4222750"/>
                    <a:gd name="connsiteX97" fmla="*/ 4470400 w 4616450"/>
                    <a:gd name="connsiteY97" fmla="*/ 3219450 h 4222750"/>
                    <a:gd name="connsiteX98" fmla="*/ 4565650 w 4616450"/>
                    <a:gd name="connsiteY98" fmla="*/ 3270250 h 4222750"/>
                    <a:gd name="connsiteX99" fmla="*/ 4540250 w 4616450"/>
                    <a:gd name="connsiteY99" fmla="*/ 3346450 h 4222750"/>
                    <a:gd name="connsiteX100" fmla="*/ 4591050 w 4616450"/>
                    <a:gd name="connsiteY100" fmla="*/ 3397250 h 4222750"/>
                    <a:gd name="connsiteX101" fmla="*/ 4610100 w 4616450"/>
                    <a:gd name="connsiteY101" fmla="*/ 3416300 h 4222750"/>
                    <a:gd name="connsiteX102" fmla="*/ 4616450 w 4616450"/>
                    <a:gd name="connsiteY102" fmla="*/ 3473450 h 4222750"/>
                    <a:gd name="connsiteX103" fmla="*/ 4508500 w 4616450"/>
                    <a:gd name="connsiteY103" fmla="*/ 3454400 h 4222750"/>
                    <a:gd name="connsiteX104" fmla="*/ 4425950 w 4616450"/>
                    <a:gd name="connsiteY104" fmla="*/ 3454400 h 4222750"/>
                    <a:gd name="connsiteX105" fmla="*/ 4381500 w 4616450"/>
                    <a:gd name="connsiteY105" fmla="*/ 3492500 h 4222750"/>
                    <a:gd name="connsiteX106" fmla="*/ 4362450 w 4616450"/>
                    <a:gd name="connsiteY106" fmla="*/ 3543300 h 4222750"/>
                    <a:gd name="connsiteX107" fmla="*/ 4375150 w 4616450"/>
                    <a:gd name="connsiteY107" fmla="*/ 3587750 h 4222750"/>
                    <a:gd name="connsiteX108" fmla="*/ 4254500 w 4616450"/>
                    <a:gd name="connsiteY108" fmla="*/ 3619500 h 4222750"/>
                    <a:gd name="connsiteX109" fmla="*/ 4203700 w 4616450"/>
                    <a:gd name="connsiteY109" fmla="*/ 3562350 h 4222750"/>
                    <a:gd name="connsiteX110" fmla="*/ 4178300 w 4616450"/>
                    <a:gd name="connsiteY110" fmla="*/ 3505200 h 4222750"/>
                    <a:gd name="connsiteX111" fmla="*/ 4133850 w 4616450"/>
                    <a:gd name="connsiteY111" fmla="*/ 3505200 h 4222750"/>
                    <a:gd name="connsiteX112" fmla="*/ 4127500 w 4616450"/>
                    <a:gd name="connsiteY112" fmla="*/ 3575050 h 4222750"/>
                    <a:gd name="connsiteX113" fmla="*/ 4019550 w 4616450"/>
                    <a:gd name="connsiteY113" fmla="*/ 3556000 h 4222750"/>
                    <a:gd name="connsiteX114" fmla="*/ 3987800 w 4616450"/>
                    <a:gd name="connsiteY114" fmla="*/ 3638550 h 4222750"/>
                    <a:gd name="connsiteX115" fmla="*/ 3949700 w 4616450"/>
                    <a:gd name="connsiteY115" fmla="*/ 3708400 h 4222750"/>
                    <a:gd name="connsiteX116" fmla="*/ 3949700 w 4616450"/>
                    <a:gd name="connsiteY116" fmla="*/ 3708400 h 4222750"/>
                    <a:gd name="connsiteX117" fmla="*/ 3854450 w 4616450"/>
                    <a:gd name="connsiteY117" fmla="*/ 3727450 h 4222750"/>
                    <a:gd name="connsiteX118" fmla="*/ 3797300 w 4616450"/>
                    <a:gd name="connsiteY118" fmla="*/ 3835400 h 4222750"/>
                    <a:gd name="connsiteX119" fmla="*/ 3733800 w 4616450"/>
                    <a:gd name="connsiteY119" fmla="*/ 3841750 h 4222750"/>
                    <a:gd name="connsiteX120" fmla="*/ 3740150 w 4616450"/>
                    <a:gd name="connsiteY120" fmla="*/ 4121150 h 4222750"/>
                    <a:gd name="connsiteX121" fmla="*/ 3638550 w 4616450"/>
                    <a:gd name="connsiteY121" fmla="*/ 4203700 h 4222750"/>
                    <a:gd name="connsiteX122" fmla="*/ 3511550 w 4616450"/>
                    <a:gd name="connsiteY122" fmla="*/ 4038600 h 4222750"/>
                    <a:gd name="connsiteX123" fmla="*/ 3473450 w 4616450"/>
                    <a:gd name="connsiteY123" fmla="*/ 4032250 h 4222750"/>
                    <a:gd name="connsiteX124" fmla="*/ 3441700 w 4616450"/>
                    <a:gd name="connsiteY124" fmla="*/ 4089400 h 4222750"/>
                    <a:gd name="connsiteX125" fmla="*/ 3397250 w 4616450"/>
                    <a:gd name="connsiteY125" fmla="*/ 4127500 h 4222750"/>
                    <a:gd name="connsiteX126" fmla="*/ 3314700 w 4616450"/>
                    <a:gd name="connsiteY126" fmla="*/ 4121150 h 4222750"/>
                    <a:gd name="connsiteX127" fmla="*/ 3225800 w 4616450"/>
                    <a:gd name="connsiteY127" fmla="*/ 4095750 h 4222750"/>
                    <a:gd name="connsiteX128" fmla="*/ 3194050 w 4616450"/>
                    <a:gd name="connsiteY128" fmla="*/ 4038600 h 4222750"/>
                    <a:gd name="connsiteX129" fmla="*/ 3130550 w 4616450"/>
                    <a:gd name="connsiteY129" fmla="*/ 4070350 h 4222750"/>
                    <a:gd name="connsiteX130" fmla="*/ 3054350 w 4616450"/>
                    <a:gd name="connsiteY130" fmla="*/ 4032250 h 4222750"/>
                    <a:gd name="connsiteX131" fmla="*/ 2882900 w 4616450"/>
                    <a:gd name="connsiteY131" fmla="*/ 4222750 h 4222750"/>
                    <a:gd name="connsiteX132" fmla="*/ 2819400 w 4616450"/>
                    <a:gd name="connsiteY132" fmla="*/ 4203700 h 4222750"/>
                    <a:gd name="connsiteX133" fmla="*/ 2889250 w 4616450"/>
                    <a:gd name="connsiteY133" fmla="*/ 4108450 h 4222750"/>
                    <a:gd name="connsiteX134" fmla="*/ 2832100 w 4616450"/>
                    <a:gd name="connsiteY134" fmla="*/ 4102100 h 4222750"/>
                    <a:gd name="connsiteX135" fmla="*/ 2832100 w 4616450"/>
                    <a:gd name="connsiteY135" fmla="*/ 4013200 h 4222750"/>
                    <a:gd name="connsiteX136" fmla="*/ 2882900 w 4616450"/>
                    <a:gd name="connsiteY136" fmla="*/ 3956050 h 4222750"/>
                    <a:gd name="connsiteX137" fmla="*/ 2813050 w 4616450"/>
                    <a:gd name="connsiteY137" fmla="*/ 3943350 h 4222750"/>
                    <a:gd name="connsiteX138" fmla="*/ 2749550 w 4616450"/>
                    <a:gd name="connsiteY138" fmla="*/ 3987800 h 4222750"/>
                    <a:gd name="connsiteX139" fmla="*/ 2743200 w 4616450"/>
                    <a:gd name="connsiteY139" fmla="*/ 3943350 h 4222750"/>
                    <a:gd name="connsiteX140" fmla="*/ 2806700 w 4616450"/>
                    <a:gd name="connsiteY140" fmla="*/ 3867150 h 4222750"/>
                    <a:gd name="connsiteX141" fmla="*/ 2800350 w 4616450"/>
                    <a:gd name="connsiteY141" fmla="*/ 3835400 h 4222750"/>
                    <a:gd name="connsiteX142" fmla="*/ 2889250 w 4616450"/>
                    <a:gd name="connsiteY142" fmla="*/ 3733800 h 4222750"/>
                    <a:gd name="connsiteX143" fmla="*/ 2927350 w 4616450"/>
                    <a:gd name="connsiteY143" fmla="*/ 3657600 h 4222750"/>
                    <a:gd name="connsiteX144" fmla="*/ 2933700 w 4616450"/>
                    <a:gd name="connsiteY144" fmla="*/ 3600450 h 4222750"/>
                    <a:gd name="connsiteX145" fmla="*/ 3035300 w 4616450"/>
                    <a:gd name="connsiteY145" fmla="*/ 3448050 h 4222750"/>
                    <a:gd name="connsiteX146" fmla="*/ 2863850 w 4616450"/>
                    <a:gd name="connsiteY146" fmla="*/ 3333750 h 4222750"/>
                    <a:gd name="connsiteX147" fmla="*/ 2984500 w 4616450"/>
                    <a:gd name="connsiteY147" fmla="*/ 3149600 h 4222750"/>
                    <a:gd name="connsiteX148" fmla="*/ 2965450 w 4616450"/>
                    <a:gd name="connsiteY148" fmla="*/ 3117850 h 4222750"/>
                    <a:gd name="connsiteX149" fmla="*/ 2933700 w 4616450"/>
                    <a:gd name="connsiteY149" fmla="*/ 3111500 h 4222750"/>
                    <a:gd name="connsiteX150" fmla="*/ 2908300 w 4616450"/>
                    <a:gd name="connsiteY150" fmla="*/ 3155950 h 4222750"/>
                    <a:gd name="connsiteX151" fmla="*/ 2755900 w 4616450"/>
                    <a:gd name="connsiteY151" fmla="*/ 3098800 h 4222750"/>
                    <a:gd name="connsiteX152" fmla="*/ 2705100 w 4616450"/>
                    <a:gd name="connsiteY152" fmla="*/ 3092450 h 4222750"/>
                    <a:gd name="connsiteX153" fmla="*/ 2622550 w 4616450"/>
                    <a:gd name="connsiteY153" fmla="*/ 3149600 h 4222750"/>
                    <a:gd name="connsiteX154" fmla="*/ 2571750 w 4616450"/>
                    <a:gd name="connsiteY154" fmla="*/ 3111500 h 4222750"/>
                    <a:gd name="connsiteX155" fmla="*/ 2501900 w 4616450"/>
                    <a:gd name="connsiteY155" fmla="*/ 3149600 h 4222750"/>
                    <a:gd name="connsiteX156" fmla="*/ 2514600 w 4616450"/>
                    <a:gd name="connsiteY156" fmla="*/ 3213100 h 4222750"/>
                    <a:gd name="connsiteX157" fmla="*/ 2482850 w 4616450"/>
                    <a:gd name="connsiteY157" fmla="*/ 3352800 h 4222750"/>
                    <a:gd name="connsiteX158" fmla="*/ 2400300 w 4616450"/>
                    <a:gd name="connsiteY158" fmla="*/ 3333750 h 4222750"/>
                    <a:gd name="connsiteX159" fmla="*/ 2381250 w 4616450"/>
                    <a:gd name="connsiteY159" fmla="*/ 3429000 h 4222750"/>
                    <a:gd name="connsiteX160" fmla="*/ 2381250 w 4616450"/>
                    <a:gd name="connsiteY160" fmla="*/ 3511550 h 4222750"/>
                    <a:gd name="connsiteX161" fmla="*/ 2381250 w 4616450"/>
                    <a:gd name="connsiteY161" fmla="*/ 3619500 h 4222750"/>
                    <a:gd name="connsiteX162" fmla="*/ 2406650 w 4616450"/>
                    <a:gd name="connsiteY162" fmla="*/ 3695700 h 4222750"/>
                    <a:gd name="connsiteX163" fmla="*/ 2444750 w 4616450"/>
                    <a:gd name="connsiteY163" fmla="*/ 3740150 h 4222750"/>
                    <a:gd name="connsiteX164" fmla="*/ 2476500 w 4616450"/>
                    <a:gd name="connsiteY164" fmla="*/ 3771900 h 4222750"/>
                    <a:gd name="connsiteX165" fmla="*/ 2413000 w 4616450"/>
                    <a:gd name="connsiteY165" fmla="*/ 3829050 h 4222750"/>
                    <a:gd name="connsiteX166" fmla="*/ 2381250 w 4616450"/>
                    <a:gd name="connsiteY166" fmla="*/ 3759200 h 4222750"/>
                    <a:gd name="connsiteX167" fmla="*/ 2381250 w 4616450"/>
                    <a:gd name="connsiteY167" fmla="*/ 3759200 h 4222750"/>
                    <a:gd name="connsiteX168" fmla="*/ 2298700 w 4616450"/>
                    <a:gd name="connsiteY168" fmla="*/ 3670300 h 4222750"/>
                    <a:gd name="connsiteX169" fmla="*/ 2190750 w 4616450"/>
                    <a:gd name="connsiteY169" fmla="*/ 3676650 h 4222750"/>
                    <a:gd name="connsiteX170" fmla="*/ 2146300 w 4616450"/>
                    <a:gd name="connsiteY170" fmla="*/ 3632200 h 4222750"/>
                    <a:gd name="connsiteX171" fmla="*/ 2178050 w 4616450"/>
                    <a:gd name="connsiteY171" fmla="*/ 3556000 h 4222750"/>
                    <a:gd name="connsiteX172" fmla="*/ 2222500 w 4616450"/>
                    <a:gd name="connsiteY172" fmla="*/ 3473450 h 4222750"/>
                    <a:gd name="connsiteX173" fmla="*/ 2228850 w 4616450"/>
                    <a:gd name="connsiteY173" fmla="*/ 3397250 h 4222750"/>
                    <a:gd name="connsiteX174" fmla="*/ 2190750 w 4616450"/>
                    <a:gd name="connsiteY174" fmla="*/ 3340100 h 4222750"/>
                    <a:gd name="connsiteX175" fmla="*/ 2139950 w 4616450"/>
                    <a:gd name="connsiteY175" fmla="*/ 3340100 h 4222750"/>
                    <a:gd name="connsiteX176" fmla="*/ 2209800 w 4616450"/>
                    <a:gd name="connsiteY176" fmla="*/ 3295650 h 4222750"/>
                    <a:gd name="connsiteX177" fmla="*/ 2317750 w 4616450"/>
                    <a:gd name="connsiteY177" fmla="*/ 3238500 h 4222750"/>
                    <a:gd name="connsiteX178" fmla="*/ 2336800 w 4616450"/>
                    <a:gd name="connsiteY178" fmla="*/ 3143250 h 4222750"/>
                    <a:gd name="connsiteX179" fmla="*/ 2355850 w 4616450"/>
                    <a:gd name="connsiteY179" fmla="*/ 3092450 h 4222750"/>
                    <a:gd name="connsiteX180" fmla="*/ 2432050 w 4616450"/>
                    <a:gd name="connsiteY180" fmla="*/ 3035300 h 4222750"/>
                    <a:gd name="connsiteX181" fmla="*/ 2368550 w 4616450"/>
                    <a:gd name="connsiteY181" fmla="*/ 2952750 h 4222750"/>
                    <a:gd name="connsiteX182" fmla="*/ 2311400 w 4616450"/>
                    <a:gd name="connsiteY182" fmla="*/ 2978150 h 4222750"/>
                    <a:gd name="connsiteX183" fmla="*/ 2203450 w 4616450"/>
                    <a:gd name="connsiteY183" fmla="*/ 2965450 h 4222750"/>
                    <a:gd name="connsiteX184" fmla="*/ 2139950 w 4616450"/>
                    <a:gd name="connsiteY184" fmla="*/ 2952750 h 4222750"/>
                    <a:gd name="connsiteX185" fmla="*/ 2082800 w 4616450"/>
                    <a:gd name="connsiteY185" fmla="*/ 2844800 h 4222750"/>
                    <a:gd name="connsiteX186" fmla="*/ 2012950 w 4616450"/>
                    <a:gd name="connsiteY186" fmla="*/ 2819400 h 4222750"/>
                    <a:gd name="connsiteX187" fmla="*/ 1898650 w 4616450"/>
                    <a:gd name="connsiteY187" fmla="*/ 2832100 h 4222750"/>
                    <a:gd name="connsiteX188" fmla="*/ 1828800 w 4616450"/>
                    <a:gd name="connsiteY188" fmla="*/ 2870200 h 4222750"/>
                    <a:gd name="connsiteX189" fmla="*/ 1758950 w 4616450"/>
                    <a:gd name="connsiteY189" fmla="*/ 2857500 h 4222750"/>
                    <a:gd name="connsiteX190" fmla="*/ 1797050 w 4616450"/>
                    <a:gd name="connsiteY190" fmla="*/ 2762250 h 4222750"/>
                    <a:gd name="connsiteX191" fmla="*/ 1720850 w 4616450"/>
                    <a:gd name="connsiteY191" fmla="*/ 2730500 h 4222750"/>
                    <a:gd name="connsiteX192" fmla="*/ 1676400 w 4616450"/>
                    <a:gd name="connsiteY192" fmla="*/ 2730500 h 4222750"/>
                    <a:gd name="connsiteX193" fmla="*/ 1631950 w 4616450"/>
                    <a:gd name="connsiteY193" fmla="*/ 2711450 h 4222750"/>
                    <a:gd name="connsiteX194" fmla="*/ 1593850 w 4616450"/>
                    <a:gd name="connsiteY194" fmla="*/ 2806700 h 4222750"/>
                    <a:gd name="connsiteX195" fmla="*/ 1581150 w 4616450"/>
                    <a:gd name="connsiteY195" fmla="*/ 2743200 h 4222750"/>
                    <a:gd name="connsiteX196" fmla="*/ 1555750 w 4616450"/>
                    <a:gd name="connsiteY196" fmla="*/ 2673350 h 4222750"/>
                    <a:gd name="connsiteX197" fmla="*/ 1530350 w 4616450"/>
                    <a:gd name="connsiteY197" fmla="*/ 2711450 h 4222750"/>
                    <a:gd name="connsiteX198" fmla="*/ 1517650 w 4616450"/>
                    <a:gd name="connsiteY198" fmla="*/ 2654300 h 4222750"/>
                    <a:gd name="connsiteX199" fmla="*/ 1473200 w 4616450"/>
                    <a:gd name="connsiteY199" fmla="*/ 2635250 h 4222750"/>
                    <a:gd name="connsiteX200" fmla="*/ 1397000 w 4616450"/>
                    <a:gd name="connsiteY200" fmla="*/ 2603500 h 4222750"/>
                    <a:gd name="connsiteX201" fmla="*/ 1308100 w 4616450"/>
                    <a:gd name="connsiteY201" fmla="*/ 2667000 h 4222750"/>
                    <a:gd name="connsiteX202" fmla="*/ 1200150 w 4616450"/>
                    <a:gd name="connsiteY202" fmla="*/ 2584450 h 4222750"/>
                    <a:gd name="connsiteX203" fmla="*/ 1117600 w 4616450"/>
                    <a:gd name="connsiteY203" fmla="*/ 2603500 h 4222750"/>
                    <a:gd name="connsiteX204" fmla="*/ 1060450 w 4616450"/>
                    <a:gd name="connsiteY204" fmla="*/ 2578100 h 4222750"/>
                    <a:gd name="connsiteX205" fmla="*/ 1016000 w 4616450"/>
                    <a:gd name="connsiteY205" fmla="*/ 2565400 h 4222750"/>
                    <a:gd name="connsiteX206" fmla="*/ 1009650 w 4616450"/>
                    <a:gd name="connsiteY206" fmla="*/ 2463800 h 4222750"/>
                    <a:gd name="connsiteX207" fmla="*/ 1066800 w 4616450"/>
                    <a:gd name="connsiteY207" fmla="*/ 2413000 h 4222750"/>
                    <a:gd name="connsiteX208" fmla="*/ 1028700 w 4616450"/>
                    <a:gd name="connsiteY208" fmla="*/ 2368550 h 4222750"/>
                    <a:gd name="connsiteX209" fmla="*/ 990600 w 4616450"/>
                    <a:gd name="connsiteY209" fmla="*/ 2343150 h 4222750"/>
                    <a:gd name="connsiteX210" fmla="*/ 889000 w 4616450"/>
                    <a:gd name="connsiteY210" fmla="*/ 2324100 h 4222750"/>
                    <a:gd name="connsiteX211" fmla="*/ 787400 w 4616450"/>
                    <a:gd name="connsiteY211" fmla="*/ 2311400 h 4222750"/>
                    <a:gd name="connsiteX212" fmla="*/ 787400 w 4616450"/>
                    <a:gd name="connsiteY212" fmla="*/ 2247900 h 4222750"/>
                    <a:gd name="connsiteX213" fmla="*/ 831850 w 4616450"/>
                    <a:gd name="connsiteY213" fmla="*/ 2178050 h 4222750"/>
                    <a:gd name="connsiteX0" fmla="*/ 114300 w 4616450"/>
                    <a:gd name="connsiteY0" fmla="*/ 533400 h 4222750"/>
                    <a:gd name="connsiteX1" fmla="*/ 69850 w 4616450"/>
                    <a:gd name="connsiteY1" fmla="*/ 488950 h 4222750"/>
                    <a:gd name="connsiteX2" fmla="*/ 127000 w 4616450"/>
                    <a:gd name="connsiteY2" fmla="*/ 425450 h 4222750"/>
                    <a:gd name="connsiteX3" fmla="*/ 76200 w 4616450"/>
                    <a:gd name="connsiteY3" fmla="*/ 368300 h 4222750"/>
                    <a:gd name="connsiteX4" fmla="*/ 0 w 4616450"/>
                    <a:gd name="connsiteY4" fmla="*/ 355600 h 4222750"/>
                    <a:gd name="connsiteX5" fmla="*/ 95250 w 4616450"/>
                    <a:gd name="connsiteY5" fmla="*/ 241300 h 4222750"/>
                    <a:gd name="connsiteX6" fmla="*/ 228600 w 4616450"/>
                    <a:gd name="connsiteY6" fmla="*/ 127000 h 4222750"/>
                    <a:gd name="connsiteX7" fmla="*/ 247650 w 4616450"/>
                    <a:gd name="connsiteY7" fmla="*/ 152400 h 4222750"/>
                    <a:gd name="connsiteX8" fmla="*/ 323850 w 4616450"/>
                    <a:gd name="connsiteY8" fmla="*/ 88900 h 4222750"/>
                    <a:gd name="connsiteX9" fmla="*/ 361950 w 4616450"/>
                    <a:gd name="connsiteY9" fmla="*/ 152400 h 4222750"/>
                    <a:gd name="connsiteX10" fmla="*/ 419100 w 4616450"/>
                    <a:gd name="connsiteY10" fmla="*/ 146050 h 4222750"/>
                    <a:gd name="connsiteX11" fmla="*/ 444500 w 4616450"/>
                    <a:gd name="connsiteY11" fmla="*/ 127000 h 4222750"/>
                    <a:gd name="connsiteX12" fmla="*/ 508000 w 4616450"/>
                    <a:gd name="connsiteY12" fmla="*/ 146050 h 4222750"/>
                    <a:gd name="connsiteX13" fmla="*/ 622300 w 4616450"/>
                    <a:gd name="connsiteY13" fmla="*/ 88900 h 4222750"/>
                    <a:gd name="connsiteX14" fmla="*/ 679450 w 4616450"/>
                    <a:gd name="connsiteY14" fmla="*/ 44450 h 4222750"/>
                    <a:gd name="connsiteX15" fmla="*/ 723900 w 4616450"/>
                    <a:gd name="connsiteY15" fmla="*/ 63500 h 4222750"/>
                    <a:gd name="connsiteX16" fmla="*/ 742950 w 4616450"/>
                    <a:gd name="connsiteY16" fmla="*/ 38100 h 4222750"/>
                    <a:gd name="connsiteX17" fmla="*/ 730250 w 4616450"/>
                    <a:gd name="connsiteY17" fmla="*/ 12700 h 4222750"/>
                    <a:gd name="connsiteX18" fmla="*/ 762000 w 4616450"/>
                    <a:gd name="connsiteY18" fmla="*/ 0 h 4222750"/>
                    <a:gd name="connsiteX19" fmla="*/ 762000 w 4616450"/>
                    <a:gd name="connsiteY19" fmla="*/ 0 h 4222750"/>
                    <a:gd name="connsiteX20" fmla="*/ 863600 w 4616450"/>
                    <a:gd name="connsiteY20" fmla="*/ 50800 h 4222750"/>
                    <a:gd name="connsiteX21" fmla="*/ 927100 w 4616450"/>
                    <a:gd name="connsiteY21" fmla="*/ 50800 h 4222750"/>
                    <a:gd name="connsiteX22" fmla="*/ 971550 w 4616450"/>
                    <a:gd name="connsiteY22" fmla="*/ 101600 h 4222750"/>
                    <a:gd name="connsiteX23" fmla="*/ 1009650 w 4616450"/>
                    <a:gd name="connsiteY23" fmla="*/ 101600 h 4222750"/>
                    <a:gd name="connsiteX24" fmla="*/ 1009650 w 4616450"/>
                    <a:gd name="connsiteY24" fmla="*/ 50800 h 4222750"/>
                    <a:gd name="connsiteX25" fmla="*/ 1009650 w 4616450"/>
                    <a:gd name="connsiteY25" fmla="*/ 50800 h 4222750"/>
                    <a:gd name="connsiteX26" fmla="*/ 1028700 w 4616450"/>
                    <a:gd name="connsiteY26" fmla="*/ 6350 h 4222750"/>
                    <a:gd name="connsiteX27" fmla="*/ 1047750 w 4616450"/>
                    <a:gd name="connsiteY27" fmla="*/ 25400 h 4222750"/>
                    <a:gd name="connsiteX28" fmla="*/ 1098550 w 4616450"/>
                    <a:gd name="connsiteY28" fmla="*/ 6350 h 4222750"/>
                    <a:gd name="connsiteX29" fmla="*/ 1193800 w 4616450"/>
                    <a:gd name="connsiteY29" fmla="*/ 63500 h 4222750"/>
                    <a:gd name="connsiteX30" fmla="*/ 1200150 w 4616450"/>
                    <a:gd name="connsiteY30" fmla="*/ 101600 h 4222750"/>
                    <a:gd name="connsiteX31" fmla="*/ 1238250 w 4616450"/>
                    <a:gd name="connsiteY31" fmla="*/ 133350 h 4222750"/>
                    <a:gd name="connsiteX32" fmla="*/ 1308100 w 4616450"/>
                    <a:gd name="connsiteY32" fmla="*/ 165100 h 4222750"/>
                    <a:gd name="connsiteX33" fmla="*/ 1339850 w 4616450"/>
                    <a:gd name="connsiteY33" fmla="*/ 222250 h 4222750"/>
                    <a:gd name="connsiteX34" fmla="*/ 1365250 w 4616450"/>
                    <a:gd name="connsiteY34" fmla="*/ 285750 h 4222750"/>
                    <a:gd name="connsiteX35" fmla="*/ 1441450 w 4616450"/>
                    <a:gd name="connsiteY35" fmla="*/ 266700 h 4222750"/>
                    <a:gd name="connsiteX36" fmla="*/ 1466850 w 4616450"/>
                    <a:gd name="connsiteY36" fmla="*/ 304800 h 4222750"/>
                    <a:gd name="connsiteX37" fmla="*/ 1524000 w 4616450"/>
                    <a:gd name="connsiteY37" fmla="*/ 342900 h 4222750"/>
                    <a:gd name="connsiteX38" fmla="*/ 1606550 w 4616450"/>
                    <a:gd name="connsiteY38" fmla="*/ 336550 h 4222750"/>
                    <a:gd name="connsiteX39" fmla="*/ 1631950 w 4616450"/>
                    <a:gd name="connsiteY39" fmla="*/ 381000 h 4222750"/>
                    <a:gd name="connsiteX40" fmla="*/ 1714500 w 4616450"/>
                    <a:gd name="connsiteY40" fmla="*/ 406400 h 4222750"/>
                    <a:gd name="connsiteX41" fmla="*/ 1790700 w 4616450"/>
                    <a:gd name="connsiteY41" fmla="*/ 444500 h 4222750"/>
                    <a:gd name="connsiteX42" fmla="*/ 1905000 w 4616450"/>
                    <a:gd name="connsiteY42" fmla="*/ 495300 h 4222750"/>
                    <a:gd name="connsiteX43" fmla="*/ 2000250 w 4616450"/>
                    <a:gd name="connsiteY43" fmla="*/ 533400 h 4222750"/>
                    <a:gd name="connsiteX44" fmla="*/ 2038350 w 4616450"/>
                    <a:gd name="connsiteY44" fmla="*/ 584200 h 4222750"/>
                    <a:gd name="connsiteX45" fmla="*/ 2063750 w 4616450"/>
                    <a:gd name="connsiteY45" fmla="*/ 628650 h 4222750"/>
                    <a:gd name="connsiteX46" fmla="*/ 2063750 w 4616450"/>
                    <a:gd name="connsiteY46" fmla="*/ 673100 h 4222750"/>
                    <a:gd name="connsiteX47" fmla="*/ 2190750 w 4616450"/>
                    <a:gd name="connsiteY47" fmla="*/ 749300 h 4222750"/>
                    <a:gd name="connsiteX48" fmla="*/ 2286000 w 4616450"/>
                    <a:gd name="connsiteY48" fmla="*/ 742950 h 4222750"/>
                    <a:gd name="connsiteX49" fmla="*/ 2425700 w 4616450"/>
                    <a:gd name="connsiteY49" fmla="*/ 755650 h 4222750"/>
                    <a:gd name="connsiteX50" fmla="*/ 2489200 w 4616450"/>
                    <a:gd name="connsiteY50" fmla="*/ 755650 h 4222750"/>
                    <a:gd name="connsiteX51" fmla="*/ 2565400 w 4616450"/>
                    <a:gd name="connsiteY51" fmla="*/ 793750 h 4222750"/>
                    <a:gd name="connsiteX52" fmla="*/ 2641600 w 4616450"/>
                    <a:gd name="connsiteY52" fmla="*/ 800100 h 4222750"/>
                    <a:gd name="connsiteX53" fmla="*/ 2641600 w 4616450"/>
                    <a:gd name="connsiteY53" fmla="*/ 800100 h 4222750"/>
                    <a:gd name="connsiteX54" fmla="*/ 2698750 w 4616450"/>
                    <a:gd name="connsiteY54" fmla="*/ 882650 h 4222750"/>
                    <a:gd name="connsiteX55" fmla="*/ 2816225 w 4616450"/>
                    <a:gd name="connsiteY55" fmla="*/ 918369 h 4222750"/>
                    <a:gd name="connsiteX56" fmla="*/ 2912268 w 4616450"/>
                    <a:gd name="connsiteY56" fmla="*/ 931863 h 4222750"/>
                    <a:gd name="connsiteX57" fmla="*/ 2977356 w 4616450"/>
                    <a:gd name="connsiteY57" fmla="*/ 978694 h 4222750"/>
                    <a:gd name="connsiteX58" fmla="*/ 3036094 w 4616450"/>
                    <a:gd name="connsiteY58" fmla="*/ 1030288 h 4222750"/>
                    <a:gd name="connsiteX59" fmla="*/ 3131343 w 4616450"/>
                    <a:gd name="connsiteY59" fmla="*/ 1057275 h 4222750"/>
                    <a:gd name="connsiteX60" fmla="*/ 3259137 w 4616450"/>
                    <a:gd name="connsiteY60" fmla="*/ 1019175 h 4222750"/>
                    <a:gd name="connsiteX61" fmla="*/ 3303588 w 4616450"/>
                    <a:gd name="connsiteY61" fmla="*/ 1077119 h 4222750"/>
                    <a:gd name="connsiteX62" fmla="*/ 3335337 w 4616450"/>
                    <a:gd name="connsiteY62" fmla="*/ 1158875 h 4222750"/>
                    <a:gd name="connsiteX63" fmla="*/ 3359150 w 4616450"/>
                    <a:gd name="connsiteY63" fmla="*/ 1266824 h 4222750"/>
                    <a:gd name="connsiteX64" fmla="*/ 3484562 w 4616450"/>
                    <a:gd name="connsiteY64" fmla="*/ 1362075 h 4222750"/>
                    <a:gd name="connsiteX65" fmla="*/ 3549650 w 4616450"/>
                    <a:gd name="connsiteY65" fmla="*/ 1416050 h 4222750"/>
                    <a:gd name="connsiteX66" fmla="*/ 3594100 w 4616450"/>
                    <a:gd name="connsiteY66" fmla="*/ 1454150 h 4222750"/>
                    <a:gd name="connsiteX67" fmla="*/ 3600450 w 4616450"/>
                    <a:gd name="connsiteY67" fmla="*/ 1504950 h 4222750"/>
                    <a:gd name="connsiteX68" fmla="*/ 3651250 w 4616450"/>
                    <a:gd name="connsiteY68" fmla="*/ 1549400 h 4222750"/>
                    <a:gd name="connsiteX69" fmla="*/ 3651250 w 4616450"/>
                    <a:gd name="connsiteY69" fmla="*/ 1549400 h 4222750"/>
                    <a:gd name="connsiteX70" fmla="*/ 3683000 w 4616450"/>
                    <a:gd name="connsiteY70" fmla="*/ 1625600 h 4222750"/>
                    <a:gd name="connsiteX71" fmla="*/ 3746500 w 4616450"/>
                    <a:gd name="connsiteY71" fmla="*/ 1644650 h 4222750"/>
                    <a:gd name="connsiteX72" fmla="*/ 3727450 w 4616450"/>
                    <a:gd name="connsiteY72" fmla="*/ 1701800 h 4222750"/>
                    <a:gd name="connsiteX73" fmla="*/ 3759200 w 4616450"/>
                    <a:gd name="connsiteY73" fmla="*/ 1758950 h 4222750"/>
                    <a:gd name="connsiteX74" fmla="*/ 3784600 w 4616450"/>
                    <a:gd name="connsiteY74" fmla="*/ 1784350 h 4222750"/>
                    <a:gd name="connsiteX75" fmla="*/ 3854450 w 4616450"/>
                    <a:gd name="connsiteY75" fmla="*/ 1765300 h 4222750"/>
                    <a:gd name="connsiteX76" fmla="*/ 3860800 w 4616450"/>
                    <a:gd name="connsiteY76" fmla="*/ 1816100 h 4222750"/>
                    <a:gd name="connsiteX77" fmla="*/ 3898900 w 4616450"/>
                    <a:gd name="connsiteY77" fmla="*/ 1816100 h 4222750"/>
                    <a:gd name="connsiteX78" fmla="*/ 3937000 w 4616450"/>
                    <a:gd name="connsiteY78" fmla="*/ 1885950 h 4222750"/>
                    <a:gd name="connsiteX79" fmla="*/ 3860800 w 4616450"/>
                    <a:gd name="connsiteY79" fmla="*/ 1892300 h 4222750"/>
                    <a:gd name="connsiteX80" fmla="*/ 3778250 w 4616450"/>
                    <a:gd name="connsiteY80" fmla="*/ 1898650 h 4222750"/>
                    <a:gd name="connsiteX81" fmla="*/ 3740150 w 4616450"/>
                    <a:gd name="connsiteY81" fmla="*/ 2222500 h 4222750"/>
                    <a:gd name="connsiteX82" fmla="*/ 3733800 w 4616450"/>
                    <a:gd name="connsiteY82" fmla="*/ 2336800 h 4222750"/>
                    <a:gd name="connsiteX83" fmla="*/ 3714750 w 4616450"/>
                    <a:gd name="connsiteY83" fmla="*/ 2457450 h 4222750"/>
                    <a:gd name="connsiteX84" fmla="*/ 3816350 w 4616450"/>
                    <a:gd name="connsiteY84" fmla="*/ 2647950 h 4222750"/>
                    <a:gd name="connsiteX85" fmla="*/ 3733800 w 4616450"/>
                    <a:gd name="connsiteY85" fmla="*/ 2686050 h 4222750"/>
                    <a:gd name="connsiteX86" fmla="*/ 3714750 w 4616450"/>
                    <a:gd name="connsiteY86" fmla="*/ 2705100 h 4222750"/>
                    <a:gd name="connsiteX87" fmla="*/ 3733800 w 4616450"/>
                    <a:gd name="connsiteY87" fmla="*/ 2781300 h 4222750"/>
                    <a:gd name="connsiteX88" fmla="*/ 3816350 w 4616450"/>
                    <a:gd name="connsiteY88" fmla="*/ 2813050 h 4222750"/>
                    <a:gd name="connsiteX89" fmla="*/ 3835400 w 4616450"/>
                    <a:gd name="connsiteY89" fmla="*/ 2857500 h 4222750"/>
                    <a:gd name="connsiteX90" fmla="*/ 3930650 w 4616450"/>
                    <a:gd name="connsiteY90" fmla="*/ 2819400 h 4222750"/>
                    <a:gd name="connsiteX91" fmla="*/ 3949700 w 4616450"/>
                    <a:gd name="connsiteY91" fmla="*/ 2908300 h 4222750"/>
                    <a:gd name="connsiteX92" fmla="*/ 4025900 w 4616450"/>
                    <a:gd name="connsiteY92" fmla="*/ 2965450 h 4222750"/>
                    <a:gd name="connsiteX93" fmla="*/ 4114800 w 4616450"/>
                    <a:gd name="connsiteY93" fmla="*/ 3009900 h 4222750"/>
                    <a:gd name="connsiteX94" fmla="*/ 4133850 w 4616450"/>
                    <a:gd name="connsiteY94" fmla="*/ 3086100 h 4222750"/>
                    <a:gd name="connsiteX95" fmla="*/ 4229100 w 4616450"/>
                    <a:gd name="connsiteY95" fmla="*/ 3143250 h 4222750"/>
                    <a:gd name="connsiteX96" fmla="*/ 4343400 w 4616450"/>
                    <a:gd name="connsiteY96" fmla="*/ 3200400 h 4222750"/>
                    <a:gd name="connsiteX97" fmla="*/ 4470400 w 4616450"/>
                    <a:gd name="connsiteY97" fmla="*/ 3219450 h 4222750"/>
                    <a:gd name="connsiteX98" fmla="*/ 4565650 w 4616450"/>
                    <a:gd name="connsiteY98" fmla="*/ 3270250 h 4222750"/>
                    <a:gd name="connsiteX99" fmla="*/ 4540250 w 4616450"/>
                    <a:gd name="connsiteY99" fmla="*/ 3346450 h 4222750"/>
                    <a:gd name="connsiteX100" fmla="*/ 4591050 w 4616450"/>
                    <a:gd name="connsiteY100" fmla="*/ 3397250 h 4222750"/>
                    <a:gd name="connsiteX101" fmla="*/ 4610100 w 4616450"/>
                    <a:gd name="connsiteY101" fmla="*/ 3416300 h 4222750"/>
                    <a:gd name="connsiteX102" fmla="*/ 4616450 w 4616450"/>
                    <a:gd name="connsiteY102" fmla="*/ 3473450 h 4222750"/>
                    <a:gd name="connsiteX103" fmla="*/ 4508500 w 4616450"/>
                    <a:gd name="connsiteY103" fmla="*/ 3454400 h 4222750"/>
                    <a:gd name="connsiteX104" fmla="*/ 4425950 w 4616450"/>
                    <a:gd name="connsiteY104" fmla="*/ 3454400 h 4222750"/>
                    <a:gd name="connsiteX105" fmla="*/ 4381500 w 4616450"/>
                    <a:gd name="connsiteY105" fmla="*/ 3492500 h 4222750"/>
                    <a:gd name="connsiteX106" fmla="*/ 4362450 w 4616450"/>
                    <a:gd name="connsiteY106" fmla="*/ 3543300 h 4222750"/>
                    <a:gd name="connsiteX107" fmla="*/ 4375150 w 4616450"/>
                    <a:gd name="connsiteY107" fmla="*/ 3587750 h 4222750"/>
                    <a:gd name="connsiteX108" fmla="*/ 4254500 w 4616450"/>
                    <a:gd name="connsiteY108" fmla="*/ 3619500 h 4222750"/>
                    <a:gd name="connsiteX109" fmla="*/ 4203700 w 4616450"/>
                    <a:gd name="connsiteY109" fmla="*/ 3562350 h 4222750"/>
                    <a:gd name="connsiteX110" fmla="*/ 4178300 w 4616450"/>
                    <a:gd name="connsiteY110" fmla="*/ 3505200 h 4222750"/>
                    <a:gd name="connsiteX111" fmla="*/ 4133850 w 4616450"/>
                    <a:gd name="connsiteY111" fmla="*/ 3505200 h 4222750"/>
                    <a:gd name="connsiteX112" fmla="*/ 4127500 w 4616450"/>
                    <a:gd name="connsiteY112" fmla="*/ 3575050 h 4222750"/>
                    <a:gd name="connsiteX113" fmla="*/ 4019550 w 4616450"/>
                    <a:gd name="connsiteY113" fmla="*/ 3556000 h 4222750"/>
                    <a:gd name="connsiteX114" fmla="*/ 3987800 w 4616450"/>
                    <a:gd name="connsiteY114" fmla="*/ 3638550 h 4222750"/>
                    <a:gd name="connsiteX115" fmla="*/ 3949700 w 4616450"/>
                    <a:gd name="connsiteY115" fmla="*/ 3708400 h 4222750"/>
                    <a:gd name="connsiteX116" fmla="*/ 3949700 w 4616450"/>
                    <a:gd name="connsiteY116" fmla="*/ 3708400 h 4222750"/>
                    <a:gd name="connsiteX117" fmla="*/ 3854450 w 4616450"/>
                    <a:gd name="connsiteY117" fmla="*/ 3727450 h 4222750"/>
                    <a:gd name="connsiteX118" fmla="*/ 3797300 w 4616450"/>
                    <a:gd name="connsiteY118" fmla="*/ 3835400 h 4222750"/>
                    <a:gd name="connsiteX119" fmla="*/ 3733800 w 4616450"/>
                    <a:gd name="connsiteY119" fmla="*/ 3841750 h 4222750"/>
                    <a:gd name="connsiteX120" fmla="*/ 3740150 w 4616450"/>
                    <a:gd name="connsiteY120" fmla="*/ 4121150 h 4222750"/>
                    <a:gd name="connsiteX121" fmla="*/ 3638550 w 4616450"/>
                    <a:gd name="connsiteY121" fmla="*/ 4203700 h 4222750"/>
                    <a:gd name="connsiteX122" fmla="*/ 3511550 w 4616450"/>
                    <a:gd name="connsiteY122" fmla="*/ 4038600 h 4222750"/>
                    <a:gd name="connsiteX123" fmla="*/ 3473450 w 4616450"/>
                    <a:gd name="connsiteY123" fmla="*/ 4032250 h 4222750"/>
                    <a:gd name="connsiteX124" fmla="*/ 3441700 w 4616450"/>
                    <a:gd name="connsiteY124" fmla="*/ 4089400 h 4222750"/>
                    <a:gd name="connsiteX125" fmla="*/ 3397250 w 4616450"/>
                    <a:gd name="connsiteY125" fmla="*/ 4127500 h 4222750"/>
                    <a:gd name="connsiteX126" fmla="*/ 3314700 w 4616450"/>
                    <a:gd name="connsiteY126" fmla="*/ 4121150 h 4222750"/>
                    <a:gd name="connsiteX127" fmla="*/ 3225800 w 4616450"/>
                    <a:gd name="connsiteY127" fmla="*/ 4095750 h 4222750"/>
                    <a:gd name="connsiteX128" fmla="*/ 3194050 w 4616450"/>
                    <a:gd name="connsiteY128" fmla="*/ 4038600 h 4222750"/>
                    <a:gd name="connsiteX129" fmla="*/ 3130550 w 4616450"/>
                    <a:gd name="connsiteY129" fmla="*/ 4070350 h 4222750"/>
                    <a:gd name="connsiteX130" fmla="*/ 3054350 w 4616450"/>
                    <a:gd name="connsiteY130" fmla="*/ 4032250 h 4222750"/>
                    <a:gd name="connsiteX131" fmla="*/ 2882900 w 4616450"/>
                    <a:gd name="connsiteY131" fmla="*/ 4222750 h 4222750"/>
                    <a:gd name="connsiteX132" fmla="*/ 2819400 w 4616450"/>
                    <a:gd name="connsiteY132" fmla="*/ 4203700 h 4222750"/>
                    <a:gd name="connsiteX133" fmla="*/ 2889250 w 4616450"/>
                    <a:gd name="connsiteY133" fmla="*/ 4108450 h 4222750"/>
                    <a:gd name="connsiteX134" fmla="*/ 2832100 w 4616450"/>
                    <a:gd name="connsiteY134" fmla="*/ 4102100 h 4222750"/>
                    <a:gd name="connsiteX135" fmla="*/ 2832100 w 4616450"/>
                    <a:gd name="connsiteY135" fmla="*/ 4013200 h 4222750"/>
                    <a:gd name="connsiteX136" fmla="*/ 2882900 w 4616450"/>
                    <a:gd name="connsiteY136" fmla="*/ 3956050 h 4222750"/>
                    <a:gd name="connsiteX137" fmla="*/ 2813050 w 4616450"/>
                    <a:gd name="connsiteY137" fmla="*/ 3943350 h 4222750"/>
                    <a:gd name="connsiteX138" fmla="*/ 2749550 w 4616450"/>
                    <a:gd name="connsiteY138" fmla="*/ 3987800 h 4222750"/>
                    <a:gd name="connsiteX139" fmla="*/ 2743200 w 4616450"/>
                    <a:gd name="connsiteY139" fmla="*/ 3943350 h 4222750"/>
                    <a:gd name="connsiteX140" fmla="*/ 2806700 w 4616450"/>
                    <a:gd name="connsiteY140" fmla="*/ 3867150 h 4222750"/>
                    <a:gd name="connsiteX141" fmla="*/ 2800350 w 4616450"/>
                    <a:gd name="connsiteY141" fmla="*/ 3835400 h 4222750"/>
                    <a:gd name="connsiteX142" fmla="*/ 2889250 w 4616450"/>
                    <a:gd name="connsiteY142" fmla="*/ 3733800 h 4222750"/>
                    <a:gd name="connsiteX143" fmla="*/ 2927350 w 4616450"/>
                    <a:gd name="connsiteY143" fmla="*/ 3657600 h 4222750"/>
                    <a:gd name="connsiteX144" fmla="*/ 2933700 w 4616450"/>
                    <a:gd name="connsiteY144" fmla="*/ 3600450 h 4222750"/>
                    <a:gd name="connsiteX145" fmla="*/ 3035300 w 4616450"/>
                    <a:gd name="connsiteY145" fmla="*/ 3448050 h 4222750"/>
                    <a:gd name="connsiteX146" fmla="*/ 2863850 w 4616450"/>
                    <a:gd name="connsiteY146" fmla="*/ 3333750 h 4222750"/>
                    <a:gd name="connsiteX147" fmla="*/ 2984500 w 4616450"/>
                    <a:gd name="connsiteY147" fmla="*/ 3149600 h 4222750"/>
                    <a:gd name="connsiteX148" fmla="*/ 2965450 w 4616450"/>
                    <a:gd name="connsiteY148" fmla="*/ 3117850 h 4222750"/>
                    <a:gd name="connsiteX149" fmla="*/ 2933700 w 4616450"/>
                    <a:gd name="connsiteY149" fmla="*/ 3111500 h 4222750"/>
                    <a:gd name="connsiteX150" fmla="*/ 2908300 w 4616450"/>
                    <a:gd name="connsiteY150" fmla="*/ 3155950 h 4222750"/>
                    <a:gd name="connsiteX151" fmla="*/ 2755900 w 4616450"/>
                    <a:gd name="connsiteY151" fmla="*/ 3098800 h 4222750"/>
                    <a:gd name="connsiteX152" fmla="*/ 2705100 w 4616450"/>
                    <a:gd name="connsiteY152" fmla="*/ 3092450 h 4222750"/>
                    <a:gd name="connsiteX153" fmla="*/ 2622550 w 4616450"/>
                    <a:gd name="connsiteY153" fmla="*/ 3149600 h 4222750"/>
                    <a:gd name="connsiteX154" fmla="*/ 2571750 w 4616450"/>
                    <a:gd name="connsiteY154" fmla="*/ 3111500 h 4222750"/>
                    <a:gd name="connsiteX155" fmla="*/ 2501900 w 4616450"/>
                    <a:gd name="connsiteY155" fmla="*/ 3149600 h 4222750"/>
                    <a:gd name="connsiteX156" fmla="*/ 2514600 w 4616450"/>
                    <a:gd name="connsiteY156" fmla="*/ 3213100 h 4222750"/>
                    <a:gd name="connsiteX157" fmla="*/ 2482850 w 4616450"/>
                    <a:gd name="connsiteY157" fmla="*/ 3352800 h 4222750"/>
                    <a:gd name="connsiteX158" fmla="*/ 2400300 w 4616450"/>
                    <a:gd name="connsiteY158" fmla="*/ 3333750 h 4222750"/>
                    <a:gd name="connsiteX159" fmla="*/ 2381250 w 4616450"/>
                    <a:gd name="connsiteY159" fmla="*/ 3429000 h 4222750"/>
                    <a:gd name="connsiteX160" fmla="*/ 2381250 w 4616450"/>
                    <a:gd name="connsiteY160" fmla="*/ 3511550 h 4222750"/>
                    <a:gd name="connsiteX161" fmla="*/ 2381250 w 4616450"/>
                    <a:gd name="connsiteY161" fmla="*/ 3619500 h 4222750"/>
                    <a:gd name="connsiteX162" fmla="*/ 2406650 w 4616450"/>
                    <a:gd name="connsiteY162" fmla="*/ 3695700 h 4222750"/>
                    <a:gd name="connsiteX163" fmla="*/ 2444750 w 4616450"/>
                    <a:gd name="connsiteY163" fmla="*/ 3740150 h 4222750"/>
                    <a:gd name="connsiteX164" fmla="*/ 2476500 w 4616450"/>
                    <a:gd name="connsiteY164" fmla="*/ 3771900 h 4222750"/>
                    <a:gd name="connsiteX165" fmla="*/ 2413000 w 4616450"/>
                    <a:gd name="connsiteY165" fmla="*/ 3829050 h 4222750"/>
                    <a:gd name="connsiteX166" fmla="*/ 2381250 w 4616450"/>
                    <a:gd name="connsiteY166" fmla="*/ 3759200 h 4222750"/>
                    <a:gd name="connsiteX167" fmla="*/ 2381250 w 4616450"/>
                    <a:gd name="connsiteY167" fmla="*/ 3759200 h 4222750"/>
                    <a:gd name="connsiteX168" fmla="*/ 2298700 w 4616450"/>
                    <a:gd name="connsiteY168" fmla="*/ 3670300 h 4222750"/>
                    <a:gd name="connsiteX169" fmla="*/ 2190750 w 4616450"/>
                    <a:gd name="connsiteY169" fmla="*/ 3676650 h 4222750"/>
                    <a:gd name="connsiteX170" fmla="*/ 2146300 w 4616450"/>
                    <a:gd name="connsiteY170" fmla="*/ 3632200 h 4222750"/>
                    <a:gd name="connsiteX171" fmla="*/ 2178050 w 4616450"/>
                    <a:gd name="connsiteY171" fmla="*/ 3556000 h 4222750"/>
                    <a:gd name="connsiteX172" fmla="*/ 2222500 w 4616450"/>
                    <a:gd name="connsiteY172" fmla="*/ 3473450 h 4222750"/>
                    <a:gd name="connsiteX173" fmla="*/ 2228850 w 4616450"/>
                    <a:gd name="connsiteY173" fmla="*/ 3397250 h 4222750"/>
                    <a:gd name="connsiteX174" fmla="*/ 2190750 w 4616450"/>
                    <a:gd name="connsiteY174" fmla="*/ 3340100 h 4222750"/>
                    <a:gd name="connsiteX175" fmla="*/ 2139950 w 4616450"/>
                    <a:gd name="connsiteY175" fmla="*/ 3340100 h 4222750"/>
                    <a:gd name="connsiteX176" fmla="*/ 2209800 w 4616450"/>
                    <a:gd name="connsiteY176" fmla="*/ 3295650 h 4222750"/>
                    <a:gd name="connsiteX177" fmla="*/ 2317750 w 4616450"/>
                    <a:gd name="connsiteY177" fmla="*/ 3238500 h 4222750"/>
                    <a:gd name="connsiteX178" fmla="*/ 2336800 w 4616450"/>
                    <a:gd name="connsiteY178" fmla="*/ 3143250 h 4222750"/>
                    <a:gd name="connsiteX179" fmla="*/ 2355850 w 4616450"/>
                    <a:gd name="connsiteY179" fmla="*/ 3092450 h 4222750"/>
                    <a:gd name="connsiteX180" fmla="*/ 2432050 w 4616450"/>
                    <a:gd name="connsiteY180" fmla="*/ 3035300 h 4222750"/>
                    <a:gd name="connsiteX181" fmla="*/ 2368550 w 4616450"/>
                    <a:gd name="connsiteY181" fmla="*/ 2952750 h 4222750"/>
                    <a:gd name="connsiteX182" fmla="*/ 2311400 w 4616450"/>
                    <a:gd name="connsiteY182" fmla="*/ 2978150 h 4222750"/>
                    <a:gd name="connsiteX183" fmla="*/ 2203450 w 4616450"/>
                    <a:gd name="connsiteY183" fmla="*/ 2965450 h 4222750"/>
                    <a:gd name="connsiteX184" fmla="*/ 2139950 w 4616450"/>
                    <a:gd name="connsiteY184" fmla="*/ 2952750 h 4222750"/>
                    <a:gd name="connsiteX185" fmla="*/ 2082800 w 4616450"/>
                    <a:gd name="connsiteY185" fmla="*/ 2844800 h 4222750"/>
                    <a:gd name="connsiteX186" fmla="*/ 2012950 w 4616450"/>
                    <a:gd name="connsiteY186" fmla="*/ 2819400 h 4222750"/>
                    <a:gd name="connsiteX187" fmla="*/ 1898650 w 4616450"/>
                    <a:gd name="connsiteY187" fmla="*/ 2832100 h 4222750"/>
                    <a:gd name="connsiteX188" fmla="*/ 1828800 w 4616450"/>
                    <a:gd name="connsiteY188" fmla="*/ 2870200 h 4222750"/>
                    <a:gd name="connsiteX189" fmla="*/ 1758950 w 4616450"/>
                    <a:gd name="connsiteY189" fmla="*/ 2857500 h 4222750"/>
                    <a:gd name="connsiteX190" fmla="*/ 1797050 w 4616450"/>
                    <a:gd name="connsiteY190" fmla="*/ 2762250 h 4222750"/>
                    <a:gd name="connsiteX191" fmla="*/ 1720850 w 4616450"/>
                    <a:gd name="connsiteY191" fmla="*/ 2730500 h 4222750"/>
                    <a:gd name="connsiteX192" fmla="*/ 1676400 w 4616450"/>
                    <a:gd name="connsiteY192" fmla="*/ 2730500 h 4222750"/>
                    <a:gd name="connsiteX193" fmla="*/ 1631950 w 4616450"/>
                    <a:gd name="connsiteY193" fmla="*/ 2711450 h 4222750"/>
                    <a:gd name="connsiteX194" fmla="*/ 1593850 w 4616450"/>
                    <a:gd name="connsiteY194" fmla="*/ 2806700 h 4222750"/>
                    <a:gd name="connsiteX195" fmla="*/ 1581150 w 4616450"/>
                    <a:gd name="connsiteY195" fmla="*/ 2743200 h 4222750"/>
                    <a:gd name="connsiteX196" fmla="*/ 1555750 w 4616450"/>
                    <a:gd name="connsiteY196" fmla="*/ 2673350 h 4222750"/>
                    <a:gd name="connsiteX197" fmla="*/ 1530350 w 4616450"/>
                    <a:gd name="connsiteY197" fmla="*/ 2711450 h 4222750"/>
                    <a:gd name="connsiteX198" fmla="*/ 1517650 w 4616450"/>
                    <a:gd name="connsiteY198" fmla="*/ 2654300 h 4222750"/>
                    <a:gd name="connsiteX199" fmla="*/ 1473200 w 4616450"/>
                    <a:gd name="connsiteY199" fmla="*/ 2635250 h 4222750"/>
                    <a:gd name="connsiteX200" fmla="*/ 1397000 w 4616450"/>
                    <a:gd name="connsiteY200" fmla="*/ 2603500 h 4222750"/>
                    <a:gd name="connsiteX201" fmla="*/ 1308100 w 4616450"/>
                    <a:gd name="connsiteY201" fmla="*/ 2667000 h 4222750"/>
                    <a:gd name="connsiteX202" fmla="*/ 1200150 w 4616450"/>
                    <a:gd name="connsiteY202" fmla="*/ 2584450 h 4222750"/>
                    <a:gd name="connsiteX203" fmla="*/ 1117600 w 4616450"/>
                    <a:gd name="connsiteY203" fmla="*/ 2603500 h 4222750"/>
                    <a:gd name="connsiteX204" fmla="*/ 1060450 w 4616450"/>
                    <a:gd name="connsiteY204" fmla="*/ 2578100 h 4222750"/>
                    <a:gd name="connsiteX205" fmla="*/ 1016000 w 4616450"/>
                    <a:gd name="connsiteY205" fmla="*/ 2565400 h 4222750"/>
                    <a:gd name="connsiteX206" fmla="*/ 1009650 w 4616450"/>
                    <a:gd name="connsiteY206" fmla="*/ 2463800 h 4222750"/>
                    <a:gd name="connsiteX207" fmla="*/ 1066800 w 4616450"/>
                    <a:gd name="connsiteY207" fmla="*/ 2413000 h 4222750"/>
                    <a:gd name="connsiteX208" fmla="*/ 1028700 w 4616450"/>
                    <a:gd name="connsiteY208" fmla="*/ 2368550 h 4222750"/>
                    <a:gd name="connsiteX209" fmla="*/ 990600 w 4616450"/>
                    <a:gd name="connsiteY209" fmla="*/ 2343150 h 4222750"/>
                    <a:gd name="connsiteX210" fmla="*/ 889000 w 4616450"/>
                    <a:gd name="connsiteY210" fmla="*/ 2324100 h 4222750"/>
                    <a:gd name="connsiteX211" fmla="*/ 787400 w 4616450"/>
                    <a:gd name="connsiteY211" fmla="*/ 2311400 h 4222750"/>
                    <a:gd name="connsiteX212" fmla="*/ 787400 w 4616450"/>
                    <a:gd name="connsiteY212" fmla="*/ 2247900 h 4222750"/>
                    <a:gd name="connsiteX213" fmla="*/ 831850 w 4616450"/>
                    <a:gd name="connsiteY213" fmla="*/ 2178050 h 4222750"/>
                    <a:gd name="connsiteX0" fmla="*/ 114300 w 4616450"/>
                    <a:gd name="connsiteY0" fmla="*/ 533400 h 4222750"/>
                    <a:gd name="connsiteX1" fmla="*/ 69850 w 4616450"/>
                    <a:gd name="connsiteY1" fmla="*/ 488950 h 4222750"/>
                    <a:gd name="connsiteX2" fmla="*/ 127000 w 4616450"/>
                    <a:gd name="connsiteY2" fmla="*/ 425450 h 4222750"/>
                    <a:gd name="connsiteX3" fmla="*/ 76200 w 4616450"/>
                    <a:gd name="connsiteY3" fmla="*/ 368300 h 4222750"/>
                    <a:gd name="connsiteX4" fmla="*/ 0 w 4616450"/>
                    <a:gd name="connsiteY4" fmla="*/ 355600 h 4222750"/>
                    <a:gd name="connsiteX5" fmla="*/ 95250 w 4616450"/>
                    <a:gd name="connsiteY5" fmla="*/ 241300 h 4222750"/>
                    <a:gd name="connsiteX6" fmla="*/ 228600 w 4616450"/>
                    <a:gd name="connsiteY6" fmla="*/ 127000 h 4222750"/>
                    <a:gd name="connsiteX7" fmla="*/ 247650 w 4616450"/>
                    <a:gd name="connsiteY7" fmla="*/ 152400 h 4222750"/>
                    <a:gd name="connsiteX8" fmla="*/ 323850 w 4616450"/>
                    <a:gd name="connsiteY8" fmla="*/ 88900 h 4222750"/>
                    <a:gd name="connsiteX9" fmla="*/ 361950 w 4616450"/>
                    <a:gd name="connsiteY9" fmla="*/ 152400 h 4222750"/>
                    <a:gd name="connsiteX10" fmla="*/ 419100 w 4616450"/>
                    <a:gd name="connsiteY10" fmla="*/ 146050 h 4222750"/>
                    <a:gd name="connsiteX11" fmla="*/ 444500 w 4616450"/>
                    <a:gd name="connsiteY11" fmla="*/ 127000 h 4222750"/>
                    <a:gd name="connsiteX12" fmla="*/ 508000 w 4616450"/>
                    <a:gd name="connsiteY12" fmla="*/ 146050 h 4222750"/>
                    <a:gd name="connsiteX13" fmla="*/ 622300 w 4616450"/>
                    <a:gd name="connsiteY13" fmla="*/ 88900 h 4222750"/>
                    <a:gd name="connsiteX14" fmla="*/ 679450 w 4616450"/>
                    <a:gd name="connsiteY14" fmla="*/ 44450 h 4222750"/>
                    <a:gd name="connsiteX15" fmla="*/ 723900 w 4616450"/>
                    <a:gd name="connsiteY15" fmla="*/ 63500 h 4222750"/>
                    <a:gd name="connsiteX16" fmla="*/ 742950 w 4616450"/>
                    <a:gd name="connsiteY16" fmla="*/ 38100 h 4222750"/>
                    <a:gd name="connsiteX17" fmla="*/ 730250 w 4616450"/>
                    <a:gd name="connsiteY17" fmla="*/ 12700 h 4222750"/>
                    <a:gd name="connsiteX18" fmla="*/ 762000 w 4616450"/>
                    <a:gd name="connsiteY18" fmla="*/ 0 h 4222750"/>
                    <a:gd name="connsiteX19" fmla="*/ 762000 w 4616450"/>
                    <a:gd name="connsiteY19" fmla="*/ 0 h 4222750"/>
                    <a:gd name="connsiteX20" fmla="*/ 863600 w 4616450"/>
                    <a:gd name="connsiteY20" fmla="*/ 50800 h 4222750"/>
                    <a:gd name="connsiteX21" fmla="*/ 927100 w 4616450"/>
                    <a:gd name="connsiteY21" fmla="*/ 50800 h 4222750"/>
                    <a:gd name="connsiteX22" fmla="*/ 971550 w 4616450"/>
                    <a:gd name="connsiteY22" fmla="*/ 101600 h 4222750"/>
                    <a:gd name="connsiteX23" fmla="*/ 1009650 w 4616450"/>
                    <a:gd name="connsiteY23" fmla="*/ 101600 h 4222750"/>
                    <a:gd name="connsiteX24" fmla="*/ 1009650 w 4616450"/>
                    <a:gd name="connsiteY24" fmla="*/ 50800 h 4222750"/>
                    <a:gd name="connsiteX25" fmla="*/ 1009650 w 4616450"/>
                    <a:gd name="connsiteY25" fmla="*/ 50800 h 4222750"/>
                    <a:gd name="connsiteX26" fmla="*/ 1028700 w 4616450"/>
                    <a:gd name="connsiteY26" fmla="*/ 6350 h 4222750"/>
                    <a:gd name="connsiteX27" fmla="*/ 1047750 w 4616450"/>
                    <a:gd name="connsiteY27" fmla="*/ 25400 h 4222750"/>
                    <a:gd name="connsiteX28" fmla="*/ 1098550 w 4616450"/>
                    <a:gd name="connsiteY28" fmla="*/ 6350 h 4222750"/>
                    <a:gd name="connsiteX29" fmla="*/ 1193800 w 4616450"/>
                    <a:gd name="connsiteY29" fmla="*/ 63500 h 4222750"/>
                    <a:gd name="connsiteX30" fmla="*/ 1200150 w 4616450"/>
                    <a:gd name="connsiteY30" fmla="*/ 101600 h 4222750"/>
                    <a:gd name="connsiteX31" fmla="*/ 1238250 w 4616450"/>
                    <a:gd name="connsiteY31" fmla="*/ 133350 h 4222750"/>
                    <a:gd name="connsiteX32" fmla="*/ 1308100 w 4616450"/>
                    <a:gd name="connsiteY32" fmla="*/ 165100 h 4222750"/>
                    <a:gd name="connsiteX33" fmla="*/ 1339850 w 4616450"/>
                    <a:gd name="connsiteY33" fmla="*/ 222250 h 4222750"/>
                    <a:gd name="connsiteX34" fmla="*/ 1365250 w 4616450"/>
                    <a:gd name="connsiteY34" fmla="*/ 285750 h 4222750"/>
                    <a:gd name="connsiteX35" fmla="*/ 1441450 w 4616450"/>
                    <a:gd name="connsiteY35" fmla="*/ 266700 h 4222750"/>
                    <a:gd name="connsiteX36" fmla="*/ 1466850 w 4616450"/>
                    <a:gd name="connsiteY36" fmla="*/ 304800 h 4222750"/>
                    <a:gd name="connsiteX37" fmla="*/ 1524000 w 4616450"/>
                    <a:gd name="connsiteY37" fmla="*/ 342900 h 4222750"/>
                    <a:gd name="connsiteX38" fmla="*/ 1606550 w 4616450"/>
                    <a:gd name="connsiteY38" fmla="*/ 336550 h 4222750"/>
                    <a:gd name="connsiteX39" fmla="*/ 1631950 w 4616450"/>
                    <a:gd name="connsiteY39" fmla="*/ 381000 h 4222750"/>
                    <a:gd name="connsiteX40" fmla="*/ 1714500 w 4616450"/>
                    <a:gd name="connsiteY40" fmla="*/ 406400 h 4222750"/>
                    <a:gd name="connsiteX41" fmla="*/ 1790700 w 4616450"/>
                    <a:gd name="connsiteY41" fmla="*/ 444500 h 4222750"/>
                    <a:gd name="connsiteX42" fmla="*/ 1905000 w 4616450"/>
                    <a:gd name="connsiteY42" fmla="*/ 495300 h 4222750"/>
                    <a:gd name="connsiteX43" fmla="*/ 2000250 w 4616450"/>
                    <a:gd name="connsiteY43" fmla="*/ 533400 h 4222750"/>
                    <a:gd name="connsiteX44" fmla="*/ 2038350 w 4616450"/>
                    <a:gd name="connsiteY44" fmla="*/ 584200 h 4222750"/>
                    <a:gd name="connsiteX45" fmla="*/ 2063750 w 4616450"/>
                    <a:gd name="connsiteY45" fmla="*/ 628650 h 4222750"/>
                    <a:gd name="connsiteX46" fmla="*/ 2063750 w 4616450"/>
                    <a:gd name="connsiteY46" fmla="*/ 673100 h 4222750"/>
                    <a:gd name="connsiteX47" fmla="*/ 2190750 w 4616450"/>
                    <a:gd name="connsiteY47" fmla="*/ 749300 h 4222750"/>
                    <a:gd name="connsiteX48" fmla="*/ 2286000 w 4616450"/>
                    <a:gd name="connsiteY48" fmla="*/ 742950 h 4222750"/>
                    <a:gd name="connsiteX49" fmla="*/ 2425700 w 4616450"/>
                    <a:gd name="connsiteY49" fmla="*/ 755650 h 4222750"/>
                    <a:gd name="connsiteX50" fmla="*/ 2489200 w 4616450"/>
                    <a:gd name="connsiteY50" fmla="*/ 755650 h 4222750"/>
                    <a:gd name="connsiteX51" fmla="*/ 2565400 w 4616450"/>
                    <a:gd name="connsiteY51" fmla="*/ 793750 h 4222750"/>
                    <a:gd name="connsiteX52" fmla="*/ 2641600 w 4616450"/>
                    <a:gd name="connsiteY52" fmla="*/ 800100 h 4222750"/>
                    <a:gd name="connsiteX53" fmla="*/ 2641600 w 4616450"/>
                    <a:gd name="connsiteY53" fmla="*/ 800100 h 4222750"/>
                    <a:gd name="connsiteX54" fmla="*/ 2698750 w 4616450"/>
                    <a:gd name="connsiteY54" fmla="*/ 882650 h 4222750"/>
                    <a:gd name="connsiteX55" fmla="*/ 2816225 w 4616450"/>
                    <a:gd name="connsiteY55" fmla="*/ 918369 h 4222750"/>
                    <a:gd name="connsiteX56" fmla="*/ 2912268 w 4616450"/>
                    <a:gd name="connsiteY56" fmla="*/ 931863 h 4222750"/>
                    <a:gd name="connsiteX57" fmla="*/ 2977356 w 4616450"/>
                    <a:gd name="connsiteY57" fmla="*/ 978694 h 4222750"/>
                    <a:gd name="connsiteX58" fmla="*/ 3036094 w 4616450"/>
                    <a:gd name="connsiteY58" fmla="*/ 1030288 h 4222750"/>
                    <a:gd name="connsiteX59" fmla="*/ 3155155 w 4616450"/>
                    <a:gd name="connsiteY59" fmla="*/ 1021556 h 4222750"/>
                    <a:gd name="connsiteX60" fmla="*/ 3259137 w 4616450"/>
                    <a:gd name="connsiteY60" fmla="*/ 1019175 h 4222750"/>
                    <a:gd name="connsiteX61" fmla="*/ 3303588 w 4616450"/>
                    <a:gd name="connsiteY61" fmla="*/ 1077119 h 4222750"/>
                    <a:gd name="connsiteX62" fmla="*/ 3335337 w 4616450"/>
                    <a:gd name="connsiteY62" fmla="*/ 1158875 h 4222750"/>
                    <a:gd name="connsiteX63" fmla="*/ 3359150 w 4616450"/>
                    <a:gd name="connsiteY63" fmla="*/ 1266824 h 4222750"/>
                    <a:gd name="connsiteX64" fmla="*/ 3484562 w 4616450"/>
                    <a:gd name="connsiteY64" fmla="*/ 1362075 h 4222750"/>
                    <a:gd name="connsiteX65" fmla="*/ 3549650 w 4616450"/>
                    <a:gd name="connsiteY65" fmla="*/ 1416050 h 4222750"/>
                    <a:gd name="connsiteX66" fmla="*/ 3594100 w 4616450"/>
                    <a:gd name="connsiteY66" fmla="*/ 1454150 h 4222750"/>
                    <a:gd name="connsiteX67" fmla="*/ 3600450 w 4616450"/>
                    <a:gd name="connsiteY67" fmla="*/ 1504950 h 4222750"/>
                    <a:gd name="connsiteX68" fmla="*/ 3651250 w 4616450"/>
                    <a:gd name="connsiteY68" fmla="*/ 1549400 h 4222750"/>
                    <a:gd name="connsiteX69" fmla="*/ 3651250 w 4616450"/>
                    <a:gd name="connsiteY69" fmla="*/ 1549400 h 4222750"/>
                    <a:gd name="connsiteX70" fmla="*/ 3683000 w 4616450"/>
                    <a:gd name="connsiteY70" fmla="*/ 1625600 h 4222750"/>
                    <a:gd name="connsiteX71" fmla="*/ 3746500 w 4616450"/>
                    <a:gd name="connsiteY71" fmla="*/ 1644650 h 4222750"/>
                    <a:gd name="connsiteX72" fmla="*/ 3727450 w 4616450"/>
                    <a:gd name="connsiteY72" fmla="*/ 1701800 h 4222750"/>
                    <a:gd name="connsiteX73" fmla="*/ 3759200 w 4616450"/>
                    <a:gd name="connsiteY73" fmla="*/ 1758950 h 4222750"/>
                    <a:gd name="connsiteX74" fmla="*/ 3784600 w 4616450"/>
                    <a:gd name="connsiteY74" fmla="*/ 1784350 h 4222750"/>
                    <a:gd name="connsiteX75" fmla="*/ 3854450 w 4616450"/>
                    <a:gd name="connsiteY75" fmla="*/ 1765300 h 4222750"/>
                    <a:gd name="connsiteX76" fmla="*/ 3860800 w 4616450"/>
                    <a:gd name="connsiteY76" fmla="*/ 1816100 h 4222750"/>
                    <a:gd name="connsiteX77" fmla="*/ 3898900 w 4616450"/>
                    <a:gd name="connsiteY77" fmla="*/ 1816100 h 4222750"/>
                    <a:gd name="connsiteX78" fmla="*/ 3937000 w 4616450"/>
                    <a:gd name="connsiteY78" fmla="*/ 1885950 h 4222750"/>
                    <a:gd name="connsiteX79" fmla="*/ 3860800 w 4616450"/>
                    <a:gd name="connsiteY79" fmla="*/ 1892300 h 4222750"/>
                    <a:gd name="connsiteX80" fmla="*/ 3778250 w 4616450"/>
                    <a:gd name="connsiteY80" fmla="*/ 1898650 h 4222750"/>
                    <a:gd name="connsiteX81" fmla="*/ 3740150 w 4616450"/>
                    <a:gd name="connsiteY81" fmla="*/ 2222500 h 4222750"/>
                    <a:gd name="connsiteX82" fmla="*/ 3733800 w 4616450"/>
                    <a:gd name="connsiteY82" fmla="*/ 2336800 h 4222750"/>
                    <a:gd name="connsiteX83" fmla="*/ 3714750 w 4616450"/>
                    <a:gd name="connsiteY83" fmla="*/ 2457450 h 4222750"/>
                    <a:gd name="connsiteX84" fmla="*/ 3816350 w 4616450"/>
                    <a:gd name="connsiteY84" fmla="*/ 2647950 h 4222750"/>
                    <a:gd name="connsiteX85" fmla="*/ 3733800 w 4616450"/>
                    <a:gd name="connsiteY85" fmla="*/ 2686050 h 4222750"/>
                    <a:gd name="connsiteX86" fmla="*/ 3714750 w 4616450"/>
                    <a:gd name="connsiteY86" fmla="*/ 2705100 h 4222750"/>
                    <a:gd name="connsiteX87" fmla="*/ 3733800 w 4616450"/>
                    <a:gd name="connsiteY87" fmla="*/ 2781300 h 4222750"/>
                    <a:gd name="connsiteX88" fmla="*/ 3816350 w 4616450"/>
                    <a:gd name="connsiteY88" fmla="*/ 2813050 h 4222750"/>
                    <a:gd name="connsiteX89" fmla="*/ 3835400 w 4616450"/>
                    <a:gd name="connsiteY89" fmla="*/ 2857500 h 4222750"/>
                    <a:gd name="connsiteX90" fmla="*/ 3930650 w 4616450"/>
                    <a:gd name="connsiteY90" fmla="*/ 2819400 h 4222750"/>
                    <a:gd name="connsiteX91" fmla="*/ 3949700 w 4616450"/>
                    <a:gd name="connsiteY91" fmla="*/ 2908300 h 4222750"/>
                    <a:gd name="connsiteX92" fmla="*/ 4025900 w 4616450"/>
                    <a:gd name="connsiteY92" fmla="*/ 2965450 h 4222750"/>
                    <a:gd name="connsiteX93" fmla="*/ 4114800 w 4616450"/>
                    <a:gd name="connsiteY93" fmla="*/ 3009900 h 4222750"/>
                    <a:gd name="connsiteX94" fmla="*/ 4133850 w 4616450"/>
                    <a:gd name="connsiteY94" fmla="*/ 3086100 h 4222750"/>
                    <a:gd name="connsiteX95" fmla="*/ 4229100 w 4616450"/>
                    <a:gd name="connsiteY95" fmla="*/ 3143250 h 4222750"/>
                    <a:gd name="connsiteX96" fmla="*/ 4343400 w 4616450"/>
                    <a:gd name="connsiteY96" fmla="*/ 3200400 h 4222750"/>
                    <a:gd name="connsiteX97" fmla="*/ 4470400 w 4616450"/>
                    <a:gd name="connsiteY97" fmla="*/ 3219450 h 4222750"/>
                    <a:gd name="connsiteX98" fmla="*/ 4565650 w 4616450"/>
                    <a:gd name="connsiteY98" fmla="*/ 3270250 h 4222750"/>
                    <a:gd name="connsiteX99" fmla="*/ 4540250 w 4616450"/>
                    <a:gd name="connsiteY99" fmla="*/ 3346450 h 4222750"/>
                    <a:gd name="connsiteX100" fmla="*/ 4591050 w 4616450"/>
                    <a:gd name="connsiteY100" fmla="*/ 3397250 h 4222750"/>
                    <a:gd name="connsiteX101" fmla="*/ 4610100 w 4616450"/>
                    <a:gd name="connsiteY101" fmla="*/ 3416300 h 4222750"/>
                    <a:gd name="connsiteX102" fmla="*/ 4616450 w 4616450"/>
                    <a:gd name="connsiteY102" fmla="*/ 3473450 h 4222750"/>
                    <a:gd name="connsiteX103" fmla="*/ 4508500 w 4616450"/>
                    <a:gd name="connsiteY103" fmla="*/ 3454400 h 4222750"/>
                    <a:gd name="connsiteX104" fmla="*/ 4425950 w 4616450"/>
                    <a:gd name="connsiteY104" fmla="*/ 3454400 h 4222750"/>
                    <a:gd name="connsiteX105" fmla="*/ 4381500 w 4616450"/>
                    <a:gd name="connsiteY105" fmla="*/ 3492500 h 4222750"/>
                    <a:gd name="connsiteX106" fmla="*/ 4362450 w 4616450"/>
                    <a:gd name="connsiteY106" fmla="*/ 3543300 h 4222750"/>
                    <a:gd name="connsiteX107" fmla="*/ 4375150 w 4616450"/>
                    <a:gd name="connsiteY107" fmla="*/ 3587750 h 4222750"/>
                    <a:gd name="connsiteX108" fmla="*/ 4254500 w 4616450"/>
                    <a:gd name="connsiteY108" fmla="*/ 3619500 h 4222750"/>
                    <a:gd name="connsiteX109" fmla="*/ 4203700 w 4616450"/>
                    <a:gd name="connsiteY109" fmla="*/ 3562350 h 4222750"/>
                    <a:gd name="connsiteX110" fmla="*/ 4178300 w 4616450"/>
                    <a:gd name="connsiteY110" fmla="*/ 3505200 h 4222750"/>
                    <a:gd name="connsiteX111" fmla="*/ 4133850 w 4616450"/>
                    <a:gd name="connsiteY111" fmla="*/ 3505200 h 4222750"/>
                    <a:gd name="connsiteX112" fmla="*/ 4127500 w 4616450"/>
                    <a:gd name="connsiteY112" fmla="*/ 3575050 h 4222750"/>
                    <a:gd name="connsiteX113" fmla="*/ 4019550 w 4616450"/>
                    <a:gd name="connsiteY113" fmla="*/ 3556000 h 4222750"/>
                    <a:gd name="connsiteX114" fmla="*/ 3987800 w 4616450"/>
                    <a:gd name="connsiteY114" fmla="*/ 3638550 h 4222750"/>
                    <a:gd name="connsiteX115" fmla="*/ 3949700 w 4616450"/>
                    <a:gd name="connsiteY115" fmla="*/ 3708400 h 4222750"/>
                    <a:gd name="connsiteX116" fmla="*/ 3949700 w 4616450"/>
                    <a:gd name="connsiteY116" fmla="*/ 3708400 h 4222750"/>
                    <a:gd name="connsiteX117" fmla="*/ 3854450 w 4616450"/>
                    <a:gd name="connsiteY117" fmla="*/ 3727450 h 4222750"/>
                    <a:gd name="connsiteX118" fmla="*/ 3797300 w 4616450"/>
                    <a:gd name="connsiteY118" fmla="*/ 3835400 h 4222750"/>
                    <a:gd name="connsiteX119" fmla="*/ 3733800 w 4616450"/>
                    <a:gd name="connsiteY119" fmla="*/ 3841750 h 4222750"/>
                    <a:gd name="connsiteX120" fmla="*/ 3740150 w 4616450"/>
                    <a:gd name="connsiteY120" fmla="*/ 4121150 h 4222750"/>
                    <a:gd name="connsiteX121" fmla="*/ 3638550 w 4616450"/>
                    <a:gd name="connsiteY121" fmla="*/ 4203700 h 4222750"/>
                    <a:gd name="connsiteX122" fmla="*/ 3511550 w 4616450"/>
                    <a:gd name="connsiteY122" fmla="*/ 4038600 h 4222750"/>
                    <a:gd name="connsiteX123" fmla="*/ 3473450 w 4616450"/>
                    <a:gd name="connsiteY123" fmla="*/ 4032250 h 4222750"/>
                    <a:gd name="connsiteX124" fmla="*/ 3441700 w 4616450"/>
                    <a:gd name="connsiteY124" fmla="*/ 4089400 h 4222750"/>
                    <a:gd name="connsiteX125" fmla="*/ 3397250 w 4616450"/>
                    <a:gd name="connsiteY125" fmla="*/ 4127500 h 4222750"/>
                    <a:gd name="connsiteX126" fmla="*/ 3314700 w 4616450"/>
                    <a:gd name="connsiteY126" fmla="*/ 4121150 h 4222750"/>
                    <a:gd name="connsiteX127" fmla="*/ 3225800 w 4616450"/>
                    <a:gd name="connsiteY127" fmla="*/ 4095750 h 4222750"/>
                    <a:gd name="connsiteX128" fmla="*/ 3194050 w 4616450"/>
                    <a:gd name="connsiteY128" fmla="*/ 4038600 h 4222750"/>
                    <a:gd name="connsiteX129" fmla="*/ 3130550 w 4616450"/>
                    <a:gd name="connsiteY129" fmla="*/ 4070350 h 4222750"/>
                    <a:gd name="connsiteX130" fmla="*/ 3054350 w 4616450"/>
                    <a:gd name="connsiteY130" fmla="*/ 4032250 h 4222750"/>
                    <a:gd name="connsiteX131" fmla="*/ 2882900 w 4616450"/>
                    <a:gd name="connsiteY131" fmla="*/ 4222750 h 4222750"/>
                    <a:gd name="connsiteX132" fmla="*/ 2819400 w 4616450"/>
                    <a:gd name="connsiteY132" fmla="*/ 4203700 h 4222750"/>
                    <a:gd name="connsiteX133" fmla="*/ 2889250 w 4616450"/>
                    <a:gd name="connsiteY133" fmla="*/ 4108450 h 4222750"/>
                    <a:gd name="connsiteX134" fmla="*/ 2832100 w 4616450"/>
                    <a:gd name="connsiteY134" fmla="*/ 4102100 h 4222750"/>
                    <a:gd name="connsiteX135" fmla="*/ 2832100 w 4616450"/>
                    <a:gd name="connsiteY135" fmla="*/ 4013200 h 4222750"/>
                    <a:gd name="connsiteX136" fmla="*/ 2882900 w 4616450"/>
                    <a:gd name="connsiteY136" fmla="*/ 3956050 h 4222750"/>
                    <a:gd name="connsiteX137" fmla="*/ 2813050 w 4616450"/>
                    <a:gd name="connsiteY137" fmla="*/ 3943350 h 4222750"/>
                    <a:gd name="connsiteX138" fmla="*/ 2749550 w 4616450"/>
                    <a:gd name="connsiteY138" fmla="*/ 3987800 h 4222750"/>
                    <a:gd name="connsiteX139" fmla="*/ 2743200 w 4616450"/>
                    <a:gd name="connsiteY139" fmla="*/ 3943350 h 4222750"/>
                    <a:gd name="connsiteX140" fmla="*/ 2806700 w 4616450"/>
                    <a:gd name="connsiteY140" fmla="*/ 3867150 h 4222750"/>
                    <a:gd name="connsiteX141" fmla="*/ 2800350 w 4616450"/>
                    <a:gd name="connsiteY141" fmla="*/ 3835400 h 4222750"/>
                    <a:gd name="connsiteX142" fmla="*/ 2889250 w 4616450"/>
                    <a:gd name="connsiteY142" fmla="*/ 3733800 h 4222750"/>
                    <a:gd name="connsiteX143" fmla="*/ 2927350 w 4616450"/>
                    <a:gd name="connsiteY143" fmla="*/ 3657600 h 4222750"/>
                    <a:gd name="connsiteX144" fmla="*/ 2933700 w 4616450"/>
                    <a:gd name="connsiteY144" fmla="*/ 3600450 h 4222750"/>
                    <a:gd name="connsiteX145" fmla="*/ 3035300 w 4616450"/>
                    <a:gd name="connsiteY145" fmla="*/ 3448050 h 4222750"/>
                    <a:gd name="connsiteX146" fmla="*/ 2863850 w 4616450"/>
                    <a:gd name="connsiteY146" fmla="*/ 3333750 h 4222750"/>
                    <a:gd name="connsiteX147" fmla="*/ 2984500 w 4616450"/>
                    <a:gd name="connsiteY147" fmla="*/ 3149600 h 4222750"/>
                    <a:gd name="connsiteX148" fmla="*/ 2965450 w 4616450"/>
                    <a:gd name="connsiteY148" fmla="*/ 3117850 h 4222750"/>
                    <a:gd name="connsiteX149" fmla="*/ 2933700 w 4616450"/>
                    <a:gd name="connsiteY149" fmla="*/ 3111500 h 4222750"/>
                    <a:gd name="connsiteX150" fmla="*/ 2908300 w 4616450"/>
                    <a:gd name="connsiteY150" fmla="*/ 3155950 h 4222750"/>
                    <a:gd name="connsiteX151" fmla="*/ 2755900 w 4616450"/>
                    <a:gd name="connsiteY151" fmla="*/ 3098800 h 4222750"/>
                    <a:gd name="connsiteX152" fmla="*/ 2705100 w 4616450"/>
                    <a:gd name="connsiteY152" fmla="*/ 3092450 h 4222750"/>
                    <a:gd name="connsiteX153" fmla="*/ 2622550 w 4616450"/>
                    <a:gd name="connsiteY153" fmla="*/ 3149600 h 4222750"/>
                    <a:gd name="connsiteX154" fmla="*/ 2571750 w 4616450"/>
                    <a:gd name="connsiteY154" fmla="*/ 3111500 h 4222750"/>
                    <a:gd name="connsiteX155" fmla="*/ 2501900 w 4616450"/>
                    <a:gd name="connsiteY155" fmla="*/ 3149600 h 4222750"/>
                    <a:gd name="connsiteX156" fmla="*/ 2514600 w 4616450"/>
                    <a:gd name="connsiteY156" fmla="*/ 3213100 h 4222750"/>
                    <a:gd name="connsiteX157" fmla="*/ 2482850 w 4616450"/>
                    <a:gd name="connsiteY157" fmla="*/ 3352800 h 4222750"/>
                    <a:gd name="connsiteX158" fmla="*/ 2400300 w 4616450"/>
                    <a:gd name="connsiteY158" fmla="*/ 3333750 h 4222750"/>
                    <a:gd name="connsiteX159" fmla="*/ 2381250 w 4616450"/>
                    <a:gd name="connsiteY159" fmla="*/ 3429000 h 4222750"/>
                    <a:gd name="connsiteX160" fmla="*/ 2381250 w 4616450"/>
                    <a:gd name="connsiteY160" fmla="*/ 3511550 h 4222750"/>
                    <a:gd name="connsiteX161" fmla="*/ 2381250 w 4616450"/>
                    <a:gd name="connsiteY161" fmla="*/ 3619500 h 4222750"/>
                    <a:gd name="connsiteX162" fmla="*/ 2406650 w 4616450"/>
                    <a:gd name="connsiteY162" fmla="*/ 3695700 h 4222750"/>
                    <a:gd name="connsiteX163" fmla="*/ 2444750 w 4616450"/>
                    <a:gd name="connsiteY163" fmla="*/ 3740150 h 4222750"/>
                    <a:gd name="connsiteX164" fmla="*/ 2476500 w 4616450"/>
                    <a:gd name="connsiteY164" fmla="*/ 3771900 h 4222750"/>
                    <a:gd name="connsiteX165" fmla="*/ 2413000 w 4616450"/>
                    <a:gd name="connsiteY165" fmla="*/ 3829050 h 4222750"/>
                    <a:gd name="connsiteX166" fmla="*/ 2381250 w 4616450"/>
                    <a:gd name="connsiteY166" fmla="*/ 3759200 h 4222750"/>
                    <a:gd name="connsiteX167" fmla="*/ 2381250 w 4616450"/>
                    <a:gd name="connsiteY167" fmla="*/ 3759200 h 4222750"/>
                    <a:gd name="connsiteX168" fmla="*/ 2298700 w 4616450"/>
                    <a:gd name="connsiteY168" fmla="*/ 3670300 h 4222750"/>
                    <a:gd name="connsiteX169" fmla="*/ 2190750 w 4616450"/>
                    <a:gd name="connsiteY169" fmla="*/ 3676650 h 4222750"/>
                    <a:gd name="connsiteX170" fmla="*/ 2146300 w 4616450"/>
                    <a:gd name="connsiteY170" fmla="*/ 3632200 h 4222750"/>
                    <a:gd name="connsiteX171" fmla="*/ 2178050 w 4616450"/>
                    <a:gd name="connsiteY171" fmla="*/ 3556000 h 4222750"/>
                    <a:gd name="connsiteX172" fmla="*/ 2222500 w 4616450"/>
                    <a:gd name="connsiteY172" fmla="*/ 3473450 h 4222750"/>
                    <a:gd name="connsiteX173" fmla="*/ 2228850 w 4616450"/>
                    <a:gd name="connsiteY173" fmla="*/ 3397250 h 4222750"/>
                    <a:gd name="connsiteX174" fmla="*/ 2190750 w 4616450"/>
                    <a:gd name="connsiteY174" fmla="*/ 3340100 h 4222750"/>
                    <a:gd name="connsiteX175" fmla="*/ 2139950 w 4616450"/>
                    <a:gd name="connsiteY175" fmla="*/ 3340100 h 4222750"/>
                    <a:gd name="connsiteX176" fmla="*/ 2209800 w 4616450"/>
                    <a:gd name="connsiteY176" fmla="*/ 3295650 h 4222750"/>
                    <a:gd name="connsiteX177" fmla="*/ 2317750 w 4616450"/>
                    <a:gd name="connsiteY177" fmla="*/ 3238500 h 4222750"/>
                    <a:gd name="connsiteX178" fmla="*/ 2336800 w 4616450"/>
                    <a:gd name="connsiteY178" fmla="*/ 3143250 h 4222750"/>
                    <a:gd name="connsiteX179" fmla="*/ 2355850 w 4616450"/>
                    <a:gd name="connsiteY179" fmla="*/ 3092450 h 4222750"/>
                    <a:gd name="connsiteX180" fmla="*/ 2432050 w 4616450"/>
                    <a:gd name="connsiteY180" fmla="*/ 3035300 h 4222750"/>
                    <a:gd name="connsiteX181" fmla="*/ 2368550 w 4616450"/>
                    <a:gd name="connsiteY181" fmla="*/ 2952750 h 4222750"/>
                    <a:gd name="connsiteX182" fmla="*/ 2311400 w 4616450"/>
                    <a:gd name="connsiteY182" fmla="*/ 2978150 h 4222750"/>
                    <a:gd name="connsiteX183" fmla="*/ 2203450 w 4616450"/>
                    <a:gd name="connsiteY183" fmla="*/ 2965450 h 4222750"/>
                    <a:gd name="connsiteX184" fmla="*/ 2139950 w 4616450"/>
                    <a:gd name="connsiteY184" fmla="*/ 2952750 h 4222750"/>
                    <a:gd name="connsiteX185" fmla="*/ 2082800 w 4616450"/>
                    <a:gd name="connsiteY185" fmla="*/ 2844800 h 4222750"/>
                    <a:gd name="connsiteX186" fmla="*/ 2012950 w 4616450"/>
                    <a:gd name="connsiteY186" fmla="*/ 2819400 h 4222750"/>
                    <a:gd name="connsiteX187" fmla="*/ 1898650 w 4616450"/>
                    <a:gd name="connsiteY187" fmla="*/ 2832100 h 4222750"/>
                    <a:gd name="connsiteX188" fmla="*/ 1828800 w 4616450"/>
                    <a:gd name="connsiteY188" fmla="*/ 2870200 h 4222750"/>
                    <a:gd name="connsiteX189" fmla="*/ 1758950 w 4616450"/>
                    <a:gd name="connsiteY189" fmla="*/ 2857500 h 4222750"/>
                    <a:gd name="connsiteX190" fmla="*/ 1797050 w 4616450"/>
                    <a:gd name="connsiteY190" fmla="*/ 2762250 h 4222750"/>
                    <a:gd name="connsiteX191" fmla="*/ 1720850 w 4616450"/>
                    <a:gd name="connsiteY191" fmla="*/ 2730500 h 4222750"/>
                    <a:gd name="connsiteX192" fmla="*/ 1676400 w 4616450"/>
                    <a:gd name="connsiteY192" fmla="*/ 2730500 h 4222750"/>
                    <a:gd name="connsiteX193" fmla="*/ 1631950 w 4616450"/>
                    <a:gd name="connsiteY193" fmla="*/ 2711450 h 4222750"/>
                    <a:gd name="connsiteX194" fmla="*/ 1593850 w 4616450"/>
                    <a:gd name="connsiteY194" fmla="*/ 2806700 h 4222750"/>
                    <a:gd name="connsiteX195" fmla="*/ 1581150 w 4616450"/>
                    <a:gd name="connsiteY195" fmla="*/ 2743200 h 4222750"/>
                    <a:gd name="connsiteX196" fmla="*/ 1555750 w 4616450"/>
                    <a:gd name="connsiteY196" fmla="*/ 2673350 h 4222750"/>
                    <a:gd name="connsiteX197" fmla="*/ 1530350 w 4616450"/>
                    <a:gd name="connsiteY197" fmla="*/ 2711450 h 4222750"/>
                    <a:gd name="connsiteX198" fmla="*/ 1517650 w 4616450"/>
                    <a:gd name="connsiteY198" fmla="*/ 2654300 h 4222750"/>
                    <a:gd name="connsiteX199" fmla="*/ 1473200 w 4616450"/>
                    <a:gd name="connsiteY199" fmla="*/ 2635250 h 4222750"/>
                    <a:gd name="connsiteX200" fmla="*/ 1397000 w 4616450"/>
                    <a:gd name="connsiteY200" fmla="*/ 2603500 h 4222750"/>
                    <a:gd name="connsiteX201" fmla="*/ 1308100 w 4616450"/>
                    <a:gd name="connsiteY201" fmla="*/ 2667000 h 4222750"/>
                    <a:gd name="connsiteX202" fmla="*/ 1200150 w 4616450"/>
                    <a:gd name="connsiteY202" fmla="*/ 2584450 h 4222750"/>
                    <a:gd name="connsiteX203" fmla="*/ 1117600 w 4616450"/>
                    <a:gd name="connsiteY203" fmla="*/ 2603500 h 4222750"/>
                    <a:gd name="connsiteX204" fmla="*/ 1060450 w 4616450"/>
                    <a:gd name="connsiteY204" fmla="*/ 2578100 h 4222750"/>
                    <a:gd name="connsiteX205" fmla="*/ 1016000 w 4616450"/>
                    <a:gd name="connsiteY205" fmla="*/ 2565400 h 4222750"/>
                    <a:gd name="connsiteX206" fmla="*/ 1009650 w 4616450"/>
                    <a:gd name="connsiteY206" fmla="*/ 2463800 h 4222750"/>
                    <a:gd name="connsiteX207" fmla="*/ 1066800 w 4616450"/>
                    <a:gd name="connsiteY207" fmla="*/ 2413000 h 4222750"/>
                    <a:gd name="connsiteX208" fmla="*/ 1028700 w 4616450"/>
                    <a:gd name="connsiteY208" fmla="*/ 2368550 h 4222750"/>
                    <a:gd name="connsiteX209" fmla="*/ 990600 w 4616450"/>
                    <a:gd name="connsiteY209" fmla="*/ 2343150 h 4222750"/>
                    <a:gd name="connsiteX210" fmla="*/ 889000 w 4616450"/>
                    <a:gd name="connsiteY210" fmla="*/ 2324100 h 4222750"/>
                    <a:gd name="connsiteX211" fmla="*/ 787400 w 4616450"/>
                    <a:gd name="connsiteY211" fmla="*/ 2311400 h 4222750"/>
                    <a:gd name="connsiteX212" fmla="*/ 787400 w 4616450"/>
                    <a:gd name="connsiteY212" fmla="*/ 2247900 h 4222750"/>
                    <a:gd name="connsiteX213" fmla="*/ 831850 w 4616450"/>
                    <a:gd name="connsiteY213" fmla="*/ 2178050 h 4222750"/>
                    <a:gd name="connsiteX0" fmla="*/ 114300 w 4616450"/>
                    <a:gd name="connsiteY0" fmla="*/ 533400 h 4222750"/>
                    <a:gd name="connsiteX1" fmla="*/ 69850 w 4616450"/>
                    <a:gd name="connsiteY1" fmla="*/ 488950 h 4222750"/>
                    <a:gd name="connsiteX2" fmla="*/ 127000 w 4616450"/>
                    <a:gd name="connsiteY2" fmla="*/ 425450 h 4222750"/>
                    <a:gd name="connsiteX3" fmla="*/ 76200 w 4616450"/>
                    <a:gd name="connsiteY3" fmla="*/ 368300 h 4222750"/>
                    <a:gd name="connsiteX4" fmla="*/ 0 w 4616450"/>
                    <a:gd name="connsiteY4" fmla="*/ 355600 h 4222750"/>
                    <a:gd name="connsiteX5" fmla="*/ 95250 w 4616450"/>
                    <a:gd name="connsiteY5" fmla="*/ 241300 h 4222750"/>
                    <a:gd name="connsiteX6" fmla="*/ 228600 w 4616450"/>
                    <a:gd name="connsiteY6" fmla="*/ 127000 h 4222750"/>
                    <a:gd name="connsiteX7" fmla="*/ 247650 w 4616450"/>
                    <a:gd name="connsiteY7" fmla="*/ 152400 h 4222750"/>
                    <a:gd name="connsiteX8" fmla="*/ 323850 w 4616450"/>
                    <a:gd name="connsiteY8" fmla="*/ 88900 h 4222750"/>
                    <a:gd name="connsiteX9" fmla="*/ 361950 w 4616450"/>
                    <a:gd name="connsiteY9" fmla="*/ 152400 h 4222750"/>
                    <a:gd name="connsiteX10" fmla="*/ 419100 w 4616450"/>
                    <a:gd name="connsiteY10" fmla="*/ 146050 h 4222750"/>
                    <a:gd name="connsiteX11" fmla="*/ 444500 w 4616450"/>
                    <a:gd name="connsiteY11" fmla="*/ 127000 h 4222750"/>
                    <a:gd name="connsiteX12" fmla="*/ 508000 w 4616450"/>
                    <a:gd name="connsiteY12" fmla="*/ 146050 h 4222750"/>
                    <a:gd name="connsiteX13" fmla="*/ 622300 w 4616450"/>
                    <a:gd name="connsiteY13" fmla="*/ 88900 h 4222750"/>
                    <a:gd name="connsiteX14" fmla="*/ 679450 w 4616450"/>
                    <a:gd name="connsiteY14" fmla="*/ 44450 h 4222750"/>
                    <a:gd name="connsiteX15" fmla="*/ 723900 w 4616450"/>
                    <a:gd name="connsiteY15" fmla="*/ 63500 h 4222750"/>
                    <a:gd name="connsiteX16" fmla="*/ 742950 w 4616450"/>
                    <a:gd name="connsiteY16" fmla="*/ 38100 h 4222750"/>
                    <a:gd name="connsiteX17" fmla="*/ 730250 w 4616450"/>
                    <a:gd name="connsiteY17" fmla="*/ 12700 h 4222750"/>
                    <a:gd name="connsiteX18" fmla="*/ 762000 w 4616450"/>
                    <a:gd name="connsiteY18" fmla="*/ 0 h 4222750"/>
                    <a:gd name="connsiteX19" fmla="*/ 762000 w 4616450"/>
                    <a:gd name="connsiteY19" fmla="*/ 0 h 4222750"/>
                    <a:gd name="connsiteX20" fmla="*/ 863600 w 4616450"/>
                    <a:gd name="connsiteY20" fmla="*/ 50800 h 4222750"/>
                    <a:gd name="connsiteX21" fmla="*/ 927100 w 4616450"/>
                    <a:gd name="connsiteY21" fmla="*/ 50800 h 4222750"/>
                    <a:gd name="connsiteX22" fmla="*/ 971550 w 4616450"/>
                    <a:gd name="connsiteY22" fmla="*/ 101600 h 4222750"/>
                    <a:gd name="connsiteX23" fmla="*/ 1009650 w 4616450"/>
                    <a:gd name="connsiteY23" fmla="*/ 101600 h 4222750"/>
                    <a:gd name="connsiteX24" fmla="*/ 1009650 w 4616450"/>
                    <a:gd name="connsiteY24" fmla="*/ 50800 h 4222750"/>
                    <a:gd name="connsiteX25" fmla="*/ 1009650 w 4616450"/>
                    <a:gd name="connsiteY25" fmla="*/ 50800 h 4222750"/>
                    <a:gd name="connsiteX26" fmla="*/ 1028700 w 4616450"/>
                    <a:gd name="connsiteY26" fmla="*/ 6350 h 4222750"/>
                    <a:gd name="connsiteX27" fmla="*/ 1047750 w 4616450"/>
                    <a:gd name="connsiteY27" fmla="*/ 25400 h 4222750"/>
                    <a:gd name="connsiteX28" fmla="*/ 1098550 w 4616450"/>
                    <a:gd name="connsiteY28" fmla="*/ 6350 h 4222750"/>
                    <a:gd name="connsiteX29" fmla="*/ 1193800 w 4616450"/>
                    <a:gd name="connsiteY29" fmla="*/ 63500 h 4222750"/>
                    <a:gd name="connsiteX30" fmla="*/ 1200150 w 4616450"/>
                    <a:gd name="connsiteY30" fmla="*/ 101600 h 4222750"/>
                    <a:gd name="connsiteX31" fmla="*/ 1238250 w 4616450"/>
                    <a:gd name="connsiteY31" fmla="*/ 133350 h 4222750"/>
                    <a:gd name="connsiteX32" fmla="*/ 1308100 w 4616450"/>
                    <a:gd name="connsiteY32" fmla="*/ 165100 h 4222750"/>
                    <a:gd name="connsiteX33" fmla="*/ 1339850 w 4616450"/>
                    <a:gd name="connsiteY33" fmla="*/ 222250 h 4222750"/>
                    <a:gd name="connsiteX34" fmla="*/ 1365250 w 4616450"/>
                    <a:gd name="connsiteY34" fmla="*/ 285750 h 4222750"/>
                    <a:gd name="connsiteX35" fmla="*/ 1441450 w 4616450"/>
                    <a:gd name="connsiteY35" fmla="*/ 266700 h 4222750"/>
                    <a:gd name="connsiteX36" fmla="*/ 1466850 w 4616450"/>
                    <a:gd name="connsiteY36" fmla="*/ 304800 h 4222750"/>
                    <a:gd name="connsiteX37" fmla="*/ 1524000 w 4616450"/>
                    <a:gd name="connsiteY37" fmla="*/ 342900 h 4222750"/>
                    <a:gd name="connsiteX38" fmla="*/ 1606550 w 4616450"/>
                    <a:gd name="connsiteY38" fmla="*/ 336550 h 4222750"/>
                    <a:gd name="connsiteX39" fmla="*/ 1631950 w 4616450"/>
                    <a:gd name="connsiteY39" fmla="*/ 381000 h 4222750"/>
                    <a:gd name="connsiteX40" fmla="*/ 1714500 w 4616450"/>
                    <a:gd name="connsiteY40" fmla="*/ 406400 h 4222750"/>
                    <a:gd name="connsiteX41" fmla="*/ 1790700 w 4616450"/>
                    <a:gd name="connsiteY41" fmla="*/ 444500 h 4222750"/>
                    <a:gd name="connsiteX42" fmla="*/ 1905000 w 4616450"/>
                    <a:gd name="connsiteY42" fmla="*/ 495300 h 4222750"/>
                    <a:gd name="connsiteX43" fmla="*/ 2000250 w 4616450"/>
                    <a:gd name="connsiteY43" fmla="*/ 533400 h 4222750"/>
                    <a:gd name="connsiteX44" fmla="*/ 2038350 w 4616450"/>
                    <a:gd name="connsiteY44" fmla="*/ 584200 h 4222750"/>
                    <a:gd name="connsiteX45" fmla="*/ 2063750 w 4616450"/>
                    <a:gd name="connsiteY45" fmla="*/ 628650 h 4222750"/>
                    <a:gd name="connsiteX46" fmla="*/ 2063750 w 4616450"/>
                    <a:gd name="connsiteY46" fmla="*/ 673100 h 4222750"/>
                    <a:gd name="connsiteX47" fmla="*/ 2190750 w 4616450"/>
                    <a:gd name="connsiteY47" fmla="*/ 749300 h 4222750"/>
                    <a:gd name="connsiteX48" fmla="*/ 2286000 w 4616450"/>
                    <a:gd name="connsiteY48" fmla="*/ 742950 h 4222750"/>
                    <a:gd name="connsiteX49" fmla="*/ 2425700 w 4616450"/>
                    <a:gd name="connsiteY49" fmla="*/ 755650 h 4222750"/>
                    <a:gd name="connsiteX50" fmla="*/ 2489200 w 4616450"/>
                    <a:gd name="connsiteY50" fmla="*/ 755650 h 4222750"/>
                    <a:gd name="connsiteX51" fmla="*/ 2565400 w 4616450"/>
                    <a:gd name="connsiteY51" fmla="*/ 793750 h 4222750"/>
                    <a:gd name="connsiteX52" fmla="*/ 2641600 w 4616450"/>
                    <a:gd name="connsiteY52" fmla="*/ 800100 h 4222750"/>
                    <a:gd name="connsiteX53" fmla="*/ 2641600 w 4616450"/>
                    <a:gd name="connsiteY53" fmla="*/ 800100 h 4222750"/>
                    <a:gd name="connsiteX54" fmla="*/ 2698750 w 4616450"/>
                    <a:gd name="connsiteY54" fmla="*/ 882650 h 4222750"/>
                    <a:gd name="connsiteX55" fmla="*/ 2816225 w 4616450"/>
                    <a:gd name="connsiteY55" fmla="*/ 918369 h 4222750"/>
                    <a:gd name="connsiteX56" fmla="*/ 2912268 w 4616450"/>
                    <a:gd name="connsiteY56" fmla="*/ 931863 h 4222750"/>
                    <a:gd name="connsiteX57" fmla="*/ 2977356 w 4616450"/>
                    <a:gd name="connsiteY57" fmla="*/ 978694 h 4222750"/>
                    <a:gd name="connsiteX58" fmla="*/ 3040856 w 4616450"/>
                    <a:gd name="connsiteY58" fmla="*/ 992188 h 4222750"/>
                    <a:gd name="connsiteX59" fmla="*/ 3155155 w 4616450"/>
                    <a:gd name="connsiteY59" fmla="*/ 1021556 h 4222750"/>
                    <a:gd name="connsiteX60" fmla="*/ 3259137 w 4616450"/>
                    <a:gd name="connsiteY60" fmla="*/ 1019175 h 4222750"/>
                    <a:gd name="connsiteX61" fmla="*/ 3303588 w 4616450"/>
                    <a:gd name="connsiteY61" fmla="*/ 1077119 h 4222750"/>
                    <a:gd name="connsiteX62" fmla="*/ 3335337 w 4616450"/>
                    <a:gd name="connsiteY62" fmla="*/ 1158875 h 4222750"/>
                    <a:gd name="connsiteX63" fmla="*/ 3359150 w 4616450"/>
                    <a:gd name="connsiteY63" fmla="*/ 1266824 h 4222750"/>
                    <a:gd name="connsiteX64" fmla="*/ 3484562 w 4616450"/>
                    <a:gd name="connsiteY64" fmla="*/ 1362075 h 4222750"/>
                    <a:gd name="connsiteX65" fmla="*/ 3549650 w 4616450"/>
                    <a:gd name="connsiteY65" fmla="*/ 1416050 h 4222750"/>
                    <a:gd name="connsiteX66" fmla="*/ 3594100 w 4616450"/>
                    <a:gd name="connsiteY66" fmla="*/ 1454150 h 4222750"/>
                    <a:gd name="connsiteX67" fmla="*/ 3600450 w 4616450"/>
                    <a:gd name="connsiteY67" fmla="*/ 1504950 h 4222750"/>
                    <a:gd name="connsiteX68" fmla="*/ 3651250 w 4616450"/>
                    <a:gd name="connsiteY68" fmla="*/ 1549400 h 4222750"/>
                    <a:gd name="connsiteX69" fmla="*/ 3651250 w 4616450"/>
                    <a:gd name="connsiteY69" fmla="*/ 1549400 h 4222750"/>
                    <a:gd name="connsiteX70" fmla="*/ 3683000 w 4616450"/>
                    <a:gd name="connsiteY70" fmla="*/ 1625600 h 4222750"/>
                    <a:gd name="connsiteX71" fmla="*/ 3746500 w 4616450"/>
                    <a:gd name="connsiteY71" fmla="*/ 1644650 h 4222750"/>
                    <a:gd name="connsiteX72" fmla="*/ 3727450 w 4616450"/>
                    <a:gd name="connsiteY72" fmla="*/ 1701800 h 4222750"/>
                    <a:gd name="connsiteX73" fmla="*/ 3759200 w 4616450"/>
                    <a:gd name="connsiteY73" fmla="*/ 1758950 h 4222750"/>
                    <a:gd name="connsiteX74" fmla="*/ 3784600 w 4616450"/>
                    <a:gd name="connsiteY74" fmla="*/ 1784350 h 4222750"/>
                    <a:gd name="connsiteX75" fmla="*/ 3854450 w 4616450"/>
                    <a:gd name="connsiteY75" fmla="*/ 1765300 h 4222750"/>
                    <a:gd name="connsiteX76" fmla="*/ 3860800 w 4616450"/>
                    <a:gd name="connsiteY76" fmla="*/ 1816100 h 4222750"/>
                    <a:gd name="connsiteX77" fmla="*/ 3898900 w 4616450"/>
                    <a:gd name="connsiteY77" fmla="*/ 1816100 h 4222750"/>
                    <a:gd name="connsiteX78" fmla="*/ 3937000 w 4616450"/>
                    <a:gd name="connsiteY78" fmla="*/ 1885950 h 4222750"/>
                    <a:gd name="connsiteX79" fmla="*/ 3860800 w 4616450"/>
                    <a:gd name="connsiteY79" fmla="*/ 1892300 h 4222750"/>
                    <a:gd name="connsiteX80" fmla="*/ 3778250 w 4616450"/>
                    <a:gd name="connsiteY80" fmla="*/ 1898650 h 4222750"/>
                    <a:gd name="connsiteX81" fmla="*/ 3740150 w 4616450"/>
                    <a:gd name="connsiteY81" fmla="*/ 2222500 h 4222750"/>
                    <a:gd name="connsiteX82" fmla="*/ 3733800 w 4616450"/>
                    <a:gd name="connsiteY82" fmla="*/ 2336800 h 4222750"/>
                    <a:gd name="connsiteX83" fmla="*/ 3714750 w 4616450"/>
                    <a:gd name="connsiteY83" fmla="*/ 2457450 h 4222750"/>
                    <a:gd name="connsiteX84" fmla="*/ 3816350 w 4616450"/>
                    <a:gd name="connsiteY84" fmla="*/ 2647950 h 4222750"/>
                    <a:gd name="connsiteX85" fmla="*/ 3733800 w 4616450"/>
                    <a:gd name="connsiteY85" fmla="*/ 2686050 h 4222750"/>
                    <a:gd name="connsiteX86" fmla="*/ 3714750 w 4616450"/>
                    <a:gd name="connsiteY86" fmla="*/ 2705100 h 4222750"/>
                    <a:gd name="connsiteX87" fmla="*/ 3733800 w 4616450"/>
                    <a:gd name="connsiteY87" fmla="*/ 2781300 h 4222750"/>
                    <a:gd name="connsiteX88" fmla="*/ 3816350 w 4616450"/>
                    <a:gd name="connsiteY88" fmla="*/ 2813050 h 4222750"/>
                    <a:gd name="connsiteX89" fmla="*/ 3835400 w 4616450"/>
                    <a:gd name="connsiteY89" fmla="*/ 2857500 h 4222750"/>
                    <a:gd name="connsiteX90" fmla="*/ 3930650 w 4616450"/>
                    <a:gd name="connsiteY90" fmla="*/ 2819400 h 4222750"/>
                    <a:gd name="connsiteX91" fmla="*/ 3949700 w 4616450"/>
                    <a:gd name="connsiteY91" fmla="*/ 2908300 h 4222750"/>
                    <a:gd name="connsiteX92" fmla="*/ 4025900 w 4616450"/>
                    <a:gd name="connsiteY92" fmla="*/ 2965450 h 4222750"/>
                    <a:gd name="connsiteX93" fmla="*/ 4114800 w 4616450"/>
                    <a:gd name="connsiteY93" fmla="*/ 3009900 h 4222750"/>
                    <a:gd name="connsiteX94" fmla="*/ 4133850 w 4616450"/>
                    <a:gd name="connsiteY94" fmla="*/ 3086100 h 4222750"/>
                    <a:gd name="connsiteX95" fmla="*/ 4229100 w 4616450"/>
                    <a:gd name="connsiteY95" fmla="*/ 3143250 h 4222750"/>
                    <a:gd name="connsiteX96" fmla="*/ 4343400 w 4616450"/>
                    <a:gd name="connsiteY96" fmla="*/ 3200400 h 4222750"/>
                    <a:gd name="connsiteX97" fmla="*/ 4470400 w 4616450"/>
                    <a:gd name="connsiteY97" fmla="*/ 3219450 h 4222750"/>
                    <a:gd name="connsiteX98" fmla="*/ 4565650 w 4616450"/>
                    <a:gd name="connsiteY98" fmla="*/ 3270250 h 4222750"/>
                    <a:gd name="connsiteX99" fmla="*/ 4540250 w 4616450"/>
                    <a:gd name="connsiteY99" fmla="*/ 3346450 h 4222750"/>
                    <a:gd name="connsiteX100" fmla="*/ 4591050 w 4616450"/>
                    <a:gd name="connsiteY100" fmla="*/ 3397250 h 4222750"/>
                    <a:gd name="connsiteX101" fmla="*/ 4610100 w 4616450"/>
                    <a:gd name="connsiteY101" fmla="*/ 3416300 h 4222750"/>
                    <a:gd name="connsiteX102" fmla="*/ 4616450 w 4616450"/>
                    <a:gd name="connsiteY102" fmla="*/ 3473450 h 4222750"/>
                    <a:gd name="connsiteX103" fmla="*/ 4508500 w 4616450"/>
                    <a:gd name="connsiteY103" fmla="*/ 3454400 h 4222750"/>
                    <a:gd name="connsiteX104" fmla="*/ 4425950 w 4616450"/>
                    <a:gd name="connsiteY104" fmla="*/ 3454400 h 4222750"/>
                    <a:gd name="connsiteX105" fmla="*/ 4381500 w 4616450"/>
                    <a:gd name="connsiteY105" fmla="*/ 3492500 h 4222750"/>
                    <a:gd name="connsiteX106" fmla="*/ 4362450 w 4616450"/>
                    <a:gd name="connsiteY106" fmla="*/ 3543300 h 4222750"/>
                    <a:gd name="connsiteX107" fmla="*/ 4375150 w 4616450"/>
                    <a:gd name="connsiteY107" fmla="*/ 3587750 h 4222750"/>
                    <a:gd name="connsiteX108" fmla="*/ 4254500 w 4616450"/>
                    <a:gd name="connsiteY108" fmla="*/ 3619500 h 4222750"/>
                    <a:gd name="connsiteX109" fmla="*/ 4203700 w 4616450"/>
                    <a:gd name="connsiteY109" fmla="*/ 3562350 h 4222750"/>
                    <a:gd name="connsiteX110" fmla="*/ 4178300 w 4616450"/>
                    <a:gd name="connsiteY110" fmla="*/ 3505200 h 4222750"/>
                    <a:gd name="connsiteX111" fmla="*/ 4133850 w 4616450"/>
                    <a:gd name="connsiteY111" fmla="*/ 3505200 h 4222750"/>
                    <a:gd name="connsiteX112" fmla="*/ 4127500 w 4616450"/>
                    <a:gd name="connsiteY112" fmla="*/ 3575050 h 4222750"/>
                    <a:gd name="connsiteX113" fmla="*/ 4019550 w 4616450"/>
                    <a:gd name="connsiteY113" fmla="*/ 3556000 h 4222750"/>
                    <a:gd name="connsiteX114" fmla="*/ 3987800 w 4616450"/>
                    <a:gd name="connsiteY114" fmla="*/ 3638550 h 4222750"/>
                    <a:gd name="connsiteX115" fmla="*/ 3949700 w 4616450"/>
                    <a:gd name="connsiteY115" fmla="*/ 3708400 h 4222750"/>
                    <a:gd name="connsiteX116" fmla="*/ 3949700 w 4616450"/>
                    <a:gd name="connsiteY116" fmla="*/ 3708400 h 4222750"/>
                    <a:gd name="connsiteX117" fmla="*/ 3854450 w 4616450"/>
                    <a:gd name="connsiteY117" fmla="*/ 3727450 h 4222750"/>
                    <a:gd name="connsiteX118" fmla="*/ 3797300 w 4616450"/>
                    <a:gd name="connsiteY118" fmla="*/ 3835400 h 4222750"/>
                    <a:gd name="connsiteX119" fmla="*/ 3733800 w 4616450"/>
                    <a:gd name="connsiteY119" fmla="*/ 3841750 h 4222750"/>
                    <a:gd name="connsiteX120" fmla="*/ 3740150 w 4616450"/>
                    <a:gd name="connsiteY120" fmla="*/ 4121150 h 4222750"/>
                    <a:gd name="connsiteX121" fmla="*/ 3638550 w 4616450"/>
                    <a:gd name="connsiteY121" fmla="*/ 4203700 h 4222750"/>
                    <a:gd name="connsiteX122" fmla="*/ 3511550 w 4616450"/>
                    <a:gd name="connsiteY122" fmla="*/ 4038600 h 4222750"/>
                    <a:gd name="connsiteX123" fmla="*/ 3473450 w 4616450"/>
                    <a:gd name="connsiteY123" fmla="*/ 4032250 h 4222750"/>
                    <a:gd name="connsiteX124" fmla="*/ 3441700 w 4616450"/>
                    <a:gd name="connsiteY124" fmla="*/ 4089400 h 4222750"/>
                    <a:gd name="connsiteX125" fmla="*/ 3397250 w 4616450"/>
                    <a:gd name="connsiteY125" fmla="*/ 4127500 h 4222750"/>
                    <a:gd name="connsiteX126" fmla="*/ 3314700 w 4616450"/>
                    <a:gd name="connsiteY126" fmla="*/ 4121150 h 4222750"/>
                    <a:gd name="connsiteX127" fmla="*/ 3225800 w 4616450"/>
                    <a:gd name="connsiteY127" fmla="*/ 4095750 h 4222750"/>
                    <a:gd name="connsiteX128" fmla="*/ 3194050 w 4616450"/>
                    <a:gd name="connsiteY128" fmla="*/ 4038600 h 4222750"/>
                    <a:gd name="connsiteX129" fmla="*/ 3130550 w 4616450"/>
                    <a:gd name="connsiteY129" fmla="*/ 4070350 h 4222750"/>
                    <a:gd name="connsiteX130" fmla="*/ 3054350 w 4616450"/>
                    <a:gd name="connsiteY130" fmla="*/ 4032250 h 4222750"/>
                    <a:gd name="connsiteX131" fmla="*/ 2882900 w 4616450"/>
                    <a:gd name="connsiteY131" fmla="*/ 4222750 h 4222750"/>
                    <a:gd name="connsiteX132" fmla="*/ 2819400 w 4616450"/>
                    <a:gd name="connsiteY132" fmla="*/ 4203700 h 4222750"/>
                    <a:gd name="connsiteX133" fmla="*/ 2889250 w 4616450"/>
                    <a:gd name="connsiteY133" fmla="*/ 4108450 h 4222750"/>
                    <a:gd name="connsiteX134" fmla="*/ 2832100 w 4616450"/>
                    <a:gd name="connsiteY134" fmla="*/ 4102100 h 4222750"/>
                    <a:gd name="connsiteX135" fmla="*/ 2832100 w 4616450"/>
                    <a:gd name="connsiteY135" fmla="*/ 4013200 h 4222750"/>
                    <a:gd name="connsiteX136" fmla="*/ 2882900 w 4616450"/>
                    <a:gd name="connsiteY136" fmla="*/ 3956050 h 4222750"/>
                    <a:gd name="connsiteX137" fmla="*/ 2813050 w 4616450"/>
                    <a:gd name="connsiteY137" fmla="*/ 3943350 h 4222750"/>
                    <a:gd name="connsiteX138" fmla="*/ 2749550 w 4616450"/>
                    <a:gd name="connsiteY138" fmla="*/ 3987800 h 4222750"/>
                    <a:gd name="connsiteX139" fmla="*/ 2743200 w 4616450"/>
                    <a:gd name="connsiteY139" fmla="*/ 3943350 h 4222750"/>
                    <a:gd name="connsiteX140" fmla="*/ 2806700 w 4616450"/>
                    <a:gd name="connsiteY140" fmla="*/ 3867150 h 4222750"/>
                    <a:gd name="connsiteX141" fmla="*/ 2800350 w 4616450"/>
                    <a:gd name="connsiteY141" fmla="*/ 3835400 h 4222750"/>
                    <a:gd name="connsiteX142" fmla="*/ 2889250 w 4616450"/>
                    <a:gd name="connsiteY142" fmla="*/ 3733800 h 4222750"/>
                    <a:gd name="connsiteX143" fmla="*/ 2927350 w 4616450"/>
                    <a:gd name="connsiteY143" fmla="*/ 3657600 h 4222750"/>
                    <a:gd name="connsiteX144" fmla="*/ 2933700 w 4616450"/>
                    <a:gd name="connsiteY144" fmla="*/ 3600450 h 4222750"/>
                    <a:gd name="connsiteX145" fmla="*/ 3035300 w 4616450"/>
                    <a:gd name="connsiteY145" fmla="*/ 3448050 h 4222750"/>
                    <a:gd name="connsiteX146" fmla="*/ 2863850 w 4616450"/>
                    <a:gd name="connsiteY146" fmla="*/ 3333750 h 4222750"/>
                    <a:gd name="connsiteX147" fmla="*/ 2984500 w 4616450"/>
                    <a:gd name="connsiteY147" fmla="*/ 3149600 h 4222750"/>
                    <a:gd name="connsiteX148" fmla="*/ 2965450 w 4616450"/>
                    <a:gd name="connsiteY148" fmla="*/ 3117850 h 4222750"/>
                    <a:gd name="connsiteX149" fmla="*/ 2933700 w 4616450"/>
                    <a:gd name="connsiteY149" fmla="*/ 3111500 h 4222750"/>
                    <a:gd name="connsiteX150" fmla="*/ 2908300 w 4616450"/>
                    <a:gd name="connsiteY150" fmla="*/ 3155950 h 4222750"/>
                    <a:gd name="connsiteX151" fmla="*/ 2755900 w 4616450"/>
                    <a:gd name="connsiteY151" fmla="*/ 3098800 h 4222750"/>
                    <a:gd name="connsiteX152" fmla="*/ 2705100 w 4616450"/>
                    <a:gd name="connsiteY152" fmla="*/ 3092450 h 4222750"/>
                    <a:gd name="connsiteX153" fmla="*/ 2622550 w 4616450"/>
                    <a:gd name="connsiteY153" fmla="*/ 3149600 h 4222750"/>
                    <a:gd name="connsiteX154" fmla="*/ 2571750 w 4616450"/>
                    <a:gd name="connsiteY154" fmla="*/ 3111500 h 4222750"/>
                    <a:gd name="connsiteX155" fmla="*/ 2501900 w 4616450"/>
                    <a:gd name="connsiteY155" fmla="*/ 3149600 h 4222750"/>
                    <a:gd name="connsiteX156" fmla="*/ 2514600 w 4616450"/>
                    <a:gd name="connsiteY156" fmla="*/ 3213100 h 4222750"/>
                    <a:gd name="connsiteX157" fmla="*/ 2482850 w 4616450"/>
                    <a:gd name="connsiteY157" fmla="*/ 3352800 h 4222750"/>
                    <a:gd name="connsiteX158" fmla="*/ 2400300 w 4616450"/>
                    <a:gd name="connsiteY158" fmla="*/ 3333750 h 4222750"/>
                    <a:gd name="connsiteX159" fmla="*/ 2381250 w 4616450"/>
                    <a:gd name="connsiteY159" fmla="*/ 3429000 h 4222750"/>
                    <a:gd name="connsiteX160" fmla="*/ 2381250 w 4616450"/>
                    <a:gd name="connsiteY160" fmla="*/ 3511550 h 4222750"/>
                    <a:gd name="connsiteX161" fmla="*/ 2381250 w 4616450"/>
                    <a:gd name="connsiteY161" fmla="*/ 3619500 h 4222750"/>
                    <a:gd name="connsiteX162" fmla="*/ 2406650 w 4616450"/>
                    <a:gd name="connsiteY162" fmla="*/ 3695700 h 4222750"/>
                    <a:gd name="connsiteX163" fmla="*/ 2444750 w 4616450"/>
                    <a:gd name="connsiteY163" fmla="*/ 3740150 h 4222750"/>
                    <a:gd name="connsiteX164" fmla="*/ 2476500 w 4616450"/>
                    <a:gd name="connsiteY164" fmla="*/ 3771900 h 4222750"/>
                    <a:gd name="connsiteX165" fmla="*/ 2413000 w 4616450"/>
                    <a:gd name="connsiteY165" fmla="*/ 3829050 h 4222750"/>
                    <a:gd name="connsiteX166" fmla="*/ 2381250 w 4616450"/>
                    <a:gd name="connsiteY166" fmla="*/ 3759200 h 4222750"/>
                    <a:gd name="connsiteX167" fmla="*/ 2381250 w 4616450"/>
                    <a:gd name="connsiteY167" fmla="*/ 3759200 h 4222750"/>
                    <a:gd name="connsiteX168" fmla="*/ 2298700 w 4616450"/>
                    <a:gd name="connsiteY168" fmla="*/ 3670300 h 4222750"/>
                    <a:gd name="connsiteX169" fmla="*/ 2190750 w 4616450"/>
                    <a:gd name="connsiteY169" fmla="*/ 3676650 h 4222750"/>
                    <a:gd name="connsiteX170" fmla="*/ 2146300 w 4616450"/>
                    <a:gd name="connsiteY170" fmla="*/ 3632200 h 4222750"/>
                    <a:gd name="connsiteX171" fmla="*/ 2178050 w 4616450"/>
                    <a:gd name="connsiteY171" fmla="*/ 3556000 h 4222750"/>
                    <a:gd name="connsiteX172" fmla="*/ 2222500 w 4616450"/>
                    <a:gd name="connsiteY172" fmla="*/ 3473450 h 4222750"/>
                    <a:gd name="connsiteX173" fmla="*/ 2228850 w 4616450"/>
                    <a:gd name="connsiteY173" fmla="*/ 3397250 h 4222750"/>
                    <a:gd name="connsiteX174" fmla="*/ 2190750 w 4616450"/>
                    <a:gd name="connsiteY174" fmla="*/ 3340100 h 4222750"/>
                    <a:gd name="connsiteX175" fmla="*/ 2139950 w 4616450"/>
                    <a:gd name="connsiteY175" fmla="*/ 3340100 h 4222750"/>
                    <a:gd name="connsiteX176" fmla="*/ 2209800 w 4616450"/>
                    <a:gd name="connsiteY176" fmla="*/ 3295650 h 4222750"/>
                    <a:gd name="connsiteX177" fmla="*/ 2317750 w 4616450"/>
                    <a:gd name="connsiteY177" fmla="*/ 3238500 h 4222750"/>
                    <a:gd name="connsiteX178" fmla="*/ 2336800 w 4616450"/>
                    <a:gd name="connsiteY178" fmla="*/ 3143250 h 4222750"/>
                    <a:gd name="connsiteX179" fmla="*/ 2355850 w 4616450"/>
                    <a:gd name="connsiteY179" fmla="*/ 3092450 h 4222750"/>
                    <a:gd name="connsiteX180" fmla="*/ 2432050 w 4616450"/>
                    <a:gd name="connsiteY180" fmla="*/ 3035300 h 4222750"/>
                    <a:gd name="connsiteX181" fmla="*/ 2368550 w 4616450"/>
                    <a:gd name="connsiteY181" fmla="*/ 2952750 h 4222750"/>
                    <a:gd name="connsiteX182" fmla="*/ 2311400 w 4616450"/>
                    <a:gd name="connsiteY182" fmla="*/ 2978150 h 4222750"/>
                    <a:gd name="connsiteX183" fmla="*/ 2203450 w 4616450"/>
                    <a:gd name="connsiteY183" fmla="*/ 2965450 h 4222750"/>
                    <a:gd name="connsiteX184" fmla="*/ 2139950 w 4616450"/>
                    <a:gd name="connsiteY184" fmla="*/ 2952750 h 4222750"/>
                    <a:gd name="connsiteX185" fmla="*/ 2082800 w 4616450"/>
                    <a:gd name="connsiteY185" fmla="*/ 2844800 h 4222750"/>
                    <a:gd name="connsiteX186" fmla="*/ 2012950 w 4616450"/>
                    <a:gd name="connsiteY186" fmla="*/ 2819400 h 4222750"/>
                    <a:gd name="connsiteX187" fmla="*/ 1898650 w 4616450"/>
                    <a:gd name="connsiteY187" fmla="*/ 2832100 h 4222750"/>
                    <a:gd name="connsiteX188" fmla="*/ 1828800 w 4616450"/>
                    <a:gd name="connsiteY188" fmla="*/ 2870200 h 4222750"/>
                    <a:gd name="connsiteX189" fmla="*/ 1758950 w 4616450"/>
                    <a:gd name="connsiteY189" fmla="*/ 2857500 h 4222750"/>
                    <a:gd name="connsiteX190" fmla="*/ 1797050 w 4616450"/>
                    <a:gd name="connsiteY190" fmla="*/ 2762250 h 4222750"/>
                    <a:gd name="connsiteX191" fmla="*/ 1720850 w 4616450"/>
                    <a:gd name="connsiteY191" fmla="*/ 2730500 h 4222750"/>
                    <a:gd name="connsiteX192" fmla="*/ 1676400 w 4616450"/>
                    <a:gd name="connsiteY192" fmla="*/ 2730500 h 4222750"/>
                    <a:gd name="connsiteX193" fmla="*/ 1631950 w 4616450"/>
                    <a:gd name="connsiteY193" fmla="*/ 2711450 h 4222750"/>
                    <a:gd name="connsiteX194" fmla="*/ 1593850 w 4616450"/>
                    <a:gd name="connsiteY194" fmla="*/ 2806700 h 4222750"/>
                    <a:gd name="connsiteX195" fmla="*/ 1581150 w 4616450"/>
                    <a:gd name="connsiteY195" fmla="*/ 2743200 h 4222750"/>
                    <a:gd name="connsiteX196" fmla="*/ 1555750 w 4616450"/>
                    <a:gd name="connsiteY196" fmla="*/ 2673350 h 4222750"/>
                    <a:gd name="connsiteX197" fmla="*/ 1530350 w 4616450"/>
                    <a:gd name="connsiteY197" fmla="*/ 2711450 h 4222750"/>
                    <a:gd name="connsiteX198" fmla="*/ 1517650 w 4616450"/>
                    <a:gd name="connsiteY198" fmla="*/ 2654300 h 4222750"/>
                    <a:gd name="connsiteX199" fmla="*/ 1473200 w 4616450"/>
                    <a:gd name="connsiteY199" fmla="*/ 2635250 h 4222750"/>
                    <a:gd name="connsiteX200" fmla="*/ 1397000 w 4616450"/>
                    <a:gd name="connsiteY200" fmla="*/ 2603500 h 4222750"/>
                    <a:gd name="connsiteX201" fmla="*/ 1308100 w 4616450"/>
                    <a:gd name="connsiteY201" fmla="*/ 2667000 h 4222750"/>
                    <a:gd name="connsiteX202" fmla="*/ 1200150 w 4616450"/>
                    <a:gd name="connsiteY202" fmla="*/ 2584450 h 4222750"/>
                    <a:gd name="connsiteX203" fmla="*/ 1117600 w 4616450"/>
                    <a:gd name="connsiteY203" fmla="*/ 2603500 h 4222750"/>
                    <a:gd name="connsiteX204" fmla="*/ 1060450 w 4616450"/>
                    <a:gd name="connsiteY204" fmla="*/ 2578100 h 4222750"/>
                    <a:gd name="connsiteX205" fmla="*/ 1016000 w 4616450"/>
                    <a:gd name="connsiteY205" fmla="*/ 2565400 h 4222750"/>
                    <a:gd name="connsiteX206" fmla="*/ 1009650 w 4616450"/>
                    <a:gd name="connsiteY206" fmla="*/ 2463800 h 4222750"/>
                    <a:gd name="connsiteX207" fmla="*/ 1066800 w 4616450"/>
                    <a:gd name="connsiteY207" fmla="*/ 2413000 h 4222750"/>
                    <a:gd name="connsiteX208" fmla="*/ 1028700 w 4616450"/>
                    <a:gd name="connsiteY208" fmla="*/ 2368550 h 4222750"/>
                    <a:gd name="connsiteX209" fmla="*/ 990600 w 4616450"/>
                    <a:gd name="connsiteY209" fmla="*/ 2343150 h 4222750"/>
                    <a:gd name="connsiteX210" fmla="*/ 889000 w 4616450"/>
                    <a:gd name="connsiteY210" fmla="*/ 2324100 h 4222750"/>
                    <a:gd name="connsiteX211" fmla="*/ 787400 w 4616450"/>
                    <a:gd name="connsiteY211" fmla="*/ 2311400 h 4222750"/>
                    <a:gd name="connsiteX212" fmla="*/ 787400 w 4616450"/>
                    <a:gd name="connsiteY212" fmla="*/ 2247900 h 4222750"/>
                    <a:gd name="connsiteX213" fmla="*/ 831850 w 4616450"/>
                    <a:gd name="connsiteY213" fmla="*/ 2178050 h 4222750"/>
                    <a:gd name="connsiteX0" fmla="*/ 114300 w 4616450"/>
                    <a:gd name="connsiteY0" fmla="*/ 533400 h 4222750"/>
                    <a:gd name="connsiteX1" fmla="*/ 69850 w 4616450"/>
                    <a:gd name="connsiteY1" fmla="*/ 488950 h 4222750"/>
                    <a:gd name="connsiteX2" fmla="*/ 127000 w 4616450"/>
                    <a:gd name="connsiteY2" fmla="*/ 425450 h 4222750"/>
                    <a:gd name="connsiteX3" fmla="*/ 76200 w 4616450"/>
                    <a:gd name="connsiteY3" fmla="*/ 368300 h 4222750"/>
                    <a:gd name="connsiteX4" fmla="*/ 0 w 4616450"/>
                    <a:gd name="connsiteY4" fmla="*/ 355600 h 4222750"/>
                    <a:gd name="connsiteX5" fmla="*/ 95250 w 4616450"/>
                    <a:gd name="connsiteY5" fmla="*/ 241300 h 4222750"/>
                    <a:gd name="connsiteX6" fmla="*/ 228600 w 4616450"/>
                    <a:gd name="connsiteY6" fmla="*/ 127000 h 4222750"/>
                    <a:gd name="connsiteX7" fmla="*/ 247650 w 4616450"/>
                    <a:gd name="connsiteY7" fmla="*/ 152400 h 4222750"/>
                    <a:gd name="connsiteX8" fmla="*/ 323850 w 4616450"/>
                    <a:gd name="connsiteY8" fmla="*/ 88900 h 4222750"/>
                    <a:gd name="connsiteX9" fmla="*/ 361950 w 4616450"/>
                    <a:gd name="connsiteY9" fmla="*/ 152400 h 4222750"/>
                    <a:gd name="connsiteX10" fmla="*/ 419100 w 4616450"/>
                    <a:gd name="connsiteY10" fmla="*/ 146050 h 4222750"/>
                    <a:gd name="connsiteX11" fmla="*/ 444500 w 4616450"/>
                    <a:gd name="connsiteY11" fmla="*/ 127000 h 4222750"/>
                    <a:gd name="connsiteX12" fmla="*/ 508000 w 4616450"/>
                    <a:gd name="connsiteY12" fmla="*/ 146050 h 4222750"/>
                    <a:gd name="connsiteX13" fmla="*/ 622300 w 4616450"/>
                    <a:gd name="connsiteY13" fmla="*/ 88900 h 4222750"/>
                    <a:gd name="connsiteX14" fmla="*/ 679450 w 4616450"/>
                    <a:gd name="connsiteY14" fmla="*/ 44450 h 4222750"/>
                    <a:gd name="connsiteX15" fmla="*/ 723900 w 4616450"/>
                    <a:gd name="connsiteY15" fmla="*/ 63500 h 4222750"/>
                    <a:gd name="connsiteX16" fmla="*/ 742950 w 4616450"/>
                    <a:gd name="connsiteY16" fmla="*/ 38100 h 4222750"/>
                    <a:gd name="connsiteX17" fmla="*/ 730250 w 4616450"/>
                    <a:gd name="connsiteY17" fmla="*/ 12700 h 4222750"/>
                    <a:gd name="connsiteX18" fmla="*/ 762000 w 4616450"/>
                    <a:gd name="connsiteY18" fmla="*/ 0 h 4222750"/>
                    <a:gd name="connsiteX19" fmla="*/ 762000 w 4616450"/>
                    <a:gd name="connsiteY19" fmla="*/ 0 h 4222750"/>
                    <a:gd name="connsiteX20" fmla="*/ 863600 w 4616450"/>
                    <a:gd name="connsiteY20" fmla="*/ 50800 h 4222750"/>
                    <a:gd name="connsiteX21" fmla="*/ 927100 w 4616450"/>
                    <a:gd name="connsiteY21" fmla="*/ 50800 h 4222750"/>
                    <a:gd name="connsiteX22" fmla="*/ 971550 w 4616450"/>
                    <a:gd name="connsiteY22" fmla="*/ 101600 h 4222750"/>
                    <a:gd name="connsiteX23" fmla="*/ 1009650 w 4616450"/>
                    <a:gd name="connsiteY23" fmla="*/ 101600 h 4222750"/>
                    <a:gd name="connsiteX24" fmla="*/ 1009650 w 4616450"/>
                    <a:gd name="connsiteY24" fmla="*/ 50800 h 4222750"/>
                    <a:gd name="connsiteX25" fmla="*/ 1009650 w 4616450"/>
                    <a:gd name="connsiteY25" fmla="*/ 50800 h 4222750"/>
                    <a:gd name="connsiteX26" fmla="*/ 1028700 w 4616450"/>
                    <a:gd name="connsiteY26" fmla="*/ 6350 h 4222750"/>
                    <a:gd name="connsiteX27" fmla="*/ 1047750 w 4616450"/>
                    <a:gd name="connsiteY27" fmla="*/ 25400 h 4222750"/>
                    <a:gd name="connsiteX28" fmla="*/ 1098550 w 4616450"/>
                    <a:gd name="connsiteY28" fmla="*/ 6350 h 4222750"/>
                    <a:gd name="connsiteX29" fmla="*/ 1193800 w 4616450"/>
                    <a:gd name="connsiteY29" fmla="*/ 63500 h 4222750"/>
                    <a:gd name="connsiteX30" fmla="*/ 1200150 w 4616450"/>
                    <a:gd name="connsiteY30" fmla="*/ 101600 h 4222750"/>
                    <a:gd name="connsiteX31" fmla="*/ 1238250 w 4616450"/>
                    <a:gd name="connsiteY31" fmla="*/ 133350 h 4222750"/>
                    <a:gd name="connsiteX32" fmla="*/ 1308100 w 4616450"/>
                    <a:gd name="connsiteY32" fmla="*/ 165100 h 4222750"/>
                    <a:gd name="connsiteX33" fmla="*/ 1339850 w 4616450"/>
                    <a:gd name="connsiteY33" fmla="*/ 222250 h 4222750"/>
                    <a:gd name="connsiteX34" fmla="*/ 1365250 w 4616450"/>
                    <a:gd name="connsiteY34" fmla="*/ 285750 h 4222750"/>
                    <a:gd name="connsiteX35" fmla="*/ 1441450 w 4616450"/>
                    <a:gd name="connsiteY35" fmla="*/ 266700 h 4222750"/>
                    <a:gd name="connsiteX36" fmla="*/ 1466850 w 4616450"/>
                    <a:gd name="connsiteY36" fmla="*/ 304800 h 4222750"/>
                    <a:gd name="connsiteX37" fmla="*/ 1524000 w 4616450"/>
                    <a:gd name="connsiteY37" fmla="*/ 342900 h 4222750"/>
                    <a:gd name="connsiteX38" fmla="*/ 1606550 w 4616450"/>
                    <a:gd name="connsiteY38" fmla="*/ 336550 h 4222750"/>
                    <a:gd name="connsiteX39" fmla="*/ 1631950 w 4616450"/>
                    <a:gd name="connsiteY39" fmla="*/ 381000 h 4222750"/>
                    <a:gd name="connsiteX40" fmla="*/ 1714500 w 4616450"/>
                    <a:gd name="connsiteY40" fmla="*/ 406400 h 4222750"/>
                    <a:gd name="connsiteX41" fmla="*/ 1790700 w 4616450"/>
                    <a:gd name="connsiteY41" fmla="*/ 444500 h 4222750"/>
                    <a:gd name="connsiteX42" fmla="*/ 1905000 w 4616450"/>
                    <a:gd name="connsiteY42" fmla="*/ 495300 h 4222750"/>
                    <a:gd name="connsiteX43" fmla="*/ 2000250 w 4616450"/>
                    <a:gd name="connsiteY43" fmla="*/ 533400 h 4222750"/>
                    <a:gd name="connsiteX44" fmla="*/ 2038350 w 4616450"/>
                    <a:gd name="connsiteY44" fmla="*/ 584200 h 4222750"/>
                    <a:gd name="connsiteX45" fmla="*/ 2063750 w 4616450"/>
                    <a:gd name="connsiteY45" fmla="*/ 628650 h 4222750"/>
                    <a:gd name="connsiteX46" fmla="*/ 2063750 w 4616450"/>
                    <a:gd name="connsiteY46" fmla="*/ 673100 h 4222750"/>
                    <a:gd name="connsiteX47" fmla="*/ 2190750 w 4616450"/>
                    <a:gd name="connsiteY47" fmla="*/ 749300 h 4222750"/>
                    <a:gd name="connsiteX48" fmla="*/ 2286000 w 4616450"/>
                    <a:gd name="connsiteY48" fmla="*/ 742950 h 4222750"/>
                    <a:gd name="connsiteX49" fmla="*/ 2425700 w 4616450"/>
                    <a:gd name="connsiteY49" fmla="*/ 755650 h 4222750"/>
                    <a:gd name="connsiteX50" fmla="*/ 2489200 w 4616450"/>
                    <a:gd name="connsiteY50" fmla="*/ 755650 h 4222750"/>
                    <a:gd name="connsiteX51" fmla="*/ 2565400 w 4616450"/>
                    <a:gd name="connsiteY51" fmla="*/ 793750 h 4222750"/>
                    <a:gd name="connsiteX52" fmla="*/ 2641600 w 4616450"/>
                    <a:gd name="connsiteY52" fmla="*/ 800100 h 4222750"/>
                    <a:gd name="connsiteX53" fmla="*/ 2641600 w 4616450"/>
                    <a:gd name="connsiteY53" fmla="*/ 800100 h 4222750"/>
                    <a:gd name="connsiteX54" fmla="*/ 2698750 w 4616450"/>
                    <a:gd name="connsiteY54" fmla="*/ 882650 h 4222750"/>
                    <a:gd name="connsiteX55" fmla="*/ 2816225 w 4616450"/>
                    <a:gd name="connsiteY55" fmla="*/ 918369 h 4222750"/>
                    <a:gd name="connsiteX56" fmla="*/ 2912268 w 4616450"/>
                    <a:gd name="connsiteY56" fmla="*/ 931863 h 4222750"/>
                    <a:gd name="connsiteX57" fmla="*/ 2977356 w 4616450"/>
                    <a:gd name="connsiteY57" fmla="*/ 978694 h 4222750"/>
                    <a:gd name="connsiteX58" fmla="*/ 3040856 w 4616450"/>
                    <a:gd name="connsiteY58" fmla="*/ 992188 h 4222750"/>
                    <a:gd name="connsiteX59" fmla="*/ 3155155 w 4616450"/>
                    <a:gd name="connsiteY59" fmla="*/ 1021556 h 4222750"/>
                    <a:gd name="connsiteX60" fmla="*/ 3259137 w 4616450"/>
                    <a:gd name="connsiteY60" fmla="*/ 1019175 h 4222750"/>
                    <a:gd name="connsiteX61" fmla="*/ 3303588 w 4616450"/>
                    <a:gd name="connsiteY61" fmla="*/ 1077119 h 4222750"/>
                    <a:gd name="connsiteX62" fmla="*/ 3335337 w 4616450"/>
                    <a:gd name="connsiteY62" fmla="*/ 1158875 h 4222750"/>
                    <a:gd name="connsiteX63" fmla="*/ 3359150 w 4616450"/>
                    <a:gd name="connsiteY63" fmla="*/ 1266824 h 4222750"/>
                    <a:gd name="connsiteX64" fmla="*/ 3484562 w 4616450"/>
                    <a:gd name="connsiteY64" fmla="*/ 1362075 h 4222750"/>
                    <a:gd name="connsiteX65" fmla="*/ 3549650 w 4616450"/>
                    <a:gd name="connsiteY65" fmla="*/ 1416050 h 4222750"/>
                    <a:gd name="connsiteX66" fmla="*/ 3594100 w 4616450"/>
                    <a:gd name="connsiteY66" fmla="*/ 1454150 h 4222750"/>
                    <a:gd name="connsiteX67" fmla="*/ 3600450 w 4616450"/>
                    <a:gd name="connsiteY67" fmla="*/ 1504950 h 4222750"/>
                    <a:gd name="connsiteX68" fmla="*/ 3651250 w 4616450"/>
                    <a:gd name="connsiteY68" fmla="*/ 1549400 h 4222750"/>
                    <a:gd name="connsiteX69" fmla="*/ 3651250 w 4616450"/>
                    <a:gd name="connsiteY69" fmla="*/ 1549400 h 4222750"/>
                    <a:gd name="connsiteX70" fmla="*/ 3683000 w 4616450"/>
                    <a:gd name="connsiteY70" fmla="*/ 1625600 h 4222750"/>
                    <a:gd name="connsiteX71" fmla="*/ 3746500 w 4616450"/>
                    <a:gd name="connsiteY71" fmla="*/ 1644650 h 4222750"/>
                    <a:gd name="connsiteX72" fmla="*/ 3727450 w 4616450"/>
                    <a:gd name="connsiteY72" fmla="*/ 1701800 h 4222750"/>
                    <a:gd name="connsiteX73" fmla="*/ 3759200 w 4616450"/>
                    <a:gd name="connsiteY73" fmla="*/ 1758950 h 4222750"/>
                    <a:gd name="connsiteX74" fmla="*/ 3784600 w 4616450"/>
                    <a:gd name="connsiteY74" fmla="*/ 1784350 h 4222750"/>
                    <a:gd name="connsiteX75" fmla="*/ 3854450 w 4616450"/>
                    <a:gd name="connsiteY75" fmla="*/ 1765300 h 4222750"/>
                    <a:gd name="connsiteX76" fmla="*/ 3860800 w 4616450"/>
                    <a:gd name="connsiteY76" fmla="*/ 1816100 h 4222750"/>
                    <a:gd name="connsiteX77" fmla="*/ 3898900 w 4616450"/>
                    <a:gd name="connsiteY77" fmla="*/ 1816100 h 4222750"/>
                    <a:gd name="connsiteX78" fmla="*/ 3937000 w 4616450"/>
                    <a:gd name="connsiteY78" fmla="*/ 1885950 h 4222750"/>
                    <a:gd name="connsiteX79" fmla="*/ 3860800 w 4616450"/>
                    <a:gd name="connsiteY79" fmla="*/ 1892300 h 4222750"/>
                    <a:gd name="connsiteX80" fmla="*/ 3778250 w 4616450"/>
                    <a:gd name="connsiteY80" fmla="*/ 1898650 h 4222750"/>
                    <a:gd name="connsiteX81" fmla="*/ 3740150 w 4616450"/>
                    <a:gd name="connsiteY81" fmla="*/ 2222500 h 4222750"/>
                    <a:gd name="connsiteX82" fmla="*/ 3733800 w 4616450"/>
                    <a:gd name="connsiteY82" fmla="*/ 2336800 h 4222750"/>
                    <a:gd name="connsiteX83" fmla="*/ 3714750 w 4616450"/>
                    <a:gd name="connsiteY83" fmla="*/ 2457450 h 4222750"/>
                    <a:gd name="connsiteX84" fmla="*/ 3804444 w 4616450"/>
                    <a:gd name="connsiteY84" fmla="*/ 2638425 h 4222750"/>
                    <a:gd name="connsiteX85" fmla="*/ 3733800 w 4616450"/>
                    <a:gd name="connsiteY85" fmla="*/ 2686050 h 4222750"/>
                    <a:gd name="connsiteX86" fmla="*/ 3714750 w 4616450"/>
                    <a:gd name="connsiteY86" fmla="*/ 2705100 h 4222750"/>
                    <a:gd name="connsiteX87" fmla="*/ 3733800 w 4616450"/>
                    <a:gd name="connsiteY87" fmla="*/ 2781300 h 4222750"/>
                    <a:gd name="connsiteX88" fmla="*/ 3816350 w 4616450"/>
                    <a:gd name="connsiteY88" fmla="*/ 2813050 h 4222750"/>
                    <a:gd name="connsiteX89" fmla="*/ 3835400 w 4616450"/>
                    <a:gd name="connsiteY89" fmla="*/ 2857500 h 4222750"/>
                    <a:gd name="connsiteX90" fmla="*/ 3930650 w 4616450"/>
                    <a:gd name="connsiteY90" fmla="*/ 2819400 h 4222750"/>
                    <a:gd name="connsiteX91" fmla="*/ 3949700 w 4616450"/>
                    <a:gd name="connsiteY91" fmla="*/ 2908300 h 4222750"/>
                    <a:gd name="connsiteX92" fmla="*/ 4025900 w 4616450"/>
                    <a:gd name="connsiteY92" fmla="*/ 2965450 h 4222750"/>
                    <a:gd name="connsiteX93" fmla="*/ 4114800 w 4616450"/>
                    <a:gd name="connsiteY93" fmla="*/ 3009900 h 4222750"/>
                    <a:gd name="connsiteX94" fmla="*/ 4133850 w 4616450"/>
                    <a:gd name="connsiteY94" fmla="*/ 3086100 h 4222750"/>
                    <a:gd name="connsiteX95" fmla="*/ 4229100 w 4616450"/>
                    <a:gd name="connsiteY95" fmla="*/ 3143250 h 4222750"/>
                    <a:gd name="connsiteX96" fmla="*/ 4343400 w 4616450"/>
                    <a:gd name="connsiteY96" fmla="*/ 3200400 h 4222750"/>
                    <a:gd name="connsiteX97" fmla="*/ 4470400 w 4616450"/>
                    <a:gd name="connsiteY97" fmla="*/ 3219450 h 4222750"/>
                    <a:gd name="connsiteX98" fmla="*/ 4565650 w 4616450"/>
                    <a:gd name="connsiteY98" fmla="*/ 3270250 h 4222750"/>
                    <a:gd name="connsiteX99" fmla="*/ 4540250 w 4616450"/>
                    <a:gd name="connsiteY99" fmla="*/ 3346450 h 4222750"/>
                    <a:gd name="connsiteX100" fmla="*/ 4591050 w 4616450"/>
                    <a:gd name="connsiteY100" fmla="*/ 3397250 h 4222750"/>
                    <a:gd name="connsiteX101" fmla="*/ 4610100 w 4616450"/>
                    <a:gd name="connsiteY101" fmla="*/ 3416300 h 4222750"/>
                    <a:gd name="connsiteX102" fmla="*/ 4616450 w 4616450"/>
                    <a:gd name="connsiteY102" fmla="*/ 3473450 h 4222750"/>
                    <a:gd name="connsiteX103" fmla="*/ 4508500 w 4616450"/>
                    <a:gd name="connsiteY103" fmla="*/ 3454400 h 4222750"/>
                    <a:gd name="connsiteX104" fmla="*/ 4425950 w 4616450"/>
                    <a:gd name="connsiteY104" fmla="*/ 3454400 h 4222750"/>
                    <a:gd name="connsiteX105" fmla="*/ 4381500 w 4616450"/>
                    <a:gd name="connsiteY105" fmla="*/ 3492500 h 4222750"/>
                    <a:gd name="connsiteX106" fmla="*/ 4362450 w 4616450"/>
                    <a:gd name="connsiteY106" fmla="*/ 3543300 h 4222750"/>
                    <a:gd name="connsiteX107" fmla="*/ 4375150 w 4616450"/>
                    <a:gd name="connsiteY107" fmla="*/ 3587750 h 4222750"/>
                    <a:gd name="connsiteX108" fmla="*/ 4254500 w 4616450"/>
                    <a:gd name="connsiteY108" fmla="*/ 3619500 h 4222750"/>
                    <a:gd name="connsiteX109" fmla="*/ 4203700 w 4616450"/>
                    <a:gd name="connsiteY109" fmla="*/ 3562350 h 4222750"/>
                    <a:gd name="connsiteX110" fmla="*/ 4178300 w 4616450"/>
                    <a:gd name="connsiteY110" fmla="*/ 3505200 h 4222750"/>
                    <a:gd name="connsiteX111" fmla="*/ 4133850 w 4616450"/>
                    <a:gd name="connsiteY111" fmla="*/ 3505200 h 4222750"/>
                    <a:gd name="connsiteX112" fmla="*/ 4127500 w 4616450"/>
                    <a:gd name="connsiteY112" fmla="*/ 3575050 h 4222750"/>
                    <a:gd name="connsiteX113" fmla="*/ 4019550 w 4616450"/>
                    <a:gd name="connsiteY113" fmla="*/ 3556000 h 4222750"/>
                    <a:gd name="connsiteX114" fmla="*/ 3987800 w 4616450"/>
                    <a:gd name="connsiteY114" fmla="*/ 3638550 h 4222750"/>
                    <a:gd name="connsiteX115" fmla="*/ 3949700 w 4616450"/>
                    <a:gd name="connsiteY115" fmla="*/ 3708400 h 4222750"/>
                    <a:gd name="connsiteX116" fmla="*/ 3949700 w 4616450"/>
                    <a:gd name="connsiteY116" fmla="*/ 3708400 h 4222750"/>
                    <a:gd name="connsiteX117" fmla="*/ 3854450 w 4616450"/>
                    <a:gd name="connsiteY117" fmla="*/ 3727450 h 4222750"/>
                    <a:gd name="connsiteX118" fmla="*/ 3797300 w 4616450"/>
                    <a:gd name="connsiteY118" fmla="*/ 3835400 h 4222750"/>
                    <a:gd name="connsiteX119" fmla="*/ 3733800 w 4616450"/>
                    <a:gd name="connsiteY119" fmla="*/ 3841750 h 4222750"/>
                    <a:gd name="connsiteX120" fmla="*/ 3740150 w 4616450"/>
                    <a:gd name="connsiteY120" fmla="*/ 4121150 h 4222750"/>
                    <a:gd name="connsiteX121" fmla="*/ 3638550 w 4616450"/>
                    <a:gd name="connsiteY121" fmla="*/ 4203700 h 4222750"/>
                    <a:gd name="connsiteX122" fmla="*/ 3511550 w 4616450"/>
                    <a:gd name="connsiteY122" fmla="*/ 4038600 h 4222750"/>
                    <a:gd name="connsiteX123" fmla="*/ 3473450 w 4616450"/>
                    <a:gd name="connsiteY123" fmla="*/ 4032250 h 4222750"/>
                    <a:gd name="connsiteX124" fmla="*/ 3441700 w 4616450"/>
                    <a:gd name="connsiteY124" fmla="*/ 4089400 h 4222750"/>
                    <a:gd name="connsiteX125" fmla="*/ 3397250 w 4616450"/>
                    <a:gd name="connsiteY125" fmla="*/ 4127500 h 4222750"/>
                    <a:gd name="connsiteX126" fmla="*/ 3314700 w 4616450"/>
                    <a:gd name="connsiteY126" fmla="*/ 4121150 h 4222750"/>
                    <a:gd name="connsiteX127" fmla="*/ 3225800 w 4616450"/>
                    <a:gd name="connsiteY127" fmla="*/ 4095750 h 4222750"/>
                    <a:gd name="connsiteX128" fmla="*/ 3194050 w 4616450"/>
                    <a:gd name="connsiteY128" fmla="*/ 4038600 h 4222750"/>
                    <a:gd name="connsiteX129" fmla="*/ 3130550 w 4616450"/>
                    <a:gd name="connsiteY129" fmla="*/ 4070350 h 4222750"/>
                    <a:gd name="connsiteX130" fmla="*/ 3054350 w 4616450"/>
                    <a:gd name="connsiteY130" fmla="*/ 4032250 h 4222750"/>
                    <a:gd name="connsiteX131" fmla="*/ 2882900 w 4616450"/>
                    <a:gd name="connsiteY131" fmla="*/ 4222750 h 4222750"/>
                    <a:gd name="connsiteX132" fmla="*/ 2819400 w 4616450"/>
                    <a:gd name="connsiteY132" fmla="*/ 4203700 h 4222750"/>
                    <a:gd name="connsiteX133" fmla="*/ 2889250 w 4616450"/>
                    <a:gd name="connsiteY133" fmla="*/ 4108450 h 4222750"/>
                    <a:gd name="connsiteX134" fmla="*/ 2832100 w 4616450"/>
                    <a:gd name="connsiteY134" fmla="*/ 4102100 h 4222750"/>
                    <a:gd name="connsiteX135" fmla="*/ 2832100 w 4616450"/>
                    <a:gd name="connsiteY135" fmla="*/ 4013200 h 4222750"/>
                    <a:gd name="connsiteX136" fmla="*/ 2882900 w 4616450"/>
                    <a:gd name="connsiteY136" fmla="*/ 3956050 h 4222750"/>
                    <a:gd name="connsiteX137" fmla="*/ 2813050 w 4616450"/>
                    <a:gd name="connsiteY137" fmla="*/ 3943350 h 4222750"/>
                    <a:gd name="connsiteX138" fmla="*/ 2749550 w 4616450"/>
                    <a:gd name="connsiteY138" fmla="*/ 3987800 h 4222750"/>
                    <a:gd name="connsiteX139" fmla="*/ 2743200 w 4616450"/>
                    <a:gd name="connsiteY139" fmla="*/ 3943350 h 4222750"/>
                    <a:gd name="connsiteX140" fmla="*/ 2806700 w 4616450"/>
                    <a:gd name="connsiteY140" fmla="*/ 3867150 h 4222750"/>
                    <a:gd name="connsiteX141" fmla="*/ 2800350 w 4616450"/>
                    <a:gd name="connsiteY141" fmla="*/ 3835400 h 4222750"/>
                    <a:gd name="connsiteX142" fmla="*/ 2889250 w 4616450"/>
                    <a:gd name="connsiteY142" fmla="*/ 3733800 h 4222750"/>
                    <a:gd name="connsiteX143" fmla="*/ 2927350 w 4616450"/>
                    <a:gd name="connsiteY143" fmla="*/ 3657600 h 4222750"/>
                    <a:gd name="connsiteX144" fmla="*/ 2933700 w 4616450"/>
                    <a:gd name="connsiteY144" fmla="*/ 3600450 h 4222750"/>
                    <a:gd name="connsiteX145" fmla="*/ 3035300 w 4616450"/>
                    <a:gd name="connsiteY145" fmla="*/ 3448050 h 4222750"/>
                    <a:gd name="connsiteX146" fmla="*/ 2863850 w 4616450"/>
                    <a:gd name="connsiteY146" fmla="*/ 3333750 h 4222750"/>
                    <a:gd name="connsiteX147" fmla="*/ 2984500 w 4616450"/>
                    <a:gd name="connsiteY147" fmla="*/ 3149600 h 4222750"/>
                    <a:gd name="connsiteX148" fmla="*/ 2965450 w 4616450"/>
                    <a:gd name="connsiteY148" fmla="*/ 3117850 h 4222750"/>
                    <a:gd name="connsiteX149" fmla="*/ 2933700 w 4616450"/>
                    <a:gd name="connsiteY149" fmla="*/ 3111500 h 4222750"/>
                    <a:gd name="connsiteX150" fmla="*/ 2908300 w 4616450"/>
                    <a:gd name="connsiteY150" fmla="*/ 3155950 h 4222750"/>
                    <a:gd name="connsiteX151" fmla="*/ 2755900 w 4616450"/>
                    <a:gd name="connsiteY151" fmla="*/ 3098800 h 4222750"/>
                    <a:gd name="connsiteX152" fmla="*/ 2705100 w 4616450"/>
                    <a:gd name="connsiteY152" fmla="*/ 3092450 h 4222750"/>
                    <a:gd name="connsiteX153" fmla="*/ 2622550 w 4616450"/>
                    <a:gd name="connsiteY153" fmla="*/ 3149600 h 4222750"/>
                    <a:gd name="connsiteX154" fmla="*/ 2571750 w 4616450"/>
                    <a:gd name="connsiteY154" fmla="*/ 3111500 h 4222750"/>
                    <a:gd name="connsiteX155" fmla="*/ 2501900 w 4616450"/>
                    <a:gd name="connsiteY155" fmla="*/ 3149600 h 4222750"/>
                    <a:gd name="connsiteX156" fmla="*/ 2514600 w 4616450"/>
                    <a:gd name="connsiteY156" fmla="*/ 3213100 h 4222750"/>
                    <a:gd name="connsiteX157" fmla="*/ 2482850 w 4616450"/>
                    <a:gd name="connsiteY157" fmla="*/ 3352800 h 4222750"/>
                    <a:gd name="connsiteX158" fmla="*/ 2400300 w 4616450"/>
                    <a:gd name="connsiteY158" fmla="*/ 3333750 h 4222750"/>
                    <a:gd name="connsiteX159" fmla="*/ 2381250 w 4616450"/>
                    <a:gd name="connsiteY159" fmla="*/ 3429000 h 4222750"/>
                    <a:gd name="connsiteX160" fmla="*/ 2381250 w 4616450"/>
                    <a:gd name="connsiteY160" fmla="*/ 3511550 h 4222750"/>
                    <a:gd name="connsiteX161" fmla="*/ 2381250 w 4616450"/>
                    <a:gd name="connsiteY161" fmla="*/ 3619500 h 4222750"/>
                    <a:gd name="connsiteX162" fmla="*/ 2406650 w 4616450"/>
                    <a:gd name="connsiteY162" fmla="*/ 3695700 h 4222750"/>
                    <a:gd name="connsiteX163" fmla="*/ 2444750 w 4616450"/>
                    <a:gd name="connsiteY163" fmla="*/ 3740150 h 4222750"/>
                    <a:gd name="connsiteX164" fmla="*/ 2476500 w 4616450"/>
                    <a:gd name="connsiteY164" fmla="*/ 3771900 h 4222750"/>
                    <a:gd name="connsiteX165" fmla="*/ 2413000 w 4616450"/>
                    <a:gd name="connsiteY165" fmla="*/ 3829050 h 4222750"/>
                    <a:gd name="connsiteX166" fmla="*/ 2381250 w 4616450"/>
                    <a:gd name="connsiteY166" fmla="*/ 3759200 h 4222750"/>
                    <a:gd name="connsiteX167" fmla="*/ 2381250 w 4616450"/>
                    <a:gd name="connsiteY167" fmla="*/ 3759200 h 4222750"/>
                    <a:gd name="connsiteX168" fmla="*/ 2298700 w 4616450"/>
                    <a:gd name="connsiteY168" fmla="*/ 3670300 h 4222750"/>
                    <a:gd name="connsiteX169" fmla="*/ 2190750 w 4616450"/>
                    <a:gd name="connsiteY169" fmla="*/ 3676650 h 4222750"/>
                    <a:gd name="connsiteX170" fmla="*/ 2146300 w 4616450"/>
                    <a:gd name="connsiteY170" fmla="*/ 3632200 h 4222750"/>
                    <a:gd name="connsiteX171" fmla="*/ 2178050 w 4616450"/>
                    <a:gd name="connsiteY171" fmla="*/ 3556000 h 4222750"/>
                    <a:gd name="connsiteX172" fmla="*/ 2222500 w 4616450"/>
                    <a:gd name="connsiteY172" fmla="*/ 3473450 h 4222750"/>
                    <a:gd name="connsiteX173" fmla="*/ 2228850 w 4616450"/>
                    <a:gd name="connsiteY173" fmla="*/ 3397250 h 4222750"/>
                    <a:gd name="connsiteX174" fmla="*/ 2190750 w 4616450"/>
                    <a:gd name="connsiteY174" fmla="*/ 3340100 h 4222750"/>
                    <a:gd name="connsiteX175" fmla="*/ 2139950 w 4616450"/>
                    <a:gd name="connsiteY175" fmla="*/ 3340100 h 4222750"/>
                    <a:gd name="connsiteX176" fmla="*/ 2209800 w 4616450"/>
                    <a:gd name="connsiteY176" fmla="*/ 3295650 h 4222750"/>
                    <a:gd name="connsiteX177" fmla="*/ 2317750 w 4616450"/>
                    <a:gd name="connsiteY177" fmla="*/ 3238500 h 4222750"/>
                    <a:gd name="connsiteX178" fmla="*/ 2336800 w 4616450"/>
                    <a:gd name="connsiteY178" fmla="*/ 3143250 h 4222750"/>
                    <a:gd name="connsiteX179" fmla="*/ 2355850 w 4616450"/>
                    <a:gd name="connsiteY179" fmla="*/ 3092450 h 4222750"/>
                    <a:gd name="connsiteX180" fmla="*/ 2432050 w 4616450"/>
                    <a:gd name="connsiteY180" fmla="*/ 3035300 h 4222750"/>
                    <a:gd name="connsiteX181" fmla="*/ 2368550 w 4616450"/>
                    <a:gd name="connsiteY181" fmla="*/ 2952750 h 4222750"/>
                    <a:gd name="connsiteX182" fmla="*/ 2311400 w 4616450"/>
                    <a:gd name="connsiteY182" fmla="*/ 2978150 h 4222750"/>
                    <a:gd name="connsiteX183" fmla="*/ 2203450 w 4616450"/>
                    <a:gd name="connsiteY183" fmla="*/ 2965450 h 4222750"/>
                    <a:gd name="connsiteX184" fmla="*/ 2139950 w 4616450"/>
                    <a:gd name="connsiteY184" fmla="*/ 2952750 h 4222750"/>
                    <a:gd name="connsiteX185" fmla="*/ 2082800 w 4616450"/>
                    <a:gd name="connsiteY185" fmla="*/ 2844800 h 4222750"/>
                    <a:gd name="connsiteX186" fmla="*/ 2012950 w 4616450"/>
                    <a:gd name="connsiteY186" fmla="*/ 2819400 h 4222750"/>
                    <a:gd name="connsiteX187" fmla="*/ 1898650 w 4616450"/>
                    <a:gd name="connsiteY187" fmla="*/ 2832100 h 4222750"/>
                    <a:gd name="connsiteX188" fmla="*/ 1828800 w 4616450"/>
                    <a:gd name="connsiteY188" fmla="*/ 2870200 h 4222750"/>
                    <a:gd name="connsiteX189" fmla="*/ 1758950 w 4616450"/>
                    <a:gd name="connsiteY189" fmla="*/ 2857500 h 4222750"/>
                    <a:gd name="connsiteX190" fmla="*/ 1797050 w 4616450"/>
                    <a:gd name="connsiteY190" fmla="*/ 2762250 h 4222750"/>
                    <a:gd name="connsiteX191" fmla="*/ 1720850 w 4616450"/>
                    <a:gd name="connsiteY191" fmla="*/ 2730500 h 4222750"/>
                    <a:gd name="connsiteX192" fmla="*/ 1676400 w 4616450"/>
                    <a:gd name="connsiteY192" fmla="*/ 2730500 h 4222750"/>
                    <a:gd name="connsiteX193" fmla="*/ 1631950 w 4616450"/>
                    <a:gd name="connsiteY193" fmla="*/ 2711450 h 4222750"/>
                    <a:gd name="connsiteX194" fmla="*/ 1593850 w 4616450"/>
                    <a:gd name="connsiteY194" fmla="*/ 2806700 h 4222750"/>
                    <a:gd name="connsiteX195" fmla="*/ 1581150 w 4616450"/>
                    <a:gd name="connsiteY195" fmla="*/ 2743200 h 4222750"/>
                    <a:gd name="connsiteX196" fmla="*/ 1555750 w 4616450"/>
                    <a:gd name="connsiteY196" fmla="*/ 2673350 h 4222750"/>
                    <a:gd name="connsiteX197" fmla="*/ 1530350 w 4616450"/>
                    <a:gd name="connsiteY197" fmla="*/ 2711450 h 4222750"/>
                    <a:gd name="connsiteX198" fmla="*/ 1517650 w 4616450"/>
                    <a:gd name="connsiteY198" fmla="*/ 2654300 h 4222750"/>
                    <a:gd name="connsiteX199" fmla="*/ 1473200 w 4616450"/>
                    <a:gd name="connsiteY199" fmla="*/ 2635250 h 4222750"/>
                    <a:gd name="connsiteX200" fmla="*/ 1397000 w 4616450"/>
                    <a:gd name="connsiteY200" fmla="*/ 2603500 h 4222750"/>
                    <a:gd name="connsiteX201" fmla="*/ 1308100 w 4616450"/>
                    <a:gd name="connsiteY201" fmla="*/ 2667000 h 4222750"/>
                    <a:gd name="connsiteX202" fmla="*/ 1200150 w 4616450"/>
                    <a:gd name="connsiteY202" fmla="*/ 2584450 h 4222750"/>
                    <a:gd name="connsiteX203" fmla="*/ 1117600 w 4616450"/>
                    <a:gd name="connsiteY203" fmla="*/ 2603500 h 4222750"/>
                    <a:gd name="connsiteX204" fmla="*/ 1060450 w 4616450"/>
                    <a:gd name="connsiteY204" fmla="*/ 2578100 h 4222750"/>
                    <a:gd name="connsiteX205" fmla="*/ 1016000 w 4616450"/>
                    <a:gd name="connsiteY205" fmla="*/ 2565400 h 4222750"/>
                    <a:gd name="connsiteX206" fmla="*/ 1009650 w 4616450"/>
                    <a:gd name="connsiteY206" fmla="*/ 2463800 h 4222750"/>
                    <a:gd name="connsiteX207" fmla="*/ 1066800 w 4616450"/>
                    <a:gd name="connsiteY207" fmla="*/ 2413000 h 4222750"/>
                    <a:gd name="connsiteX208" fmla="*/ 1028700 w 4616450"/>
                    <a:gd name="connsiteY208" fmla="*/ 2368550 h 4222750"/>
                    <a:gd name="connsiteX209" fmla="*/ 990600 w 4616450"/>
                    <a:gd name="connsiteY209" fmla="*/ 2343150 h 4222750"/>
                    <a:gd name="connsiteX210" fmla="*/ 889000 w 4616450"/>
                    <a:gd name="connsiteY210" fmla="*/ 2324100 h 4222750"/>
                    <a:gd name="connsiteX211" fmla="*/ 787400 w 4616450"/>
                    <a:gd name="connsiteY211" fmla="*/ 2311400 h 4222750"/>
                    <a:gd name="connsiteX212" fmla="*/ 787400 w 4616450"/>
                    <a:gd name="connsiteY212" fmla="*/ 2247900 h 4222750"/>
                    <a:gd name="connsiteX213" fmla="*/ 831850 w 4616450"/>
                    <a:gd name="connsiteY213" fmla="*/ 2178050 h 4222750"/>
                    <a:gd name="connsiteX0" fmla="*/ 114300 w 4616450"/>
                    <a:gd name="connsiteY0" fmla="*/ 533400 h 4222750"/>
                    <a:gd name="connsiteX1" fmla="*/ 69850 w 4616450"/>
                    <a:gd name="connsiteY1" fmla="*/ 488950 h 4222750"/>
                    <a:gd name="connsiteX2" fmla="*/ 127000 w 4616450"/>
                    <a:gd name="connsiteY2" fmla="*/ 425450 h 4222750"/>
                    <a:gd name="connsiteX3" fmla="*/ 76200 w 4616450"/>
                    <a:gd name="connsiteY3" fmla="*/ 368300 h 4222750"/>
                    <a:gd name="connsiteX4" fmla="*/ 0 w 4616450"/>
                    <a:gd name="connsiteY4" fmla="*/ 355600 h 4222750"/>
                    <a:gd name="connsiteX5" fmla="*/ 95250 w 4616450"/>
                    <a:gd name="connsiteY5" fmla="*/ 241300 h 4222750"/>
                    <a:gd name="connsiteX6" fmla="*/ 228600 w 4616450"/>
                    <a:gd name="connsiteY6" fmla="*/ 127000 h 4222750"/>
                    <a:gd name="connsiteX7" fmla="*/ 247650 w 4616450"/>
                    <a:gd name="connsiteY7" fmla="*/ 152400 h 4222750"/>
                    <a:gd name="connsiteX8" fmla="*/ 323850 w 4616450"/>
                    <a:gd name="connsiteY8" fmla="*/ 88900 h 4222750"/>
                    <a:gd name="connsiteX9" fmla="*/ 361950 w 4616450"/>
                    <a:gd name="connsiteY9" fmla="*/ 152400 h 4222750"/>
                    <a:gd name="connsiteX10" fmla="*/ 419100 w 4616450"/>
                    <a:gd name="connsiteY10" fmla="*/ 146050 h 4222750"/>
                    <a:gd name="connsiteX11" fmla="*/ 444500 w 4616450"/>
                    <a:gd name="connsiteY11" fmla="*/ 127000 h 4222750"/>
                    <a:gd name="connsiteX12" fmla="*/ 508000 w 4616450"/>
                    <a:gd name="connsiteY12" fmla="*/ 146050 h 4222750"/>
                    <a:gd name="connsiteX13" fmla="*/ 622300 w 4616450"/>
                    <a:gd name="connsiteY13" fmla="*/ 88900 h 4222750"/>
                    <a:gd name="connsiteX14" fmla="*/ 679450 w 4616450"/>
                    <a:gd name="connsiteY14" fmla="*/ 44450 h 4222750"/>
                    <a:gd name="connsiteX15" fmla="*/ 723900 w 4616450"/>
                    <a:gd name="connsiteY15" fmla="*/ 63500 h 4222750"/>
                    <a:gd name="connsiteX16" fmla="*/ 742950 w 4616450"/>
                    <a:gd name="connsiteY16" fmla="*/ 38100 h 4222750"/>
                    <a:gd name="connsiteX17" fmla="*/ 730250 w 4616450"/>
                    <a:gd name="connsiteY17" fmla="*/ 12700 h 4222750"/>
                    <a:gd name="connsiteX18" fmla="*/ 762000 w 4616450"/>
                    <a:gd name="connsiteY18" fmla="*/ 0 h 4222750"/>
                    <a:gd name="connsiteX19" fmla="*/ 762000 w 4616450"/>
                    <a:gd name="connsiteY19" fmla="*/ 0 h 4222750"/>
                    <a:gd name="connsiteX20" fmla="*/ 863600 w 4616450"/>
                    <a:gd name="connsiteY20" fmla="*/ 50800 h 4222750"/>
                    <a:gd name="connsiteX21" fmla="*/ 927100 w 4616450"/>
                    <a:gd name="connsiteY21" fmla="*/ 50800 h 4222750"/>
                    <a:gd name="connsiteX22" fmla="*/ 971550 w 4616450"/>
                    <a:gd name="connsiteY22" fmla="*/ 101600 h 4222750"/>
                    <a:gd name="connsiteX23" fmla="*/ 1009650 w 4616450"/>
                    <a:gd name="connsiteY23" fmla="*/ 101600 h 4222750"/>
                    <a:gd name="connsiteX24" fmla="*/ 1009650 w 4616450"/>
                    <a:gd name="connsiteY24" fmla="*/ 50800 h 4222750"/>
                    <a:gd name="connsiteX25" fmla="*/ 1009650 w 4616450"/>
                    <a:gd name="connsiteY25" fmla="*/ 50800 h 4222750"/>
                    <a:gd name="connsiteX26" fmla="*/ 1028700 w 4616450"/>
                    <a:gd name="connsiteY26" fmla="*/ 6350 h 4222750"/>
                    <a:gd name="connsiteX27" fmla="*/ 1047750 w 4616450"/>
                    <a:gd name="connsiteY27" fmla="*/ 25400 h 4222750"/>
                    <a:gd name="connsiteX28" fmla="*/ 1098550 w 4616450"/>
                    <a:gd name="connsiteY28" fmla="*/ 6350 h 4222750"/>
                    <a:gd name="connsiteX29" fmla="*/ 1193800 w 4616450"/>
                    <a:gd name="connsiteY29" fmla="*/ 63500 h 4222750"/>
                    <a:gd name="connsiteX30" fmla="*/ 1200150 w 4616450"/>
                    <a:gd name="connsiteY30" fmla="*/ 101600 h 4222750"/>
                    <a:gd name="connsiteX31" fmla="*/ 1238250 w 4616450"/>
                    <a:gd name="connsiteY31" fmla="*/ 133350 h 4222750"/>
                    <a:gd name="connsiteX32" fmla="*/ 1308100 w 4616450"/>
                    <a:gd name="connsiteY32" fmla="*/ 165100 h 4222750"/>
                    <a:gd name="connsiteX33" fmla="*/ 1339850 w 4616450"/>
                    <a:gd name="connsiteY33" fmla="*/ 222250 h 4222750"/>
                    <a:gd name="connsiteX34" fmla="*/ 1365250 w 4616450"/>
                    <a:gd name="connsiteY34" fmla="*/ 285750 h 4222750"/>
                    <a:gd name="connsiteX35" fmla="*/ 1441450 w 4616450"/>
                    <a:gd name="connsiteY35" fmla="*/ 266700 h 4222750"/>
                    <a:gd name="connsiteX36" fmla="*/ 1466850 w 4616450"/>
                    <a:gd name="connsiteY36" fmla="*/ 304800 h 4222750"/>
                    <a:gd name="connsiteX37" fmla="*/ 1524000 w 4616450"/>
                    <a:gd name="connsiteY37" fmla="*/ 342900 h 4222750"/>
                    <a:gd name="connsiteX38" fmla="*/ 1606550 w 4616450"/>
                    <a:gd name="connsiteY38" fmla="*/ 336550 h 4222750"/>
                    <a:gd name="connsiteX39" fmla="*/ 1631950 w 4616450"/>
                    <a:gd name="connsiteY39" fmla="*/ 381000 h 4222750"/>
                    <a:gd name="connsiteX40" fmla="*/ 1714500 w 4616450"/>
                    <a:gd name="connsiteY40" fmla="*/ 406400 h 4222750"/>
                    <a:gd name="connsiteX41" fmla="*/ 1790700 w 4616450"/>
                    <a:gd name="connsiteY41" fmla="*/ 444500 h 4222750"/>
                    <a:gd name="connsiteX42" fmla="*/ 1905000 w 4616450"/>
                    <a:gd name="connsiteY42" fmla="*/ 495300 h 4222750"/>
                    <a:gd name="connsiteX43" fmla="*/ 2000250 w 4616450"/>
                    <a:gd name="connsiteY43" fmla="*/ 533400 h 4222750"/>
                    <a:gd name="connsiteX44" fmla="*/ 2038350 w 4616450"/>
                    <a:gd name="connsiteY44" fmla="*/ 584200 h 4222750"/>
                    <a:gd name="connsiteX45" fmla="*/ 2063750 w 4616450"/>
                    <a:gd name="connsiteY45" fmla="*/ 628650 h 4222750"/>
                    <a:gd name="connsiteX46" fmla="*/ 2063750 w 4616450"/>
                    <a:gd name="connsiteY46" fmla="*/ 673100 h 4222750"/>
                    <a:gd name="connsiteX47" fmla="*/ 2190750 w 4616450"/>
                    <a:gd name="connsiteY47" fmla="*/ 749300 h 4222750"/>
                    <a:gd name="connsiteX48" fmla="*/ 2286000 w 4616450"/>
                    <a:gd name="connsiteY48" fmla="*/ 742950 h 4222750"/>
                    <a:gd name="connsiteX49" fmla="*/ 2425700 w 4616450"/>
                    <a:gd name="connsiteY49" fmla="*/ 755650 h 4222750"/>
                    <a:gd name="connsiteX50" fmla="*/ 2489200 w 4616450"/>
                    <a:gd name="connsiteY50" fmla="*/ 755650 h 4222750"/>
                    <a:gd name="connsiteX51" fmla="*/ 2565400 w 4616450"/>
                    <a:gd name="connsiteY51" fmla="*/ 793750 h 4222750"/>
                    <a:gd name="connsiteX52" fmla="*/ 2641600 w 4616450"/>
                    <a:gd name="connsiteY52" fmla="*/ 800100 h 4222750"/>
                    <a:gd name="connsiteX53" fmla="*/ 2641600 w 4616450"/>
                    <a:gd name="connsiteY53" fmla="*/ 800100 h 4222750"/>
                    <a:gd name="connsiteX54" fmla="*/ 2698750 w 4616450"/>
                    <a:gd name="connsiteY54" fmla="*/ 882650 h 4222750"/>
                    <a:gd name="connsiteX55" fmla="*/ 2816225 w 4616450"/>
                    <a:gd name="connsiteY55" fmla="*/ 918369 h 4222750"/>
                    <a:gd name="connsiteX56" fmla="*/ 2912268 w 4616450"/>
                    <a:gd name="connsiteY56" fmla="*/ 931863 h 4222750"/>
                    <a:gd name="connsiteX57" fmla="*/ 2977356 w 4616450"/>
                    <a:gd name="connsiteY57" fmla="*/ 978694 h 4222750"/>
                    <a:gd name="connsiteX58" fmla="*/ 3040856 w 4616450"/>
                    <a:gd name="connsiteY58" fmla="*/ 992188 h 4222750"/>
                    <a:gd name="connsiteX59" fmla="*/ 3155155 w 4616450"/>
                    <a:gd name="connsiteY59" fmla="*/ 1021556 h 4222750"/>
                    <a:gd name="connsiteX60" fmla="*/ 3259137 w 4616450"/>
                    <a:gd name="connsiteY60" fmla="*/ 1019175 h 4222750"/>
                    <a:gd name="connsiteX61" fmla="*/ 3303588 w 4616450"/>
                    <a:gd name="connsiteY61" fmla="*/ 1077119 h 4222750"/>
                    <a:gd name="connsiteX62" fmla="*/ 3335337 w 4616450"/>
                    <a:gd name="connsiteY62" fmla="*/ 1158875 h 4222750"/>
                    <a:gd name="connsiteX63" fmla="*/ 3359150 w 4616450"/>
                    <a:gd name="connsiteY63" fmla="*/ 1266824 h 4222750"/>
                    <a:gd name="connsiteX64" fmla="*/ 3484562 w 4616450"/>
                    <a:gd name="connsiteY64" fmla="*/ 1362075 h 4222750"/>
                    <a:gd name="connsiteX65" fmla="*/ 3549650 w 4616450"/>
                    <a:gd name="connsiteY65" fmla="*/ 1416050 h 4222750"/>
                    <a:gd name="connsiteX66" fmla="*/ 3594100 w 4616450"/>
                    <a:gd name="connsiteY66" fmla="*/ 1454150 h 4222750"/>
                    <a:gd name="connsiteX67" fmla="*/ 3600450 w 4616450"/>
                    <a:gd name="connsiteY67" fmla="*/ 1504950 h 4222750"/>
                    <a:gd name="connsiteX68" fmla="*/ 3651250 w 4616450"/>
                    <a:gd name="connsiteY68" fmla="*/ 1549400 h 4222750"/>
                    <a:gd name="connsiteX69" fmla="*/ 3651250 w 4616450"/>
                    <a:gd name="connsiteY69" fmla="*/ 1549400 h 4222750"/>
                    <a:gd name="connsiteX70" fmla="*/ 3683000 w 4616450"/>
                    <a:gd name="connsiteY70" fmla="*/ 1625600 h 4222750"/>
                    <a:gd name="connsiteX71" fmla="*/ 3746500 w 4616450"/>
                    <a:gd name="connsiteY71" fmla="*/ 1644650 h 4222750"/>
                    <a:gd name="connsiteX72" fmla="*/ 3727450 w 4616450"/>
                    <a:gd name="connsiteY72" fmla="*/ 1701800 h 4222750"/>
                    <a:gd name="connsiteX73" fmla="*/ 3759200 w 4616450"/>
                    <a:gd name="connsiteY73" fmla="*/ 1758950 h 4222750"/>
                    <a:gd name="connsiteX74" fmla="*/ 3784600 w 4616450"/>
                    <a:gd name="connsiteY74" fmla="*/ 1784350 h 4222750"/>
                    <a:gd name="connsiteX75" fmla="*/ 3854450 w 4616450"/>
                    <a:gd name="connsiteY75" fmla="*/ 1765300 h 4222750"/>
                    <a:gd name="connsiteX76" fmla="*/ 3860800 w 4616450"/>
                    <a:gd name="connsiteY76" fmla="*/ 1816100 h 4222750"/>
                    <a:gd name="connsiteX77" fmla="*/ 3898900 w 4616450"/>
                    <a:gd name="connsiteY77" fmla="*/ 1816100 h 4222750"/>
                    <a:gd name="connsiteX78" fmla="*/ 3937000 w 4616450"/>
                    <a:gd name="connsiteY78" fmla="*/ 1885950 h 4222750"/>
                    <a:gd name="connsiteX79" fmla="*/ 3860800 w 4616450"/>
                    <a:gd name="connsiteY79" fmla="*/ 1892300 h 4222750"/>
                    <a:gd name="connsiteX80" fmla="*/ 3778250 w 4616450"/>
                    <a:gd name="connsiteY80" fmla="*/ 1898650 h 4222750"/>
                    <a:gd name="connsiteX81" fmla="*/ 3740150 w 4616450"/>
                    <a:gd name="connsiteY81" fmla="*/ 2222500 h 4222750"/>
                    <a:gd name="connsiteX82" fmla="*/ 3733800 w 4616450"/>
                    <a:gd name="connsiteY82" fmla="*/ 2336800 h 4222750"/>
                    <a:gd name="connsiteX83" fmla="*/ 3714750 w 4616450"/>
                    <a:gd name="connsiteY83" fmla="*/ 2457450 h 4222750"/>
                    <a:gd name="connsiteX84" fmla="*/ 3804444 w 4616450"/>
                    <a:gd name="connsiteY84" fmla="*/ 2638425 h 4222750"/>
                    <a:gd name="connsiteX85" fmla="*/ 3731419 w 4616450"/>
                    <a:gd name="connsiteY85" fmla="*/ 2676525 h 4222750"/>
                    <a:gd name="connsiteX86" fmla="*/ 3714750 w 4616450"/>
                    <a:gd name="connsiteY86" fmla="*/ 2705100 h 4222750"/>
                    <a:gd name="connsiteX87" fmla="*/ 3733800 w 4616450"/>
                    <a:gd name="connsiteY87" fmla="*/ 2781300 h 4222750"/>
                    <a:gd name="connsiteX88" fmla="*/ 3816350 w 4616450"/>
                    <a:gd name="connsiteY88" fmla="*/ 2813050 h 4222750"/>
                    <a:gd name="connsiteX89" fmla="*/ 3835400 w 4616450"/>
                    <a:gd name="connsiteY89" fmla="*/ 2857500 h 4222750"/>
                    <a:gd name="connsiteX90" fmla="*/ 3930650 w 4616450"/>
                    <a:gd name="connsiteY90" fmla="*/ 2819400 h 4222750"/>
                    <a:gd name="connsiteX91" fmla="*/ 3949700 w 4616450"/>
                    <a:gd name="connsiteY91" fmla="*/ 2908300 h 4222750"/>
                    <a:gd name="connsiteX92" fmla="*/ 4025900 w 4616450"/>
                    <a:gd name="connsiteY92" fmla="*/ 2965450 h 4222750"/>
                    <a:gd name="connsiteX93" fmla="*/ 4114800 w 4616450"/>
                    <a:gd name="connsiteY93" fmla="*/ 3009900 h 4222750"/>
                    <a:gd name="connsiteX94" fmla="*/ 4133850 w 4616450"/>
                    <a:gd name="connsiteY94" fmla="*/ 3086100 h 4222750"/>
                    <a:gd name="connsiteX95" fmla="*/ 4229100 w 4616450"/>
                    <a:gd name="connsiteY95" fmla="*/ 3143250 h 4222750"/>
                    <a:gd name="connsiteX96" fmla="*/ 4343400 w 4616450"/>
                    <a:gd name="connsiteY96" fmla="*/ 3200400 h 4222750"/>
                    <a:gd name="connsiteX97" fmla="*/ 4470400 w 4616450"/>
                    <a:gd name="connsiteY97" fmla="*/ 3219450 h 4222750"/>
                    <a:gd name="connsiteX98" fmla="*/ 4565650 w 4616450"/>
                    <a:gd name="connsiteY98" fmla="*/ 3270250 h 4222750"/>
                    <a:gd name="connsiteX99" fmla="*/ 4540250 w 4616450"/>
                    <a:gd name="connsiteY99" fmla="*/ 3346450 h 4222750"/>
                    <a:gd name="connsiteX100" fmla="*/ 4591050 w 4616450"/>
                    <a:gd name="connsiteY100" fmla="*/ 3397250 h 4222750"/>
                    <a:gd name="connsiteX101" fmla="*/ 4610100 w 4616450"/>
                    <a:gd name="connsiteY101" fmla="*/ 3416300 h 4222750"/>
                    <a:gd name="connsiteX102" fmla="*/ 4616450 w 4616450"/>
                    <a:gd name="connsiteY102" fmla="*/ 3473450 h 4222750"/>
                    <a:gd name="connsiteX103" fmla="*/ 4508500 w 4616450"/>
                    <a:gd name="connsiteY103" fmla="*/ 3454400 h 4222750"/>
                    <a:gd name="connsiteX104" fmla="*/ 4425950 w 4616450"/>
                    <a:gd name="connsiteY104" fmla="*/ 3454400 h 4222750"/>
                    <a:gd name="connsiteX105" fmla="*/ 4381500 w 4616450"/>
                    <a:gd name="connsiteY105" fmla="*/ 3492500 h 4222750"/>
                    <a:gd name="connsiteX106" fmla="*/ 4362450 w 4616450"/>
                    <a:gd name="connsiteY106" fmla="*/ 3543300 h 4222750"/>
                    <a:gd name="connsiteX107" fmla="*/ 4375150 w 4616450"/>
                    <a:gd name="connsiteY107" fmla="*/ 3587750 h 4222750"/>
                    <a:gd name="connsiteX108" fmla="*/ 4254500 w 4616450"/>
                    <a:gd name="connsiteY108" fmla="*/ 3619500 h 4222750"/>
                    <a:gd name="connsiteX109" fmla="*/ 4203700 w 4616450"/>
                    <a:gd name="connsiteY109" fmla="*/ 3562350 h 4222750"/>
                    <a:gd name="connsiteX110" fmla="*/ 4178300 w 4616450"/>
                    <a:gd name="connsiteY110" fmla="*/ 3505200 h 4222750"/>
                    <a:gd name="connsiteX111" fmla="*/ 4133850 w 4616450"/>
                    <a:gd name="connsiteY111" fmla="*/ 3505200 h 4222750"/>
                    <a:gd name="connsiteX112" fmla="*/ 4127500 w 4616450"/>
                    <a:gd name="connsiteY112" fmla="*/ 3575050 h 4222750"/>
                    <a:gd name="connsiteX113" fmla="*/ 4019550 w 4616450"/>
                    <a:gd name="connsiteY113" fmla="*/ 3556000 h 4222750"/>
                    <a:gd name="connsiteX114" fmla="*/ 3987800 w 4616450"/>
                    <a:gd name="connsiteY114" fmla="*/ 3638550 h 4222750"/>
                    <a:gd name="connsiteX115" fmla="*/ 3949700 w 4616450"/>
                    <a:gd name="connsiteY115" fmla="*/ 3708400 h 4222750"/>
                    <a:gd name="connsiteX116" fmla="*/ 3949700 w 4616450"/>
                    <a:gd name="connsiteY116" fmla="*/ 3708400 h 4222750"/>
                    <a:gd name="connsiteX117" fmla="*/ 3854450 w 4616450"/>
                    <a:gd name="connsiteY117" fmla="*/ 3727450 h 4222750"/>
                    <a:gd name="connsiteX118" fmla="*/ 3797300 w 4616450"/>
                    <a:gd name="connsiteY118" fmla="*/ 3835400 h 4222750"/>
                    <a:gd name="connsiteX119" fmla="*/ 3733800 w 4616450"/>
                    <a:gd name="connsiteY119" fmla="*/ 3841750 h 4222750"/>
                    <a:gd name="connsiteX120" fmla="*/ 3740150 w 4616450"/>
                    <a:gd name="connsiteY120" fmla="*/ 4121150 h 4222750"/>
                    <a:gd name="connsiteX121" fmla="*/ 3638550 w 4616450"/>
                    <a:gd name="connsiteY121" fmla="*/ 4203700 h 4222750"/>
                    <a:gd name="connsiteX122" fmla="*/ 3511550 w 4616450"/>
                    <a:gd name="connsiteY122" fmla="*/ 4038600 h 4222750"/>
                    <a:gd name="connsiteX123" fmla="*/ 3473450 w 4616450"/>
                    <a:gd name="connsiteY123" fmla="*/ 4032250 h 4222750"/>
                    <a:gd name="connsiteX124" fmla="*/ 3441700 w 4616450"/>
                    <a:gd name="connsiteY124" fmla="*/ 4089400 h 4222750"/>
                    <a:gd name="connsiteX125" fmla="*/ 3397250 w 4616450"/>
                    <a:gd name="connsiteY125" fmla="*/ 4127500 h 4222750"/>
                    <a:gd name="connsiteX126" fmla="*/ 3314700 w 4616450"/>
                    <a:gd name="connsiteY126" fmla="*/ 4121150 h 4222750"/>
                    <a:gd name="connsiteX127" fmla="*/ 3225800 w 4616450"/>
                    <a:gd name="connsiteY127" fmla="*/ 4095750 h 4222750"/>
                    <a:gd name="connsiteX128" fmla="*/ 3194050 w 4616450"/>
                    <a:gd name="connsiteY128" fmla="*/ 4038600 h 4222750"/>
                    <a:gd name="connsiteX129" fmla="*/ 3130550 w 4616450"/>
                    <a:gd name="connsiteY129" fmla="*/ 4070350 h 4222750"/>
                    <a:gd name="connsiteX130" fmla="*/ 3054350 w 4616450"/>
                    <a:gd name="connsiteY130" fmla="*/ 4032250 h 4222750"/>
                    <a:gd name="connsiteX131" fmla="*/ 2882900 w 4616450"/>
                    <a:gd name="connsiteY131" fmla="*/ 4222750 h 4222750"/>
                    <a:gd name="connsiteX132" fmla="*/ 2819400 w 4616450"/>
                    <a:gd name="connsiteY132" fmla="*/ 4203700 h 4222750"/>
                    <a:gd name="connsiteX133" fmla="*/ 2889250 w 4616450"/>
                    <a:gd name="connsiteY133" fmla="*/ 4108450 h 4222750"/>
                    <a:gd name="connsiteX134" fmla="*/ 2832100 w 4616450"/>
                    <a:gd name="connsiteY134" fmla="*/ 4102100 h 4222750"/>
                    <a:gd name="connsiteX135" fmla="*/ 2832100 w 4616450"/>
                    <a:gd name="connsiteY135" fmla="*/ 4013200 h 4222750"/>
                    <a:gd name="connsiteX136" fmla="*/ 2882900 w 4616450"/>
                    <a:gd name="connsiteY136" fmla="*/ 3956050 h 4222750"/>
                    <a:gd name="connsiteX137" fmla="*/ 2813050 w 4616450"/>
                    <a:gd name="connsiteY137" fmla="*/ 3943350 h 4222750"/>
                    <a:gd name="connsiteX138" fmla="*/ 2749550 w 4616450"/>
                    <a:gd name="connsiteY138" fmla="*/ 3987800 h 4222750"/>
                    <a:gd name="connsiteX139" fmla="*/ 2743200 w 4616450"/>
                    <a:gd name="connsiteY139" fmla="*/ 3943350 h 4222750"/>
                    <a:gd name="connsiteX140" fmla="*/ 2806700 w 4616450"/>
                    <a:gd name="connsiteY140" fmla="*/ 3867150 h 4222750"/>
                    <a:gd name="connsiteX141" fmla="*/ 2800350 w 4616450"/>
                    <a:gd name="connsiteY141" fmla="*/ 3835400 h 4222750"/>
                    <a:gd name="connsiteX142" fmla="*/ 2889250 w 4616450"/>
                    <a:gd name="connsiteY142" fmla="*/ 3733800 h 4222750"/>
                    <a:gd name="connsiteX143" fmla="*/ 2927350 w 4616450"/>
                    <a:gd name="connsiteY143" fmla="*/ 3657600 h 4222750"/>
                    <a:gd name="connsiteX144" fmla="*/ 2933700 w 4616450"/>
                    <a:gd name="connsiteY144" fmla="*/ 3600450 h 4222750"/>
                    <a:gd name="connsiteX145" fmla="*/ 3035300 w 4616450"/>
                    <a:gd name="connsiteY145" fmla="*/ 3448050 h 4222750"/>
                    <a:gd name="connsiteX146" fmla="*/ 2863850 w 4616450"/>
                    <a:gd name="connsiteY146" fmla="*/ 3333750 h 4222750"/>
                    <a:gd name="connsiteX147" fmla="*/ 2984500 w 4616450"/>
                    <a:gd name="connsiteY147" fmla="*/ 3149600 h 4222750"/>
                    <a:gd name="connsiteX148" fmla="*/ 2965450 w 4616450"/>
                    <a:gd name="connsiteY148" fmla="*/ 3117850 h 4222750"/>
                    <a:gd name="connsiteX149" fmla="*/ 2933700 w 4616450"/>
                    <a:gd name="connsiteY149" fmla="*/ 3111500 h 4222750"/>
                    <a:gd name="connsiteX150" fmla="*/ 2908300 w 4616450"/>
                    <a:gd name="connsiteY150" fmla="*/ 3155950 h 4222750"/>
                    <a:gd name="connsiteX151" fmla="*/ 2755900 w 4616450"/>
                    <a:gd name="connsiteY151" fmla="*/ 3098800 h 4222750"/>
                    <a:gd name="connsiteX152" fmla="*/ 2705100 w 4616450"/>
                    <a:gd name="connsiteY152" fmla="*/ 3092450 h 4222750"/>
                    <a:gd name="connsiteX153" fmla="*/ 2622550 w 4616450"/>
                    <a:gd name="connsiteY153" fmla="*/ 3149600 h 4222750"/>
                    <a:gd name="connsiteX154" fmla="*/ 2571750 w 4616450"/>
                    <a:gd name="connsiteY154" fmla="*/ 3111500 h 4222750"/>
                    <a:gd name="connsiteX155" fmla="*/ 2501900 w 4616450"/>
                    <a:gd name="connsiteY155" fmla="*/ 3149600 h 4222750"/>
                    <a:gd name="connsiteX156" fmla="*/ 2514600 w 4616450"/>
                    <a:gd name="connsiteY156" fmla="*/ 3213100 h 4222750"/>
                    <a:gd name="connsiteX157" fmla="*/ 2482850 w 4616450"/>
                    <a:gd name="connsiteY157" fmla="*/ 3352800 h 4222750"/>
                    <a:gd name="connsiteX158" fmla="*/ 2400300 w 4616450"/>
                    <a:gd name="connsiteY158" fmla="*/ 3333750 h 4222750"/>
                    <a:gd name="connsiteX159" fmla="*/ 2381250 w 4616450"/>
                    <a:gd name="connsiteY159" fmla="*/ 3429000 h 4222750"/>
                    <a:gd name="connsiteX160" fmla="*/ 2381250 w 4616450"/>
                    <a:gd name="connsiteY160" fmla="*/ 3511550 h 4222750"/>
                    <a:gd name="connsiteX161" fmla="*/ 2381250 w 4616450"/>
                    <a:gd name="connsiteY161" fmla="*/ 3619500 h 4222750"/>
                    <a:gd name="connsiteX162" fmla="*/ 2406650 w 4616450"/>
                    <a:gd name="connsiteY162" fmla="*/ 3695700 h 4222750"/>
                    <a:gd name="connsiteX163" fmla="*/ 2444750 w 4616450"/>
                    <a:gd name="connsiteY163" fmla="*/ 3740150 h 4222750"/>
                    <a:gd name="connsiteX164" fmla="*/ 2476500 w 4616450"/>
                    <a:gd name="connsiteY164" fmla="*/ 3771900 h 4222750"/>
                    <a:gd name="connsiteX165" fmla="*/ 2413000 w 4616450"/>
                    <a:gd name="connsiteY165" fmla="*/ 3829050 h 4222750"/>
                    <a:gd name="connsiteX166" fmla="*/ 2381250 w 4616450"/>
                    <a:gd name="connsiteY166" fmla="*/ 3759200 h 4222750"/>
                    <a:gd name="connsiteX167" fmla="*/ 2381250 w 4616450"/>
                    <a:gd name="connsiteY167" fmla="*/ 3759200 h 4222750"/>
                    <a:gd name="connsiteX168" fmla="*/ 2298700 w 4616450"/>
                    <a:gd name="connsiteY168" fmla="*/ 3670300 h 4222750"/>
                    <a:gd name="connsiteX169" fmla="*/ 2190750 w 4616450"/>
                    <a:gd name="connsiteY169" fmla="*/ 3676650 h 4222750"/>
                    <a:gd name="connsiteX170" fmla="*/ 2146300 w 4616450"/>
                    <a:gd name="connsiteY170" fmla="*/ 3632200 h 4222750"/>
                    <a:gd name="connsiteX171" fmla="*/ 2178050 w 4616450"/>
                    <a:gd name="connsiteY171" fmla="*/ 3556000 h 4222750"/>
                    <a:gd name="connsiteX172" fmla="*/ 2222500 w 4616450"/>
                    <a:gd name="connsiteY172" fmla="*/ 3473450 h 4222750"/>
                    <a:gd name="connsiteX173" fmla="*/ 2228850 w 4616450"/>
                    <a:gd name="connsiteY173" fmla="*/ 3397250 h 4222750"/>
                    <a:gd name="connsiteX174" fmla="*/ 2190750 w 4616450"/>
                    <a:gd name="connsiteY174" fmla="*/ 3340100 h 4222750"/>
                    <a:gd name="connsiteX175" fmla="*/ 2139950 w 4616450"/>
                    <a:gd name="connsiteY175" fmla="*/ 3340100 h 4222750"/>
                    <a:gd name="connsiteX176" fmla="*/ 2209800 w 4616450"/>
                    <a:gd name="connsiteY176" fmla="*/ 3295650 h 4222750"/>
                    <a:gd name="connsiteX177" fmla="*/ 2317750 w 4616450"/>
                    <a:gd name="connsiteY177" fmla="*/ 3238500 h 4222750"/>
                    <a:gd name="connsiteX178" fmla="*/ 2336800 w 4616450"/>
                    <a:gd name="connsiteY178" fmla="*/ 3143250 h 4222750"/>
                    <a:gd name="connsiteX179" fmla="*/ 2355850 w 4616450"/>
                    <a:gd name="connsiteY179" fmla="*/ 3092450 h 4222750"/>
                    <a:gd name="connsiteX180" fmla="*/ 2432050 w 4616450"/>
                    <a:gd name="connsiteY180" fmla="*/ 3035300 h 4222750"/>
                    <a:gd name="connsiteX181" fmla="*/ 2368550 w 4616450"/>
                    <a:gd name="connsiteY181" fmla="*/ 2952750 h 4222750"/>
                    <a:gd name="connsiteX182" fmla="*/ 2311400 w 4616450"/>
                    <a:gd name="connsiteY182" fmla="*/ 2978150 h 4222750"/>
                    <a:gd name="connsiteX183" fmla="*/ 2203450 w 4616450"/>
                    <a:gd name="connsiteY183" fmla="*/ 2965450 h 4222750"/>
                    <a:gd name="connsiteX184" fmla="*/ 2139950 w 4616450"/>
                    <a:gd name="connsiteY184" fmla="*/ 2952750 h 4222750"/>
                    <a:gd name="connsiteX185" fmla="*/ 2082800 w 4616450"/>
                    <a:gd name="connsiteY185" fmla="*/ 2844800 h 4222750"/>
                    <a:gd name="connsiteX186" fmla="*/ 2012950 w 4616450"/>
                    <a:gd name="connsiteY186" fmla="*/ 2819400 h 4222750"/>
                    <a:gd name="connsiteX187" fmla="*/ 1898650 w 4616450"/>
                    <a:gd name="connsiteY187" fmla="*/ 2832100 h 4222750"/>
                    <a:gd name="connsiteX188" fmla="*/ 1828800 w 4616450"/>
                    <a:gd name="connsiteY188" fmla="*/ 2870200 h 4222750"/>
                    <a:gd name="connsiteX189" fmla="*/ 1758950 w 4616450"/>
                    <a:gd name="connsiteY189" fmla="*/ 2857500 h 4222750"/>
                    <a:gd name="connsiteX190" fmla="*/ 1797050 w 4616450"/>
                    <a:gd name="connsiteY190" fmla="*/ 2762250 h 4222750"/>
                    <a:gd name="connsiteX191" fmla="*/ 1720850 w 4616450"/>
                    <a:gd name="connsiteY191" fmla="*/ 2730500 h 4222750"/>
                    <a:gd name="connsiteX192" fmla="*/ 1676400 w 4616450"/>
                    <a:gd name="connsiteY192" fmla="*/ 2730500 h 4222750"/>
                    <a:gd name="connsiteX193" fmla="*/ 1631950 w 4616450"/>
                    <a:gd name="connsiteY193" fmla="*/ 2711450 h 4222750"/>
                    <a:gd name="connsiteX194" fmla="*/ 1593850 w 4616450"/>
                    <a:gd name="connsiteY194" fmla="*/ 2806700 h 4222750"/>
                    <a:gd name="connsiteX195" fmla="*/ 1581150 w 4616450"/>
                    <a:gd name="connsiteY195" fmla="*/ 2743200 h 4222750"/>
                    <a:gd name="connsiteX196" fmla="*/ 1555750 w 4616450"/>
                    <a:gd name="connsiteY196" fmla="*/ 2673350 h 4222750"/>
                    <a:gd name="connsiteX197" fmla="*/ 1530350 w 4616450"/>
                    <a:gd name="connsiteY197" fmla="*/ 2711450 h 4222750"/>
                    <a:gd name="connsiteX198" fmla="*/ 1517650 w 4616450"/>
                    <a:gd name="connsiteY198" fmla="*/ 2654300 h 4222750"/>
                    <a:gd name="connsiteX199" fmla="*/ 1473200 w 4616450"/>
                    <a:gd name="connsiteY199" fmla="*/ 2635250 h 4222750"/>
                    <a:gd name="connsiteX200" fmla="*/ 1397000 w 4616450"/>
                    <a:gd name="connsiteY200" fmla="*/ 2603500 h 4222750"/>
                    <a:gd name="connsiteX201" fmla="*/ 1308100 w 4616450"/>
                    <a:gd name="connsiteY201" fmla="*/ 2667000 h 4222750"/>
                    <a:gd name="connsiteX202" fmla="*/ 1200150 w 4616450"/>
                    <a:gd name="connsiteY202" fmla="*/ 2584450 h 4222750"/>
                    <a:gd name="connsiteX203" fmla="*/ 1117600 w 4616450"/>
                    <a:gd name="connsiteY203" fmla="*/ 2603500 h 4222750"/>
                    <a:gd name="connsiteX204" fmla="*/ 1060450 w 4616450"/>
                    <a:gd name="connsiteY204" fmla="*/ 2578100 h 4222750"/>
                    <a:gd name="connsiteX205" fmla="*/ 1016000 w 4616450"/>
                    <a:gd name="connsiteY205" fmla="*/ 2565400 h 4222750"/>
                    <a:gd name="connsiteX206" fmla="*/ 1009650 w 4616450"/>
                    <a:gd name="connsiteY206" fmla="*/ 2463800 h 4222750"/>
                    <a:gd name="connsiteX207" fmla="*/ 1066800 w 4616450"/>
                    <a:gd name="connsiteY207" fmla="*/ 2413000 h 4222750"/>
                    <a:gd name="connsiteX208" fmla="*/ 1028700 w 4616450"/>
                    <a:gd name="connsiteY208" fmla="*/ 2368550 h 4222750"/>
                    <a:gd name="connsiteX209" fmla="*/ 990600 w 4616450"/>
                    <a:gd name="connsiteY209" fmla="*/ 2343150 h 4222750"/>
                    <a:gd name="connsiteX210" fmla="*/ 889000 w 4616450"/>
                    <a:gd name="connsiteY210" fmla="*/ 2324100 h 4222750"/>
                    <a:gd name="connsiteX211" fmla="*/ 787400 w 4616450"/>
                    <a:gd name="connsiteY211" fmla="*/ 2311400 h 4222750"/>
                    <a:gd name="connsiteX212" fmla="*/ 787400 w 4616450"/>
                    <a:gd name="connsiteY212" fmla="*/ 2247900 h 4222750"/>
                    <a:gd name="connsiteX213" fmla="*/ 831850 w 4616450"/>
                    <a:gd name="connsiteY213" fmla="*/ 2178050 h 4222750"/>
                    <a:gd name="connsiteX0" fmla="*/ 114300 w 4616450"/>
                    <a:gd name="connsiteY0" fmla="*/ 533400 h 4222750"/>
                    <a:gd name="connsiteX1" fmla="*/ 69850 w 4616450"/>
                    <a:gd name="connsiteY1" fmla="*/ 488950 h 4222750"/>
                    <a:gd name="connsiteX2" fmla="*/ 127000 w 4616450"/>
                    <a:gd name="connsiteY2" fmla="*/ 425450 h 4222750"/>
                    <a:gd name="connsiteX3" fmla="*/ 76200 w 4616450"/>
                    <a:gd name="connsiteY3" fmla="*/ 368300 h 4222750"/>
                    <a:gd name="connsiteX4" fmla="*/ 0 w 4616450"/>
                    <a:gd name="connsiteY4" fmla="*/ 355600 h 4222750"/>
                    <a:gd name="connsiteX5" fmla="*/ 95250 w 4616450"/>
                    <a:gd name="connsiteY5" fmla="*/ 241300 h 4222750"/>
                    <a:gd name="connsiteX6" fmla="*/ 228600 w 4616450"/>
                    <a:gd name="connsiteY6" fmla="*/ 127000 h 4222750"/>
                    <a:gd name="connsiteX7" fmla="*/ 247650 w 4616450"/>
                    <a:gd name="connsiteY7" fmla="*/ 152400 h 4222750"/>
                    <a:gd name="connsiteX8" fmla="*/ 323850 w 4616450"/>
                    <a:gd name="connsiteY8" fmla="*/ 88900 h 4222750"/>
                    <a:gd name="connsiteX9" fmla="*/ 361950 w 4616450"/>
                    <a:gd name="connsiteY9" fmla="*/ 152400 h 4222750"/>
                    <a:gd name="connsiteX10" fmla="*/ 419100 w 4616450"/>
                    <a:gd name="connsiteY10" fmla="*/ 146050 h 4222750"/>
                    <a:gd name="connsiteX11" fmla="*/ 444500 w 4616450"/>
                    <a:gd name="connsiteY11" fmla="*/ 127000 h 4222750"/>
                    <a:gd name="connsiteX12" fmla="*/ 508000 w 4616450"/>
                    <a:gd name="connsiteY12" fmla="*/ 146050 h 4222750"/>
                    <a:gd name="connsiteX13" fmla="*/ 622300 w 4616450"/>
                    <a:gd name="connsiteY13" fmla="*/ 88900 h 4222750"/>
                    <a:gd name="connsiteX14" fmla="*/ 679450 w 4616450"/>
                    <a:gd name="connsiteY14" fmla="*/ 44450 h 4222750"/>
                    <a:gd name="connsiteX15" fmla="*/ 723900 w 4616450"/>
                    <a:gd name="connsiteY15" fmla="*/ 63500 h 4222750"/>
                    <a:gd name="connsiteX16" fmla="*/ 742950 w 4616450"/>
                    <a:gd name="connsiteY16" fmla="*/ 38100 h 4222750"/>
                    <a:gd name="connsiteX17" fmla="*/ 730250 w 4616450"/>
                    <a:gd name="connsiteY17" fmla="*/ 12700 h 4222750"/>
                    <a:gd name="connsiteX18" fmla="*/ 762000 w 4616450"/>
                    <a:gd name="connsiteY18" fmla="*/ 0 h 4222750"/>
                    <a:gd name="connsiteX19" fmla="*/ 762000 w 4616450"/>
                    <a:gd name="connsiteY19" fmla="*/ 0 h 4222750"/>
                    <a:gd name="connsiteX20" fmla="*/ 863600 w 4616450"/>
                    <a:gd name="connsiteY20" fmla="*/ 50800 h 4222750"/>
                    <a:gd name="connsiteX21" fmla="*/ 927100 w 4616450"/>
                    <a:gd name="connsiteY21" fmla="*/ 50800 h 4222750"/>
                    <a:gd name="connsiteX22" fmla="*/ 971550 w 4616450"/>
                    <a:gd name="connsiteY22" fmla="*/ 101600 h 4222750"/>
                    <a:gd name="connsiteX23" fmla="*/ 1009650 w 4616450"/>
                    <a:gd name="connsiteY23" fmla="*/ 101600 h 4222750"/>
                    <a:gd name="connsiteX24" fmla="*/ 1009650 w 4616450"/>
                    <a:gd name="connsiteY24" fmla="*/ 50800 h 4222750"/>
                    <a:gd name="connsiteX25" fmla="*/ 1009650 w 4616450"/>
                    <a:gd name="connsiteY25" fmla="*/ 50800 h 4222750"/>
                    <a:gd name="connsiteX26" fmla="*/ 1028700 w 4616450"/>
                    <a:gd name="connsiteY26" fmla="*/ 6350 h 4222750"/>
                    <a:gd name="connsiteX27" fmla="*/ 1047750 w 4616450"/>
                    <a:gd name="connsiteY27" fmla="*/ 25400 h 4222750"/>
                    <a:gd name="connsiteX28" fmla="*/ 1098550 w 4616450"/>
                    <a:gd name="connsiteY28" fmla="*/ 6350 h 4222750"/>
                    <a:gd name="connsiteX29" fmla="*/ 1193800 w 4616450"/>
                    <a:gd name="connsiteY29" fmla="*/ 63500 h 4222750"/>
                    <a:gd name="connsiteX30" fmla="*/ 1200150 w 4616450"/>
                    <a:gd name="connsiteY30" fmla="*/ 101600 h 4222750"/>
                    <a:gd name="connsiteX31" fmla="*/ 1238250 w 4616450"/>
                    <a:gd name="connsiteY31" fmla="*/ 133350 h 4222750"/>
                    <a:gd name="connsiteX32" fmla="*/ 1308100 w 4616450"/>
                    <a:gd name="connsiteY32" fmla="*/ 165100 h 4222750"/>
                    <a:gd name="connsiteX33" fmla="*/ 1339850 w 4616450"/>
                    <a:gd name="connsiteY33" fmla="*/ 222250 h 4222750"/>
                    <a:gd name="connsiteX34" fmla="*/ 1365250 w 4616450"/>
                    <a:gd name="connsiteY34" fmla="*/ 285750 h 4222750"/>
                    <a:gd name="connsiteX35" fmla="*/ 1441450 w 4616450"/>
                    <a:gd name="connsiteY35" fmla="*/ 266700 h 4222750"/>
                    <a:gd name="connsiteX36" fmla="*/ 1466850 w 4616450"/>
                    <a:gd name="connsiteY36" fmla="*/ 304800 h 4222750"/>
                    <a:gd name="connsiteX37" fmla="*/ 1524000 w 4616450"/>
                    <a:gd name="connsiteY37" fmla="*/ 342900 h 4222750"/>
                    <a:gd name="connsiteX38" fmla="*/ 1606550 w 4616450"/>
                    <a:gd name="connsiteY38" fmla="*/ 336550 h 4222750"/>
                    <a:gd name="connsiteX39" fmla="*/ 1631950 w 4616450"/>
                    <a:gd name="connsiteY39" fmla="*/ 381000 h 4222750"/>
                    <a:gd name="connsiteX40" fmla="*/ 1714500 w 4616450"/>
                    <a:gd name="connsiteY40" fmla="*/ 406400 h 4222750"/>
                    <a:gd name="connsiteX41" fmla="*/ 1790700 w 4616450"/>
                    <a:gd name="connsiteY41" fmla="*/ 444500 h 4222750"/>
                    <a:gd name="connsiteX42" fmla="*/ 1905000 w 4616450"/>
                    <a:gd name="connsiteY42" fmla="*/ 495300 h 4222750"/>
                    <a:gd name="connsiteX43" fmla="*/ 2000250 w 4616450"/>
                    <a:gd name="connsiteY43" fmla="*/ 533400 h 4222750"/>
                    <a:gd name="connsiteX44" fmla="*/ 2038350 w 4616450"/>
                    <a:gd name="connsiteY44" fmla="*/ 584200 h 4222750"/>
                    <a:gd name="connsiteX45" fmla="*/ 2063750 w 4616450"/>
                    <a:gd name="connsiteY45" fmla="*/ 628650 h 4222750"/>
                    <a:gd name="connsiteX46" fmla="*/ 2063750 w 4616450"/>
                    <a:gd name="connsiteY46" fmla="*/ 673100 h 4222750"/>
                    <a:gd name="connsiteX47" fmla="*/ 2190750 w 4616450"/>
                    <a:gd name="connsiteY47" fmla="*/ 749300 h 4222750"/>
                    <a:gd name="connsiteX48" fmla="*/ 2286000 w 4616450"/>
                    <a:gd name="connsiteY48" fmla="*/ 742950 h 4222750"/>
                    <a:gd name="connsiteX49" fmla="*/ 2425700 w 4616450"/>
                    <a:gd name="connsiteY49" fmla="*/ 755650 h 4222750"/>
                    <a:gd name="connsiteX50" fmla="*/ 2489200 w 4616450"/>
                    <a:gd name="connsiteY50" fmla="*/ 755650 h 4222750"/>
                    <a:gd name="connsiteX51" fmla="*/ 2565400 w 4616450"/>
                    <a:gd name="connsiteY51" fmla="*/ 793750 h 4222750"/>
                    <a:gd name="connsiteX52" fmla="*/ 2641600 w 4616450"/>
                    <a:gd name="connsiteY52" fmla="*/ 800100 h 4222750"/>
                    <a:gd name="connsiteX53" fmla="*/ 2641600 w 4616450"/>
                    <a:gd name="connsiteY53" fmla="*/ 800100 h 4222750"/>
                    <a:gd name="connsiteX54" fmla="*/ 2698750 w 4616450"/>
                    <a:gd name="connsiteY54" fmla="*/ 882650 h 4222750"/>
                    <a:gd name="connsiteX55" fmla="*/ 2816225 w 4616450"/>
                    <a:gd name="connsiteY55" fmla="*/ 918369 h 4222750"/>
                    <a:gd name="connsiteX56" fmla="*/ 2912268 w 4616450"/>
                    <a:gd name="connsiteY56" fmla="*/ 931863 h 4222750"/>
                    <a:gd name="connsiteX57" fmla="*/ 2977356 w 4616450"/>
                    <a:gd name="connsiteY57" fmla="*/ 978694 h 4222750"/>
                    <a:gd name="connsiteX58" fmla="*/ 3040856 w 4616450"/>
                    <a:gd name="connsiteY58" fmla="*/ 992188 h 4222750"/>
                    <a:gd name="connsiteX59" fmla="*/ 3155155 w 4616450"/>
                    <a:gd name="connsiteY59" fmla="*/ 1021556 h 4222750"/>
                    <a:gd name="connsiteX60" fmla="*/ 3259137 w 4616450"/>
                    <a:gd name="connsiteY60" fmla="*/ 1019175 h 4222750"/>
                    <a:gd name="connsiteX61" fmla="*/ 3303588 w 4616450"/>
                    <a:gd name="connsiteY61" fmla="*/ 1077119 h 4222750"/>
                    <a:gd name="connsiteX62" fmla="*/ 3335337 w 4616450"/>
                    <a:gd name="connsiteY62" fmla="*/ 1158875 h 4222750"/>
                    <a:gd name="connsiteX63" fmla="*/ 3359150 w 4616450"/>
                    <a:gd name="connsiteY63" fmla="*/ 1266824 h 4222750"/>
                    <a:gd name="connsiteX64" fmla="*/ 3484562 w 4616450"/>
                    <a:gd name="connsiteY64" fmla="*/ 1362075 h 4222750"/>
                    <a:gd name="connsiteX65" fmla="*/ 3549650 w 4616450"/>
                    <a:gd name="connsiteY65" fmla="*/ 1416050 h 4222750"/>
                    <a:gd name="connsiteX66" fmla="*/ 3594100 w 4616450"/>
                    <a:gd name="connsiteY66" fmla="*/ 1454150 h 4222750"/>
                    <a:gd name="connsiteX67" fmla="*/ 3600450 w 4616450"/>
                    <a:gd name="connsiteY67" fmla="*/ 1504950 h 4222750"/>
                    <a:gd name="connsiteX68" fmla="*/ 3651250 w 4616450"/>
                    <a:gd name="connsiteY68" fmla="*/ 1549400 h 4222750"/>
                    <a:gd name="connsiteX69" fmla="*/ 3651250 w 4616450"/>
                    <a:gd name="connsiteY69" fmla="*/ 1549400 h 4222750"/>
                    <a:gd name="connsiteX70" fmla="*/ 3683000 w 4616450"/>
                    <a:gd name="connsiteY70" fmla="*/ 1625600 h 4222750"/>
                    <a:gd name="connsiteX71" fmla="*/ 3746500 w 4616450"/>
                    <a:gd name="connsiteY71" fmla="*/ 1644650 h 4222750"/>
                    <a:gd name="connsiteX72" fmla="*/ 3727450 w 4616450"/>
                    <a:gd name="connsiteY72" fmla="*/ 1701800 h 4222750"/>
                    <a:gd name="connsiteX73" fmla="*/ 3759200 w 4616450"/>
                    <a:gd name="connsiteY73" fmla="*/ 1758950 h 4222750"/>
                    <a:gd name="connsiteX74" fmla="*/ 3784600 w 4616450"/>
                    <a:gd name="connsiteY74" fmla="*/ 1784350 h 4222750"/>
                    <a:gd name="connsiteX75" fmla="*/ 3854450 w 4616450"/>
                    <a:gd name="connsiteY75" fmla="*/ 1765300 h 4222750"/>
                    <a:gd name="connsiteX76" fmla="*/ 3860800 w 4616450"/>
                    <a:gd name="connsiteY76" fmla="*/ 1816100 h 4222750"/>
                    <a:gd name="connsiteX77" fmla="*/ 3898900 w 4616450"/>
                    <a:gd name="connsiteY77" fmla="*/ 1816100 h 4222750"/>
                    <a:gd name="connsiteX78" fmla="*/ 3937000 w 4616450"/>
                    <a:gd name="connsiteY78" fmla="*/ 1885950 h 4222750"/>
                    <a:gd name="connsiteX79" fmla="*/ 3860800 w 4616450"/>
                    <a:gd name="connsiteY79" fmla="*/ 1892300 h 4222750"/>
                    <a:gd name="connsiteX80" fmla="*/ 3778250 w 4616450"/>
                    <a:gd name="connsiteY80" fmla="*/ 1898650 h 4222750"/>
                    <a:gd name="connsiteX81" fmla="*/ 3740150 w 4616450"/>
                    <a:gd name="connsiteY81" fmla="*/ 2222500 h 4222750"/>
                    <a:gd name="connsiteX82" fmla="*/ 3733800 w 4616450"/>
                    <a:gd name="connsiteY82" fmla="*/ 2336800 h 4222750"/>
                    <a:gd name="connsiteX83" fmla="*/ 3714750 w 4616450"/>
                    <a:gd name="connsiteY83" fmla="*/ 2457450 h 4222750"/>
                    <a:gd name="connsiteX84" fmla="*/ 3804444 w 4616450"/>
                    <a:gd name="connsiteY84" fmla="*/ 2638425 h 4222750"/>
                    <a:gd name="connsiteX85" fmla="*/ 3731419 w 4616450"/>
                    <a:gd name="connsiteY85" fmla="*/ 2676525 h 4222750"/>
                    <a:gd name="connsiteX86" fmla="*/ 3714750 w 4616450"/>
                    <a:gd name="connsiteY86" fmla="*/ 2705100 h 4222750"/>
                    <a:gd name="connsiteX87" fmla="*/ 3733800 w 4616450"/>
                    <a:gd name="connsiteY87" fmla="*/ 2781300 h 4222750"/>
                    <a:gd name="connsiteX88" fmla="*/ 3816350 w 4616450"/>
                    <a:gd name="connsiteY88" fmla="*/ 2813050 h 4222750"/>
                    <a:gd name="connsiteX89" fmla="*/ 3835400 w 4616450"/>
                    <a:gd name="connsiteY89" fmla="*/ 2857500 h 4222750"/>
                    <a:gd name="connsiteX90" fmla="*/ 3930650 w 4616450"/>
                    <a:gd name="connsiteY90" fmla="*/ 2819400 h 4222750"/>
                    <a:gd name="connsiteX91" fmla="*/ 3949700 w 4616450"/>
                    <a:gd name="connsiteY91" fmla="*/ 2908300 h 4222750"/>
                    <a:gd name="connsiteX92" fmla="*/ 4025900 w 4616450"/>
                    <a:gd name="connsiteY92" fmla="*/ 2965450 h 4222750"/>
                    <a:gd name="connsiteX93" fmla="*/ 4114800 w 4616450"/>
                    <a:gd name="connsiteY93" fmla="*/ 3009900 h 4222750"/>
                    <a:gd name="connsiteX94" fmla="*/ 4133850 w 4616450"/>
                    <a:gd name="connsiteY94" fmla="*/ 3086100 h 4222750"/>
                    <a:gd name="connsiteX95" fmla="*/ 4229100 w 4616450"/>
                    <a:gd name="connsiteY95" fmla="*/ 3143250 h 4222750"/>
                    <a:gd name="connsiteX96" fmla="*/ 4343400 w 4616450"/>
                    <a:gd name="connsiteY96" fmla="*/ 3200400 h 4222750"/>
                    <a:gd name="connsiteX97" fmla="*/ 4470400 w 4616450"/>
                    <a:gd name="connsiteY97" fmla="*/ 3219450 h 4222750"/>
                    <a:gd name="connsiteX98" fmla="*/ 4565650 w 4616450"/>
                    <a:gd name="connsiteY98" fmla="*/ 3270250 h 4222750"/>
                    <a:gd name="connsiteX99" fmla="*/ 4540250 w 4616450"/>
                    <a:gd name="connsiteY99" fmla="*/ 3346450 h 4222750"/>
                    <a:gd name="connsiteX100" fmla="*/ 4591050 w 4616450"/>
                    <a:gd name="connsiteY100" fmla="*/ 3397250 h 4222750"/>
                    <a:gd name="connsiteX101" fmla="*/ 4610100 w 4616450"/>
                    <a:gd name="connsiteY101" fmla="*/ 3416300 h 4222750"/>
                    <a:gd name="connsiteX102" fmla="*/ 4616450 w 4616450"/>
                    <a:gd name="connsiteY102" fmla="*/ 3473450 h 4222750"/>
                    <a:gd name="connsiteX103" fmla="*/ 4508500 w 4616450"/>
                    <a:gd name="connsiteY103" fmla="*/ 3454400 h 4222750"/>
                    <a:gd name="connsiteX104" fmla="*/ 4425950 w 4616450"/>
                    <a:gd name="connsiteY104" fmla="*/ 3454400 h 4222750"/>
                    <a:gd name="connsiteX105" fmla="*/ 4381500 w 4616450"/>
                    <a:gd name="connsiteY105" fmla="*/ 3492500 h 4222750"/>
                    <a:gd name="connsiteX106" fmla="*/ 4362450 w 4616450"/>
                    <a:gd name="connsiteY106" fmla="*/ 3543300 h 4222750"/>
                    <a:gd name="connsiteX107" fmla="*/ 4375150 w 4616450"/>
                    <a:gd name="connsiteY107" fmla="*/ 3587750 h 4222750"/>
                    <a:gd name="connsiteX108" fmla="*/ 4254500 w 4616450"/>
                    <a:gd name="connsiteY108" fmla="*/ 3619500 h 4222750"/>
                    <a:gd name="connsiteX109" fmla="*/ 4203700 w 4616450"/>
                    <a:gd name="connsiteY109" fmla="*/ 3562350 h 4222750"/>
                    <a:gd name="connsiteX110" fmla="*/ 4178300 w 4616450"/>
                    <a:gd name="connsiteY110" fmla="*/ 3505200 h 4222750"/>
                    <a:gd name="connsiteX111" fmla="*/ 4133850 w 4616450"/>
                    <a:gd name="connsiteY111" fmla="*/ 3505200 h 4222750"/>
                    <a:gd name="connsiteX112" fmla="*/ 4127500 w 4616450"/>
                    <a:gd name="connsiteY112" fmla="*/ 3575050 h 4222750"/>
                    <a:gd name="connsiteX113" fmla="*/ 4019550 w 4616450"/>
                    <a:gd name="connsiteY113" fmla="*/ 3556000 h 4222750"/>
                    <a:gd name="connsiteX114" fmla="*/ 3987800 w 4616450"/>
                    <a:gd name="connsiteY114" fmla="*/ 3638550 h 4222750"/>
                    <a:gd name="connsiteX115" fmla="*/ 3949700 w 4616450"/>
                    <a:gd name="connsiteY115" fmla="*/ 3708400 h 4222750"/>
                    <a:gd name="connsiteX116" fmla="*/ 3949700 w 4616450"/>
                    <a:gd name="connsiteY116" fmla="*/ 3708400 h 4222750"/>
                    <a:gd name="connsiteX117" fmla="*/ 3854450 w 4616450"/>
                    <a:gd name="connsiteY117" fmla="*/ 3727450 h 4222750"/>
                    <a:gd name="connsiteX118" fmla="*/ 3797300 w 4616450"/>
                    <a:gd name="connsiteY118" fmla="*/ 3835400 h 4222750"/>
                    <a:gd name="connsiteX119" fmla="*/ 3733800 w 4616450"/>
                    <a:gd name="connsiteY119" fmla="*/ 3841750 h 4222750"/>
                    <a:gd name="connsiteX120" fmla="*/ 3740150 w 4616450"/>
                    <a:gd name="connsiteY120" fmla="*/ 4121150 h 4222750"/>
                    <a:gd name="connsiteX121" fmla="*/ 3638550 w 4616450"/>
                    <a:gd name="connsiteY121" fmla="*/ 4203700 h 4222750"/>
                    <a:gd name="connsiteX122" fmla="*/ 3511550 w 4616450"/>
                    <a:gd name="connsiteY122" fmla="*/ 4038600 h 4222750"/>
                    <a:gd name="connsiteX123" fmla="*/ 3473450 w 4616450"/>
                    <a:gd name="connsiteY123" fmla="*/ 4032250 h 4222750"/>
                    <a:gd name="connsiteX124" fmla="*/ 3441700 w 4616450"/>
                    <a:gd name="connsiteY124" fmla="*/ 4089400 h 4222750"/>
                    <a:gd name="connsiteX125" fmla="*/ 3397250 w 4616450"/>
                    <a:gd name="connsiteY125" fmla="*/ 4127500 h 4222750"/>
                    <a:gd name="connsiteX126" fmla="*/ 3314700 w 4616450"/>
                    <a:gd name="connsiteY126" fmla="*/ 4121150 h 4222750"/>
                    <a:gd name="connsiteX127" fmla="*/ 3225800 w 4616450"/>
                    <a:gd name="connsiteY127" fmla="*/ 4095750 h 4222750"/>
                    <a:gd name="connsiteX128" fmla="*/ 3194050 w 4616450"/>
                    <a:gd name="connsiteY128" fmla="*/ 4038600 h 4222750"/>
                    <a:gd name="connsiteX129" fmla="*/ 3130550 w 4616450"/>
                    <a:gd name="connsiteY129" fmla="*/ 4070350 h 4222750"/>
                    <a:gd name="connsiteX130" fmla="*/ 3054350 w 4616450"/>
                    <a:gd name="connsiteY130" fmla="*/ 4032250 h 4222750"/>
                    <a:gd name="connsiteX131" fmla="*/ 2882900 w 4616450"/>
                    <a:gd name="connsiteY131" fmla="*/ 4222750 h 4222750"/>
                    <a:gd name="connsiteX132" fmla="*/ 2819400 w 4616450"/>
                    <a:gd name="connsiteY132" fmla="*/ 4203700 h 4222750"/>
                    <a:gd name="connsiteX133" fmla="*/ 2889250 w 4616450"/>
                    <a:gd name="connsiteY133" fmla="*/ 4108450 h 4222750"/>
                    <a:gd name="connsiteX134" fmla="*/ 2832100 w 4616450"/>
                    <a:gd name="connsiteY134" fmla="*/ 4102100 h 4222750"/>
                    <a:gd name="connsiteX135" fmla="*/ 2832100 w 4616450"/>
                    <a:gd name="connsiteY135" fmla="*/ 4013200 h 4222750"/>
                    <a:gd name="connsiteX136" fmla="*/ 2882900 w 4616450"/>
                    <a:gd name="connsiteY136" fmla="*/ 3956050 h 4222750"/>
                    <a:gd name="connsiteX137" fmla="*/ 2813050 w 4616450"/>
                    <a:gd name="connsiteY137" fmla="*/ 3943350 h 4222750"/>
                    <a:gd name="connsiteX138" fmla="*/ 2749550 w 4616450"/>
                    <a:gd name="connsiteY138" fmla="*/ 3987800 h 4222750"/>
                    <a:gd name="connsiteX139" fmla="*/ 2743200 w 4616450"/>
                    <a:gd name="connsiteY139" fmla="*/ 3943350 h 4222750"/>
                    <a:gd name="connsiteX140" fmla="*/ 2806700 w 4616450"/>
                    <a:gd name="connsiteY140" fmla="*/ 3867150 h 4222750"/>
                    <a:gd name="connsiteX141" fmla="*/ 2800350 w 4616450"/>
                    <a:gd name="connsiteY141" fmla="*/ 3835400 h 4222750"/>
                    <a:gd name="connsiteX142" fmla="*/ 2889250 w 4616450"/>
                    <a:gd name="connsiteY142" fmla="*/ 3733800 h 4222750"/>
                    <a:gd name="connsiteX143" fmla="*/ 2927350 w 4616450"/>
                    <a:gd name="connsiteY143" fmla="*/ 3657600 h 4222750"/>
                    <a:gd name="connsiteX144" fmla="*/ 2933700 w 4616450"/>
                    <a:gd name="connsiteY144" fmla="*/ 3600450 h 4222750"/>
                    <a:gd name="connsiteX145" fmla="*/ 3035300 w 4616450"/>
                    <a:gd name="connsiteY145" fmla="*/ 3448050 h 4222750"/>
                    <a:gd name="connsiteX146" fmla="*/ 2863850 w 4616450"/>
                    <a:gd name="connsiteY146" fmla="*/ 3333750 h 4222750"/>
                    <a:gd name="connsiteX147" fmla="*/ 2984500 w 4616450"/>
                    <a:gd name="connsiteY147" fmla="*/ 3149600 h 4222750"/>
                    <a:gd name="connsiteX148" fmla="*/ 2965450 w 4616450"/>
                    <a:gd name="connsiteY148" fmla="*/ 3117850 h 4222750"/>
                    <a:gd name="connsiteX149" fmla="*/ 2933700 w 4616450"/>
                    <a:gd name="connsiteY149" fmla="*/ 3111500 h 4222750"/>
                    <a:gd name="connsiteX150" fmla="*/ 2908300 w 4616450"/>
                    <a:gd name="connsiteY150" fmla="*/ 3155950 h 4222750"/>
                    <a:gd name="connsiteX151" fmla="*/ 2755900 w 4616450"/>
                    <a:gd name="connsiteY151" fmla="*/ 3098800 h 4222750"/>
                    <a:gd name="connsiteX152" fmla="*/ 2705100 w 4616450"/>
                    <a:gd name="connsiteY152" fmla="*/ 3092450 h 4222750"/>
                    <a:gd name="connsiteX153" fmla="*/ 2622550 w 4616450"/>
                    <a:gd name="connsiteY153" fmla="*/ 3149600 h 4222750"/>
                    <a:gd name="connsiteX154" fmla="*/ 2571750 w 4616450"/>
                    <a:gd name="connsiteY154" fmla="*/ 3111500 h 4222750"/>
                    <a:gd name="connsiteX155" fmla="*/ 2501900 w 4616450"/>
                    <a:gd name="connsiteY155" fmla="*/ 3149600 h 4222750"/>
                    <a:gd name="connsiteX156" fmla="*/ 2514600 w 4616450"/>
                    <a:gd name="connsiteY156" fmla="*/ 3213100 h 4222750"/>
                    <a:gd name="connsiteX157" fmla="*/ 2482850 w 4616450"/>
                    <a:gd name="connsiteY157" fmla="*/ 3352800 h 4222750"/>
                    <a:gd name="connsiteX158" fmla="*/ 2400300 w 4616450"/>
                    <a:gd name="connsiteY158" fmla="*/ 3333750 h 4222750"/>
                    <a:gd name="connsiteX159" fmla="*/ 2381250 w 4616450"/>
                    <a:gd name="connsiteY159" fmla="*/ 3429000 h 4222750"/>
                    <a:gd name="connsiteX160" fmla="*/ 2381250 w 4616450"/>
                    <a:gd name="connsiteY160" fmla="*/ 3511550 h 4222750"/>
                    <a:gd name="connsiteX161" fmla="*/ 2381250 w 4616450"/>
                    <a:gd name="connsiteY161" fmla="*/ 3619500 h 4222750"/>
                    <a:gd name="connsiteX162" fmla="*/ 2406650 w 4616450"/>
                    <a:gd name="connsiteY162" fmla="*/ 3695700 h 4222750"/>
                    <a:gd name="connsiteX163" fmla="*/ 2444750 w 4616450"/>
                    <a:gd name="connsiteY163" fmla="*/ 3740150 h 4222750"/>
                    <a:gd name="connsiteX164" fmla="*/ 2476500 w 4616450"/>
                    <a:gd name="connsiteY164" fmla="*/ 3771900 h 4222750"/>
                    <a:gd name="connsiteX165" fmla="*/ 2413000 w 4616450"/>
                    <a:gd name="connsiteY165" fmla="*/ 3829050 h 4222750"/>
                    <a:gd name="connsiteX166" fmla="*/ 2381250 w 4616450"/>
                    <a:gd name="connsiteY166" fmla="*/ 3759200 h 4222750"/>
                    <a:gd name="connsiteX167" fmla="*/ 2381250 w 4616450"/>
                    <a:gd name="connsiteY167" fmla="*/ 3759200 h 4222750"/>
                    <a:gd name="connsiteX168" fmla="*/ 2298700 w 4616450"/>
                    <a:gd name="connsiteY168" fmla="*/ 3670300 h 4222750"/>
                    <a:gd name="connsiteX169" fmla="*/ 2190750 w 4616450"/>
                    <a:gd name="connsiteY169" fmla="*/ 3676650 h 4222750"/>
                    <a:gd name="connsiteX170" fmla="*/ 2146300 w 4616450"/>
                    <a:gd name="connsiteY170" fmla="*/ 3632200 h 4222750"/>
                    <a:gd name="connsiteX171" fmla="*/ 2178050 w 4616450"/>
                    <a:gd name="connsiteY171" fmla="*/ 3556000 h 4222750"/>
                    <a:gd name="connsiteX172" fmla="*/ 2222500 w 4616450"/>
                    <a:gd name="connsiteY172" fmla="*/ 3473450 h 4222750"/>
                    <a:gd name="connsiteX173" fmla="*/ 2228850 w 4616450"/>
                    <a:gd name="connsiteY173" fmla="*/ 3397250 h 4222750"/>
                    <a:gd name="connsiteX174" fmla="*/ 2190750 w 4616450"/>
                    <a:gd name="connsiteY174" fmla="*/ 3340100 h 4222750"/>
                    <a:gd name="connsiteX175" fmla="*/ 2139950 w 4616450"/>
                    <a:gd name="connsiteY175" fmla="*/ 3340100 h 4222750"/>
                    <a:gd name="connsiteX176" fmla="*/ 2209800 w 4616450"/>
                    <a:gd name="connsiteY176" fmla="*/ 3295650 h 4222750"/>
                    <a:gd name="connsiteX177" fmla="*/ 2317750 w 4616450"/>
                    <a:gd name="connsiteY177" fmla="*/ 3238500 h 4222750"/>
                    <a:gd name="connsiteX178" fmla="*/ 2336800 w 4616450"/>
                    <a:gd name="connsiteY178" fmla="*/ 3143250 h 4222750"/>
                    <a:gd name="connsiteX179" fmla="*/ 2355850 w 4616450"/>
                    <a:gd name="connsiteY179" fmla="*/ 3092450 h 4222750"/>
                    <a:gd name="connsiteX180" fmla="*/ 2432050 w 4616450"/>
                    <a:gd name="connsiteY180" fmla="*/ 3035300 h 4222750"/>
                    <a:gd name="connsiteX181" fmla="*/ 2368550 w 4616450"/>
                    <a:gd name="connsiteY181" fmla="*/ 2952750 h 4222750"/>
                    <a:gd name="connsiteX182" fmla="*/ 2311400 w 4616450"/>
                    <a:gd name="connsiteY182" fmla="*/ 2978150 h 4222750"/>
                    <a:gd name="connsiteX183" fmla="*/ 2203450 w 4616450"/>
                    <a:gd name="connsiteY183" fmla="*/ 2965450 h 4222750"/>
                    <a:gd name="connsiteX184" fmla="*/ 2139950 w 4616450"/>
                    <a:gd name="connsiteY184" fmla="*/ 2952750 h 4222750"/>
                    <a:gd name="connsiteX185" fmla="*/ 2082800 w 4616450"/>
                    <a:gd name="connsiteY185" fmla="*/ 2844800 h 4222750"/>
                    <a:gd name="connsiteX186" fmla="*/ 2012950 w 4616450"/>
                    <a:gd name="connsiteY186" fmla="*/ 2819400 h 4222750"/>
                    <a:gd name="connsiteX187" fmla="*/ 1898650 w 4616450"/>
                    <a:gd name="connsiteY187" fmla="*/ 2832100 h 4222750"/>
                    <a:gd name="connsiteX188" fmla="*/ 1828800 w 4616450"/>
                    <a:gd name="connsiteY188" fmla="*/ 2870200 h 4222750"/>
                    <a:gd name="connsiteX189" fmla="*/ 1758950 w 4616450"/>
                    <a:gd name="connsiteY189" fmla="*/ 2857500 h 4222750"/>
                    <a:gd name="connsiteX190" fmla="*/ 1797050 w 4616450"/>
                    <a:gd name="connsiteY190" fmla="*/ 2762250 h 4222750"/>
                    <a:gd name="connsiteX191" fmla="*/ 1720850 w 4616450"/>
                    <a:gd name="connsiteY191" fmla="*/ 2730500 h 4222750"/>
                    <a:gd name="connsiteX192" fmla="*/ 1676400 w 4616450"/>
                    <a:gd name="connsiteY192" fmla="*/ 2730500 h 4222750"/>
                    <a:gd name="connsiteX193" fmla="*/ 1631950 w 4616450"/>
                    <a:gd name="connsiteY193" fmla="*/ 2711450 h 4222750"/>
                    <a:gd name="connsiteX194" fmla="*/ 1593850 w 4616450"/>
                    <a:gd name="connsiteY194" fmla="*/ 2806700 h 4222750"/>
                    <a:gd name="connsiteX195" fmla="*/ 1581150 w 4616450"/>
                    <a:gd name="connsiteY195" fmla="*/ 2743200 h 4222750"/>
                    <a:gd name="connsiteX196" fmla="*/ 1555750 w 4616450"/>
                    <a:gd name="connsiteY196" fmla="*/ 2673350 h 4222750"/>
                    <a:gd name="connsiteX197" fmla="*/ 1530350 w 4616450"/>
                    <a:gd name="connsiteY197" fmla="*/ 2711450 h 4222750"/>
                    <a:gd name="connsiteX198" fmla="*/ 1517650 w 4616450"/>
                    <a:gd name="connsiteY198" fmla="*/ 2654300 h 4222750"/>
                    <a:gd name="connsiteX199" fmla="*/ 1473200 w 4616450"/>
                    <a:gd name="connsiteY199" fmla="*/ 2635250 h 4222750"/>
                    <a:gd name="connsiteX200" fmla="*/ 1397000 w 4616450"/>
                    <a:gd name="connsiteY200" fmla="*/ 2603500 h 4222750"/>
                    <a:gd name="connsiteX201" fmla="*/ 1308100 w 4616450"/>
                    <a:gd name="connsiteY201" fmla="*/ 2667000 h 4222750"/>
                    <a:gd name="connsiteX202" fmla="*/ 1200150 w 4616450"/>
                    <a:gd name="connsiteY202" fmla="*/ 2584450 h 4222750"/>
                    <a:gd name="connsiteX203" fmla="*/ 1117600 w 4616450"/>
                    <a:gd name="connsiteY203" fmla="*/ 2603500 h 4222750"/>
                    <a:gd name="connsiteX204" fmla="*/ 1060450 w 4616450"/>
                    <a:gd name="connsiteY204" fmla="*/ 2578100 h 4222750"/>
                    <a:gd name="connsiteX205" fmla="*/ 1020763 w 4616450"/>
                    <a:gd name="connsiteY205" fmla="*/ 2541588 h 4222750"/>
                    <a:gd name="connsiteX206" fmla="*/ 1009650 w 4616450"/>
                    <a:gd name="connsiteY206" fmla="*/ 2463800 h 4222750"/>
                    <a:gd name="connsiteX207" fmla="*/ 1066800 w 4616450"/>
                    <a:gd name="connsiteY207" fmla="*/ 2413000 h 4222750"/>
                    <a:gd name="connsiteX208" fmla="*/ 1028700 w 4616450"/>
                    <a:gd name="connsiteY208" fmla="*/ 2368550 h 4222750"/>
                    <a:gd name="connsiteX209" fmla="*/ 990600 w 4616450"/>
                    <a:gd name="connsiteY209" fmla="*/ 2343150 h 4222750"/>
                    <a:gd name="connsiteX210" fmla="*/ 889000 w 4616450"/>
                    <a:gd name="connsiteY210" fmla="*/ 2324100 h 4222750"/>
                    <a:gd name="connsiteX211" fmla="*/ 787400 w 4616450"/>
                    <a:gd name="connsiteY211" fmla="*/ 2311400 h 4222750"/>
                    <a:gd name="connsiteX212" fmla="*/ 787400 w 4616450"/>
                    <a:gd name="connsiteY212" fmla="*/ 2247900 h 4222750"/>
                    <a:gd name="connsiteX213" fmla="*/ 831850 w 4616450"/>
                    <a:gd name="connsiteY213" fmla="*/ 2178050 h 4222750"/>
                    <a:gd name="connsiteX0" fmla="*/ 114300 w 4616450"/>
                    <a:gd name="connsiteY0" fmla="*/ 533400 h 4222750"/>
                    <a:gd name="connsiteX1" fmla="*/ 69850 w 4616450"/>
                    <a:gd name="connsiteY1" fmla="*/ 488950 h 4222750"/>
                    <a:gd name="connsiteX2" fmla="*/ 127000 w 4616450"/>
                    <a:gd name="connsiteY2" fmla="*/ 425450 h 4222750"/>
                    <a:gd name="connsiteX3" fmla="*/ 76200 w 4616450"/>
                    <a:gd name="connsiteY3" fmla="*/ 368300 h 4222750"/>
                    <a:gd name="connsiteX4" fmla="*/ 0 w 4616450"/>
                    <a:gd name="connsiteY4" fmla="*/ 355600 h 4222750"/>
                    <a:gd name="connsiteX5" fmla="*/ 95250 w 4616450"/>
                    <a:gd name="connsiteY5" fmla="*/ 241300 h 4222750"/>
                    <a:gd name="connsiteX6" fmla="*/ 228600 w 4616450"/>
                    <a:gd name="connsiteY6" fmla="*/ 127000 h 4222750"/>
                    <a:gd name="connsiteX7" fmla="*/ 247650 w 4616450"/>
                    <a:gd name="connsiteY7" fmla="*/ 152400 h 4222750"/>
                    <a:gd name="connsiteX8" fmla="*/ 323850 w 4616450"/>
                    <a:gd name="connsiteY8" fmla="*/ 88900 h 4222750"/>
                    <a:gd name="connsiteX9" fmla="*/ 361950 w 4616450"/>
                    <a:gd name="connsiteY9" fmla="*/ 152400 h 4222750"/>
                    <a:gd name="connsiteX10" fmla="*/ 419100 w 4616450"/>
                    <a:gd name="connsiteY10" fmla="*/ 146050 h 4222750"/>
                    <a:gd name="connsiteX11" fmla="*/ 444500 w 4616450"/>
                    <a:gd name="connsiteY11" fmla="*/ 127000 h 4222750"/>
                    <a:gd name="connsiteX12" fmla="*/ 508000 w 4616450"/>
                    <a:gd name="connsiteY12" fmla="*/ 146050 h 4222750"/>
                    <a:gd name="connsiteX13" fmla="*/ 622300 w 4616450"/>
                    <a:gd name="connsiteY13" fmla="*/ 88900 h 4222750"/>
                    <a:gd name="connsiteX14" fmla="*/ 679450 w 4616450"/>
                    <a:gd name="connsiteY14" fmla="*/ 44450 h 4222750"/>
                    <a:gd name="connsiteX15" fmla="*/ 723900 w 4616450"/>
                    <a:gd name="connsiteY15" fmla="*/ 63500 h 4222750"/>
                    <a:gd name="connsiteX16" fmla="*/ 742950 w 4616450"/>
                    <a:gd name="connsiteY16" fmla="*/ 38100 h 4222750"/>
                    <a:gd name="connsiteX17" fmla="*/ 730250 w 4616450"/>
                    <a:gd name="connsiteY17" fmla="*/ 12700 h 4222750"/>
                    <a:gd name="connsiteX18" fmla="*/ 762000 w 4616450"/>
                    <a:gd name="connsiteY18" fmla="*/ 0 h 4222750"/>
                    <a:gd name="connsiteX19" fmla="*/ 762000 w 4616450"/>
                    <a:gd name="connsiteY19" fmla="*/ 0 h 4222750"/>
                    <a:gd name="connsiteX20" fmla="*/ 863600 w 4616450"/>
                    <a:gd name="connsiteY20" fmla="*/ 50800 h 4222750"/>
                    <a:gd name="connsiteX21" fmla="*/ 927100 w 4616450"/>
                    <a:gd name="connsiteY21" fmla="*/ 50800 h 4222750"/>
                    <a:gd name="connsiteX22" fmla="*/ 971550 w 4616450"/>
                    <a:gd name="connsiteY22" fmla="*/ 101600 h 4222750"/>
                    <a:gd name="connsiteX23" fmla="*/ 1009650 w 4616450"/>
                    <a:gd name="connsiteY23" fmla="*/ 101600 h 4222750"/>
                    <a:gd name="connsiteX24" fmla="*/ 1009650 w 4616450"/>
                    <a:gd name="connsiteY24" fmla="*/ 50800 h 4222750"/>
                    <a:gd name="connsiteX25" fmla="*/ 1009650 w 4616450"/>
                    <a:gd name="connsiteY25" fmla="*/ 50800 h 4222750"/>
                    <a:gd name="connsiteX26" fmla="*/ 1028700 w 4616450"/>
                    <a:gd name="connsiteY26" fmla="*/ 6350 h 4222750"/>
                    <a:gd name="connsiteX27" fmla="*/ 1047750 w 4616450"/>
                    <a:gd name="connsiteY27" fmla="*/ 25400 h 4222750"/>
                    <a:gd name="connsiteX28" fmla="*/ 1098550 w 4616450"/>
                    <a:gd name="connsiteY28" fmla="*/ 6350 h 4222750"/>
                    <a:gd name="connsiteX29" fmla="*/ 1193800 w 4616450"/>
                    <a:gd name="connsiteY29" fmla="*/ 63500 h 4222750"/>
                    <a:gd name="connsiteX30" fmla="*/ 1200150 w 4616450"/>
                    <a:gd name="connsiteY30" fmla="*/ 101600 h 4222750"/>
                    <a:gd name="connsiteX31" fmla="*/ 1238250 w 4616450"/>
                    <a:gd name="connsiteY31" fmla="*/ 133350 h 4222750"/>
                    <a:gd name="connsiteX32" fmla="*/ 1308100 w 4616450"/>
                    <a:gd name="connsiteY32" fmla="*/ 165100 h 4222750"/>
                    <a:gd name="connsiteX33" fmla="*/ 1339850 w 4616450"/>
                    <a:gd name="connsiteY33" fmla="*/ 222250 h 4222750"/>
                    <a:gd name="connsiteX34" fmla="*/ 1365250 w 4616450"/>
                    <a:gd name="connsiteY34" fmla="*/ 285750 h 4222750"/>
                    <a:gd name="connsiteX35" fmla="*/ 1441450 w 4616450"/>
                    <a:gd name="connsiteY35" fmla="*/ 266700 h 4222750"/>
                    <a:gd name="connsiteX36" fmla="*/ 1466850 w 4616450"/>
                    <a:gd name="connsiteY36" fmla="*/ 304800 h 4222750"/>
                    <a:gd name="connsiteX37" fmla="*/ 1524000 w 4616450"/>
                    <a:gd name="connsiteY37" fmla="*/ 342900 h 4222750"/>
                    <a:gd name="connsiteX38" fmla="*/ 1606550 w 4616450"/>
                    <a:gd name="connsiteY38" fmla="*/ 336550 h 4222750"/>
                    <a:gd name="connsiteX39" fmla="*/ 1631950 w 4616450"/>
                    <a:gd name="connsiteY39" fmla="*/ 381000 h 4222750"/>
                    <a:gd name="connsiteX40" fmla="*/ 1714500 w 4616450"/>
                    <a:gd name="connsiteY40" fmla="*/ 406400 h 4222750"/>
                    <a:gd name="connsiteX41" fmla="*/ 1790700 w 4616450"/>
                    <a:gd name="connsiteY41" fmla="*/ 444500 h 4222750"/>
                    <a:gd name="connsiteX42" fmla="*/ 1905000 w 4616450"/>
                    <a:gd name="connsiteY42" fmla="*/ 495300 h 4222750"/>
                    <a:gd name="connsiteX43" fmla="*/ 2000250 w 4616450"/>
                    <a:gd name="connsiteY43" fmla="*/ 533400 h 4222750"/>
                    <a:gd name="connsiteX44" fmla="*/ 2038350 w 4616450"/>
                    <a:gd name="connsiteY44" fmla="*/ 584200 h 4222750"/>
                    <a:gd name="connsiteX45" fmla="*/ 2063750 w 4616450"/>
                    <a:gd name="connsiteY45" fmla="*/ 628650 h 4222750"/>
                    <a:gd name="connsiteX46" fmla="*/ 2063750 w 4616450"/>
                    <a:gd name="connsiteY46" fmla="*/ 673100 h 4222750"/>
                    <a:gd name="connsiteX47" fmla="*/ 2190750 w 4616450"/>
                    <a:gd name="connsiteY47" fmla="*/ 749300 h 4222750"/>
                    <a:gd name="connsiteX48" fmla="*/ 2286000 w 4616450"/>
                    <a:gd name="connsiteY48" fmla="*/ 742950 h 4222750"/>
                    <a:gd name="connsiteX49" fmla="*/ 2425700 w 4616450"/>
                    <a:gd name="connsiteY49" fmla="*/ 755650 h 4222750"/>
                    <a:gd name="connsiteX50" fmla="*/ 2489200 w 4616450"/>
                    <a:gd name="connsiteY50" fmla="*/ 755650 h 4222750"/>
                    <a:gd name="connsiteX51" fmla="*/ 2565400 w 4616450"/>
                    <a:gd name="connsiteY51" fmla="*/ 793750 h 4222750"/>
                    <a:gd name="connsiteX52" fmla="*/ 2641600 w 4616450"/>
                    <a:gd name="connsiteY52" fmla="*/ 800100 h 4222750"/>
                    <a:gd name="connsiteX53" fmla="*/ 2641600 w 4616450"/>
                    <a:gd name="connsiteY53" fmla="*/ 800100 h 4222750"/>
                    <a:gd name="connsiteX54" fmla="*/ 2698750 w 4616450"/>
                    <a:gd name="connsiteY54" fmla="*/ 882650 h 4222750"/>
                    <a:gd name="connsiteX55" fmla="*/ 2816225 w 4616450"/>
                    <a:gd name="connsiteY55" fmla="*/ 918369 h 4222750"/>
                    <a:gd name="connsiteX56" fmla="*/ 2912268 w 4616450"/>
                    <a:gd name="connsiteY56" fmla="*/ 931863 h 4222750"/>
                    <a:gd name="connsiteX57" fmla="*/ 2977356 w 4616450"/>
                    <a:gd name="connsiteY57" fmla="*/ 978694 h 4222750"/>
                    <a:gd name="connsiteX58" fmla="*/ 3040856 w 4616450"/>
                    <a:gd name="connsiteY58" fmla="*/ 992188 h 4222750"/>
                    <a:gd name="connsiteX59" fmla="*/ 3155155 w 4616450"/>
                    <a:gd name="connsiteY59" fmla="*/ 1021556 h 4222750"/>
                    <a:gd name="connsiteX60" fmla="*/ 3259137 w 4616450"/>
                    <a:gd name="connsiteY60" fmla="*/ 1019175 h 4222750"/>
                    <a:gd name="connsiteX61" fmla="*/ 3303588 w 4616450"/>
                    <a:gd name="connsiteY61" fmla="*/ 1077119 h 4222750"/>
                    <a:gd name="connsiteX62" fmla="*/ 3335337 w 4616450"/>
                    <a:gd name="connsiteY62" fmla="*/ 1158875 h 4222750"/>
                    <a:gd name="connsiteX63" fmla="*/ 3359150 w 4616450"/>
                    <a:gd name="connsiteY63" fmla="*/ 1266824 h 4222750"/>
                    <a:gd name="connsiteX64" fmla="*/ 3484562 w 4616450"/>
                    <a:gd name="connsiteY64" fmla="*/ 1362075 h 4222750"/>
                    <a:gd name="connsiteX65" fmla="*/ 3549650 w 4616450"/>
                    <a:gd name="connsiteY65" fmla="*/ 1416050 h 4222750"/>
                    <a:gd name="connsiteX66" fmla="*/ 3594100 w 4616450"/>
                    <a:gd name="connsiteY66" fmla="*/ 1454150 h 4222750"/>
                    <a:gd name="connsiteX67" fmla="*/ 3600450 w 4616450"/>
                    <a:gd name="connsiteY67" fmla="*/ 1504950 h 4222750"/>
                    <a:gd name="connsiteX68" fmla="*/ 3651250 w 4616450"/>
                    <a:gd name="connsiteY68" fmla="*/ 1549400 h 4222750"/>
                    <a:gd name="connsiteX69" fmla="*/ 3651250 w 4616450"/>
                    <a:gd name="connsiteY69" fmla="*/ 1549400 h 4222750"/>
                    <a:gd name="connsiteX70" fmla="*/ 3683000 w 4616450"/>
                    <a:gd name="connsiteY70" fmla="*/ 1625600 h 4222750"/>
                    <a:gd name="connsiteX71" fmla="*/ 3746500 w 4616450"/>
                    <a:gd name="connsiteY71" fmla="*/ 1644650 h 4222750"/>
                    <a:gd name="connsiteX72" fmla="*/ 3727450 w 4616450"/>
                    <a:gd name="connsiteY72" fmla="*/ 1701800 h 4222750"/>
                    <a:gd name="connsiteX73" fmla="*/ 3759200 w 4616450"/>
                    <a:gd name="connsiteY73" fmla="*/ 1758950 h 4222750"/>
                    <a:gd name="connsiteX74" fmla="*/ 3784600 w 4616450"/>
                    <a:gd name="connsiteY74" fmla="*/ 1784350 h 4222750"/>
                    <a:gd name="connsiteX75" fmla="*/ 3854450 w 4616450"/>
                    <a:gd name="connsiteY75" fmla="*/ 1765300 h 4222750"/>
                    <a:gd name="connsiteX76" fmla="*/ 3860800 w 4616450"/>
                    <a:gd name="connsiteY76" fmla="*/ 1816100 h 4222750"/>
                    <a:gd name="connsiteX77" fmla="*/ 3898900 w 4616450"/>
                    <a:gd name="connsiteY77" fmla="*/ 1816100 h 4222750"/>
                    <a:gd name="connsiteX78" fmla="*/ 3937000 w 4616450"/>
                    <a:gd name="connsiteY78" fmla="*/ 1885950 h 4222750"/>
                    <a:gd name="connsiteX79" fmla="*/ 3860800 w 4616450"/>
                    <a:gd name="connsiteY79" fmla="*/ 1892300 h 4222750"/>
                    <a:gd name="connsiteX80" fmla="*/ 3778250 w 4616450"/>
                    <a:gd name="connsiteY80" fmla="*/ 1898650 h 4222750"/>
                    <a:gd name="connsiteX81" fmla="*/ 3740150 w 4616450"/>
                    <a:gd name="connsiteY81" fmla="*/ 2222500 h 4222750"/>
                    <a:gd name="connsiteX82" fmla="*/ 3733800 w 4616450"/>
                    <a:gd name="connsiteY82" fmla="*/ 2336800 h 4222750"/>
                    <a:gd name="connsiteX83" fmla="*/ 3714750 w 4616450"/>
                    <a:gd name="connsiteY83" fmla="*/ 2457450 h 4222750"/>
                    <a:gd name="connsiteX84" fmla="*/ 3804444 w 4616450"/>
                    <a:gd name="connsiteY84" fmla="*/ 2638425 h 4222750"/>
                    <a:gd name="connsiteX85" fmla="*/ 3731419 w 4616450"/>
                    <a:gd name="connsiteY85" fmla="*/ 2676525 h 4222750"/>
                    <a:gd name="connsiteX86" fmla="*/ 3714750 w 4616450"/>
                    <a:gd name="connsiteY86" fmla="*/ 2705100 h 4222750"/>
                    <a:gd name="connsiteX87" fmla="*/ 3733800 w 4616450"/>
                    <a:gd name="connsiteY87" fmla="*/ 2781300 h 4222750"/>
                    <a:gd name="connsiteX88" fmla="*/ 3816350 w 4616450"/>
                    <a:gd name="connsiteY88" fmla="*/ 2813050 h 4222750"/>
                    <a:gd name="connsiteX89" fmla="*/ 3835400 w 4616450"/>
                    <a:gd name="connsiteY89" fmla="*/ 2857500 h 4222750"/>
                    <a:gd name="connsiteX90" fmla="*/ 3930650 w 4616450"/>
                    <a:gd name="connsiteY90" fmla="*/ 2819400 h 4222750"/>
                    <a:gd name="connsiteX91" fmla="*/ 3949700 w 4616450"/>
                    <a:gd name="connsiteY91" fmla="*/ 2908300 h 4222750"/>
                    <a:gd name="connsiteX92" fmla="*/ 4025900 w 4616450"/>
                    <a:gd name="connsiteY92" fmla="*/ 2965450 h 4222750"/>
                    <a:gd name="connsiteX93" fmla="*/ 4114800 w 4616450"/>
                    <a:gd name="connsiteY93" fmla="*/ 3009900 h 4222750"/>
                    <a:gd name="connsiteX94" fmla="*/ 4133850 w 4616450"/>
                    <a:gd name="connsiteY94" fmla="*/ 3086100 h 4222750"/>
                    <a:gd name="connsiteX95" fmla="*/ 4229100 w 4616450"/>
                    <a:gd name="connsiteY95" fmla="*/ 3143250 h 4222750"/>
                    <a:gd name="connsiteX96" fmla="*/ 4343400 w 4616450"/>
                    <a:gd name="connsiteY96" fmla="*/ 3200400 h 4222750"/>
                    <a:gd name="connsiteX97" fmla="*/ 4470400 w 4616450"/>
                    <a:gd name="connsiteY97" fmla="*/ 3219450 h 4222750"/>
                    <a:gd name="connsiteX98" fmla="*/ 4565650 w 4616450"/>
                    <a:gd name="connsiteY98" fmla="*/ 3270250 h 4222750"/>
                    <a:gd name="connsiteX99" fmla="*/ 4540250 w 4616450"/>
                    <a:gd name="connsiteY99" fmla="*/ 3346450 h 4222750"/>
                    <a:gd name="connsiteX100" fmla="*/ 4591050 w 4616450"/>
                    <a:gd name="connsiteY100" fmla="*/ 3397250 h 4222750"/>
                    <a:gd name="connsiteX101" fmla="*/ 4610100 w 4616450"/>
                    <a:gd name="connsiteY101" fmla="*/ 3416300 h 4222750"/>
                    <a:gd name="connsiteX102" fmla="*/ 4616450 w 4616450"/>
                    <a:gd name="connsiteY102" fmla="*/ 3473450 h 4222750"/>
                    <a:gd name="connsiteX103" fmla="*/ 4508500 w 4616450"/>
                    <a:gd name="connsiteY103" fmla="*/ 3454400 h 4222750"/>
                    <a:gd name="connsiteX104" fmla="*/ 4425950 w 4616450"/>
                    <a:gd name="connsiteY104" fmla="*/ 3454400 h 4222750"/>
                    <a:gd name="connsiteX105" fmla="*/ 4381500 w 4616450"/>
                    <a:gd name="connsiteY105" fmla="*/ 3492500 h 4222750"/>
                    <a:gd name="connsiteX106" fmla="*/ 4362450 w 4616450"/>
                    <a:gd name="connsiteY106" fmla="*/ 3543300 h 4222750"/>
                    <a:gd name="connsiteX107" fmla="*/ 4375150 w 4616450"/>
                    <a:gd name="connsiteY107" fmla="*/ 3587750 h 4222750"/>
                    <a:gd name="connsiteX108" fmla="*/ 4254500 w 4616450"/>
                    <a:gd name="connsiteY108" fmla="*/ 3619500 h 4222750"/>
                    <a:gd name="connsiteX109" fmla="*/ 4203700 w 4616450"/>
                    <a:gd name="connsiteY109" fmla="*/ 3562350 h 4222750"/>
                    <a:gd name="connsiteX110" fmla="*/ 4178300 w 4616450"/>
                    <a:gd name="connsiteY110" fmla="*/ 3505200 h 4222750"/>
                    <a:gd name="connsiteX111" fmla="*/ 4133850 w 4616450"/>
                    <a:gd name="connsiteY111" fmla="*/ 3505200 h 4222750"/>
                    <a:gd name="connsiteX112" fmla="*/ 4127500 w 4616450"/>
                    <a:gd name="connsiteY112" fmla="*/ 3575050 h 4222750"/>
                    <a:gd name="connsiteX113" fmla="*/ 4019550 w 4616450"/>
                    <a:gd name="connsiteY113" fmla="*/ 3556000 h 4222750"/>
                    <a:gd name="connsiteX114" fmla="*/ 3987800 w 4616450"/>
                    <a:gd name="connsiteY114" fmla="*/ 3638550 h 4222750"/>
                    <a:gd name="connsiteX115" fmla="*/ 3949700 w 4616450"/>
                    <a:gd name="connsiteY115" fmla="*/ 3708400 h 4222750"/>
                    <a:gd name="connsiteX116" fmla="*/ 3949700 w 4616450"/>
                    <a:gd name="connsiteY116" fmla="*/ 3708400 h 4222750"/>
                    <a:gd name="connsiteX117" fmla="*/ 3854450 w 4616450"/>
                    <a:gd name="connsiteY117" fmla="*/ 3727450 h 4222750"/>
                    <a:gd name="connsiteX118" fmla="*/ 3797300 w 4616450"/>
                    <a:gd name="connsiteY118" fmla="*/ 3835400 h 4222750"/>
                    <a:gd name="connsiteX119" fmla="*/ 3733800 w 4616450"/>
                    <a:gd name="connsiteY119" fmla="*/ 3841750 h 4222750"/>
                    <a:gd name="connsiteX120" fmla="*/ 3740150 w 4616450"/>
                    <a:gd name="connsiteY120" fmla="*/ 4121150 h 4222750"/>
                    <a:gd name="connsiteX121" fmla="*/ 3638550 w 4616450"/>
                    <a:gd name="connsiteY121" fmla="*/ 4203700 h 4222750"/>
                    <a:gd name="connsiteX122" fmla="*/ 3511550 w 4616450"/>
                    <a:gd name="connsiteY122" fmla="*/ 4038600 h 4222750"/>
                    <a:gd name="connsiteX123" fmla="*/ 3473450 w 4616450"/>
                    <a:gd name="connsiteY123" fmla="*/ 4032250 h 4222750"/>
                    <a:gd name="connsiteX124" fmla="*/ 3441700 w 4616450"/>
                    <a:gd name="connsiteY124" fmla="*/ 4089400 h 4222750"/>
                    <a:gd name="connsiteX125" fmla="*/ 3397250 w 4616450"/>
                    <a:gd name="connsiteY125" fmla="*/ 4127500 h 4222750"/>
                    <a:gd name="connsiteX126" fmla="*/ 3314700 w 4616450"/>
                    <a:gd name="connsiteY126" fmla="*/ 4121150 h 4222750"/>
                    <a:gd name="connsiteX127" fmla="*/ 3225800 w 4616450"/>
                    <a:gd name="connsiteY127" fmla="*/ 4095750 h 4222750"/>
                    <a:gd name="connsiteX128" fmla="*/ 3194050 w 4616450"/>
                    <a:gd name="connsiteY128" fmla="*/ 4038600 h 4222750"/>
                    <a:gd name="connsiteX129" fmla="*/ 3130550 w 4616450"/>
                    <a:gd name="connsiteY129" fmla="*/ 4070350 h 4222750"/>
                    <a:gd name="connsiteX130" fmla="*/ 3054350 w 4616450"/>
                    <a:gd name="connsiteY130" fmla="*/ 4032250 h 4222750"/>
                    <a:gd name="connsiteX131" fmla="*/ 2882900 w 4616450"/>
                    <a:gd name="connsiteY131" fmla="*/ 4222750 h 4222750"/>
                    <a:gd name="connsiteX132" fmla="*/ 2819400 w 4616450"/>
                    <a:gd name="connsiteY132" fmla="*/ 4203700 h 4222750"/>
                    <a:gd name="connsiteX133" fmla="*/ 2889250 w 4616450"/>
                    <a:gd name="connsiteY133" fmla="*/ 4108450 h 4222750"/>
                    <a:gd name="connsiteX134" fmla="*/ 2832100 w 4616450"/>
                    <a:gd name="connsiteY134" fmla="*/ 4102100 h 4222750"/>
                    <a:gd name="connsiteX135" fmla="*/ 2832100 w 4616450"/>
                    <a:gd name="connsiteY135" fmla="*/ 4013200 h 4222750"/>
                    <a:gd name="connsiteX136" fmla="*/ 2882900 w 4616450"/>
                    <a:gd name="connsiteY136" fmla="*/ 3956050 h 4222750"/>
                    <a:gd name="connsiteX137" fmla="*/ 2813050 w 4616450"/>
                    <a:gd name="connsiteY137" fmla="*/ 3943350 h 4222750"/>
                    <a:gd name="connsiteX138" fmla="*/ 2749550 w 4616450"/>
                    <a:gd name="connsiteY138" fmla="*/ 3987800 h 4222750"/>
                    <a:gd name="connsiteX139" fmla="*/ 2743200 w 4616450"/>
                    <a:gd name="connsiteY139" fmla="*/ 3943350 h 4222750"/>
                    <a:gd name="connsiteX140" fmla="*/ 2806700 w 4616450"/>
                    <a:gd name="connsiteY140" fmla="*/ 3867150 h 4222750"/>
                    <a:gd name="connsiteX141" fmla="*/ 2800350 w 4616450"/>
                    <a:gd name="connsiteY141" fmla="*/ 3835400 h 4222750"/>
                    <a:gd name="connsiteX142" fmla="*/ 2889250 w 4616450"/>
                    <a:gd name="connsiteY142" fmla="*/ 3733800 h 4222750"/>
                    <a:gd name="connsiteX143" fmla="*/ 2927350 w 4616450"/>
                    <a:gd name="connsiteY143" fmla="*/ 3657600 h 4222750"/>
                    <a:gd name="connsiteX144" fmla="*/ 2933700 w 4616450"/>
                    <a:gd name="connsiteY144" fmla="*/ 3600450 h 4222750"/>
                    <a:gd name="connsiteX145" fmla="*/ 3035300 w 4616450"/>
                    <a:gd name="connsiteY145" fmla="*/ 3448050 h 4222750"/>
                    <a:gd name="connsiteX146" fmla="*/ 2863850 w 4616450"/>
                    <a:gd name="connsiteY146" fmla="*/ 3333750 h 4222750"/>
                    <a:gd name="connsiteX147" fmla="*/ 2984500 w 4616450"/>
                    <a:gd name="connsiteY147" fmla="*/ 3149600 h 4222750"/>
                    <a:gd name="connsiteX148" fmla="*/ 2965450 w 4616450"/>
                    <a:gd name="connsiteY148" fmla="*/ 3117850 h 4222750"/>
                    <a:gd name="connsiteX149" fmla="*/ 2933700 w 4616450"/>
                    <a:gd name="connsiteY149" fmla="*/ 3111500 h 4222750"/>
                    <a:gd name="connsiteX150" fmla="*/ 2908300 w 4616450"/>
                    <a:gd name="connsiteY150" fmla="*/ 3155950 h 4222750"/>
                    <a:gd name="connsiteX151" fmla="*/ 2755900 w 4616450"/>
                    <a:gd name="connsiteY151" fmla="*/ 3098800 h 4222750"/>
                    <a:gd name="connsiteX152" fmla="*/ 2705100 w 4616450"/>
                    <a:gd name="connsiteY152" fmla="*/ 3092450 h 4222750"/>
                    <a:gd name="connsiteX153" fmla="*/ 2622550 w 4616450"/>
                    <a:gd name="connsiteY153" fmla="*/ 3149600 h 4222750"/>
                    <a:gd name="connsiteX154" fmla="*/ 2571750 w 4616450"/>
                    <a:gd name="connsiteY154" fmla="*/ 3111500 h 4222750"/>
                    <a:gd name="connsiteX155" fmla="*/ 2501900 w 4616450"/>
                    <a:gd name="connsiteY155" fmla="*/ 3149600 h 4222750"/>
                    <a:gd name="connsiteX156" fmla="*/ 2514600 w 4616450"/>
                    <a:gd name="connsiteY156" fmla="*/ 3213100 h 4222750"/>
                    <a:gd name="connsiteX157" fmla="*/ 2482850 w 4616450"/>
                    <a:gd name="connsiteY157" fmla="*/ 3352800 h 4222750"/>
                    <a:gd name="connsiteX158" fmla="*/ 2400300 w 4616450"/>
                    <a:gd name="connsiteY158" fmla="*/ 3333750 h 4222750"/>
                    <a:gd name="connsiteX159" fmla="*/ 2381250 w 4616450"/>
                    <a:gd name="connsiteY159" fmla="*/ 3429000 h 4222750"/>
                    <a:gd name="connsiteX160" fmla="*/ 2381250 w 4616450"/>
                    <a:gd name="connsiteY160" fmla="*/ 3511550 h 4222750"/>
                    <a:gd name="connsiteX161" fmla="*/ 2381250 w 4616450"/>
                    <a:gd name="connsiteY161" fmla="*/ 3619500 h 4222750"/>
                    <a:gd name="connsiteX162" fmla="*/ 2406650 w 4616450"/>
                    <a:gd name="connsiteY162" fmla="*/ 3695700 h 4222750"/>
                    <a:gd name="connsiteX163" fmla="*/ 2444750 w 4616450"/>
                    <a:gd name="connsiteY163" fmla="*/ 3740150 h 4222750"/>
                    <a:gd name="connsiteX164" fmla="*/ 2476500 w 4616450"/>
                    <a:gd name="connsiteY164" fmla="*/ 3771900 h 4222750"/>
                    <a:gd name="connsiteX165" fmla="*/ 2413000 w 4616450"/>
                    <a:gd name="connsiteY165" fmla="*/ 3829050 h 4222750"/>
                    <a:gd name="connsiteX166" fmla="*/ 2381250 w 4616450"/>
                    <a:gd name="connsiteY166" fmla="*/ 3759200 h 4222750"/>
                    <a:gd name="connsiteX167" fmla="*/ 2381250 w 4616450"/>
                    <a:gd name="connsiteY167" fmla="*/ 3759200 h 4222750"/>
                    <a:gd name="connsiteX168" fmla="*/ 2298700 w 4616450"/>
                    <a:gd name="connsiteY168" fmla="*/ 3670300 h 4222750"/>
                    <a:gd name="connsiteX169" fmla="*/ 2190750 w 4616450"/>
                    <a:gd name="connsiteY169" fmla="*/ 3676650 h 4222750"/>
                    <a:gd name="connsiteX170" fmla="*/ 2146300 w 4616450"/>
                    <a:gd name="connsiteY170" fmla="*/ 3632200 h 4222750"/>
                    <a:gd name="connsiteX171" fmla="*/ 2178050 w 4616450"/>
                    <a:gd name="connsiteY171" fmla="*/ 3556000 h 4222750"/>
                    <a:gd name="connsiteX172" fmla="*/ 2222500 w 4616450"/>
                    <a:gd name="connsiteY172" fmla="*/ 3473450 h 4222750"/>
                    <a:gd name="connsiteX173" fmla="*/ 2228850 w 4616450"/>
                    <a:gd name="connsiteY173" fmla="*/ 3397250 h 4222750"/>
                    <a:gd name="connsiteX174" fmla="*/ 2190750 w 4616450"/>
                    <a:gd name="connsiteY174" fmla="*/ 3340100 h 4222750"/>
                    <a:gd name="connsiteX175" fmla="*/ 2139950 w 4616450"/>
                    <a:gd name="connsiteY175" fmla="*/ 3340100 h 4222750"/>
                    <a:gd name="connsiteX176" fmla="*/ 2209800 w 4616450"/>
                    <a:gd name="connsiteY176" fmla="*/ 3295650 h 4222750"/>
                    <a:gd name="connsiteX177" fmla="*/ 2317750 w 4616450"/>
                    <a:gd name="connsiteY177" fmla="*/ 3238500 h 4222750"/>
                    <a:gd name="connsiteX178" fmla="*/ 2336800 w 4616450"/>
                    <a:gd name="connsiteY178" fmla="*/ 3143250 h 4222750"/>
                    <a:gd name="connsiteX179" fmla="*/ 2355850 w 4616450"/>
                    <a:gd name="connsiteY179" fmla="*/ 3092450 h 4222750"/>
                    <a:gd name="connsiteX180" fmla="*/ 2432050 w 4616450"/>
                    <a:gd name="connsiteY180" fmla="*/ 3035300 h 4222750"/>
                    <a:gd name="connsiteX181" fmla="*/ 2368550 w 4616450"/>
                    <a:gd name="connsiteY181" fmla="*/ 2952750 h 4222750"/>
                    <a:gd name="connsiteX182" fmla="*/ 2311400 w 4616450"/>
                    <a:gd name="connsiteY182" fmla="*/ 2978150 h 4222750"/>
                    <a:gd name="connsiteX183" fmla="*/ 2203450 w 4616450"/>
                    <a:gd name="connsiteY183" fmla="*/ 2965450 h 4222750"/>
                    <a:gd name="connsiteX184" fmla="*/ 2139950 w 4616450"/>
                    <a:gd name="connsiteY184" fmla="*/ 2952750 h 4222750"/>
                    <a:gd name="connsiteX185" fmla="*/ 2082800 w 4616450"/>
                    <a:gd name="connsiteY185" fmla="*/ 2844800 h 4222750"/>
                    <a:gd name="connsiteX186" fmla="*/ 2012950 w 4616450"/>
                    <a:gd name="connsiteY186" fmla="*/ 2819400 h 4222750"/>
                    <a:gd name="connsiteX187" fmla="*/ 1898650 w 4616450"/>
                    <a:gd name="connsiteY187" fmla="*/ 2832100 h 4222750"/>
                    <a:gd name="connsiteX188" fmla="*/ 1828800 w 4616450"/>
                    <a:gd name="connsiteY188" fmla="*/ 2870200 h 4222750"/>
                    <a:gd name="connsiteX189" fmla="*/ 1758950 w 4616450"/>
                    <a:gd name="connsiteY189" fmla="*/ 2857500 h 4222750"/>
                    <a:gd name="connsiteX190" fmla="*/ 1797050 w 4616450"/>
                    <a:gd name="connsiteY190" fmla="*/ 2762250 h 4222750"/>
                    <a:gd name="connsiteX191" fmla="*/ 1720850 w 4616450"/>
                    <a:gd name="connsiteY191" fmla="*/ 2730500 h 4222750"/>
                    <a:gd name="connsiteX192" fmla="*/ 1676400 w 4616450"/>
                    <a:gd name="connsiteY192" fmla="*/ 2730500 h 4222750"/>
                    <a:gd name="connsiteX193" fmla="*/ 1631950 w 4616450"/>
                    <a:gd name="connsiteY193" fmla="*/ 2711450 h 4222750"/>
                    <a:gd name="connsiteX194" fmla="*/ 1593850 w 4616450"/>
                    <a:gd name="connsiteY194" fmla="*/ 2806700 h 4222750"/>
                    <a:gd name="connsiteX195" fmla="*/ 1581150 w 4616450"/>
                    <a:gd name="connsiteY195" fmla="*/ 2743200 h 4222750"/>
                    <a:gd name="connsiteX196" fmla="*/ 1555750 w 4616450"/>
                    <a:gd name="connsiteY196" fmla="*/ 2673350 h 4222750"/>
                    <a:gd name="connsiteX197" fmla="*/ 1530350 w 4616450"/>
                    <a:gd name="connsiteY197" fmla="*/ 2711450 h 4222750"/>
                    <a:gd name="connsiteX198" fmla="*/ 1517650 w 4616450"/>
                    <a:gd name="connsiteY198" fmla="*/ 2654300 h 4222750"/>
                    <a:gd name="connsiteX199" fmla="*/ 1473200 w 4616450"/>
                    <a:gd name="connsiteY199" fmla="*/ 2635250 h 4222750"/>
                    <a:gd name="connsiteX200" fmla="*/ 1397000 w 4616450"/>
                    <a:gd name="connsiteY200" fmla="*/ 2603500 h 4222750"/>
                    <a:gd name="connsiteX201" fmla="*/ 1308100 w 4616450"/>
                    <a:gd name="connsiteY201" fmla="*/ 2667000 h 4222750"/>
                    <a:gd name="connsiteX202" fmla="*/ 1200150 w 4616450"/>
                    <a:gd name="connsiteY202" fmla="*/ 2584450 h 4222750"/>
                    <a:gd name="connsiteX203" fmla="*/ 1117600 w 4616450"/>
                    <a:gd name="connsiteY203" fmla="*/ 2603500 h 4222750"/>
                    <a:gd name="connsiteX204" fmla="*/ 1067593 w 4616450"/>
                    <a:gd name="connsiteY204" fmla="*/ 2563813 h 4222750"/>
                    <a:gd name="connsiteX205" fmla="*/ 1020763 w 4616450"/>
                    <a:gd name="connsiteY205" fmla="*/ 2541588 h 4222750"/>
                    <a:gd name="connsiteX206" fmla="*/ 1009650 w 4616450"/>
                    <a:gd name="connsiteY206" fmla="*/ 2463800 h 4222750"/>
                    <a:gd name="connsiteX207" fmla="*/ 1066800 w 4616450"/>
                    <a:gd name="connsiteY207" fmla="*/ 2413000 h 4222750"/>
                    <a:gd name="connsiteX208" fmla="*/ 1028700 w 4616450"/>
                    <a:gd name="connsiteY208" fmla="*/ 2368550 h 4222750"/>
                    <a:gd name="connsiteX209" fmla="*/ 990600 w 4616450"/>
                    <a:gd name="connsiteY209" fmla="*/ 2343150 h 4222750"/>
                    <a:gd name="connsiteX210" fmla="*/ 889000 w 4616450"/>
                    <a:gd name="connsiteY210" fmla="*/ 2324100 h 4222750"/>
                    <a:gd name="connsiteX211" fmla="*/ 787400 w 4616450"/>
                    <a:gd name="connsiteY211" fmla="*/ 2311400 h 4222750"/>
                    <a:gd name="connsiteX212" fmla="*/ 787400 w 4616450"/>
                    <a:gd name="connsiteY212" fmla="*/ 2247900 h 4222750"/>
                    <a:gd name="connsiteX213" fmla="*/ 831850 w 4616450"/>
                    <a:gd name="connsiteY213" fmla="*/ 2178050 h 4222750"/>
                    <a:gd name="connsiteX0" fmla="*/ 114300 w 4616450"/>
                    <a:gd name="connsiteY0" fmla="*/ 533400 h 4222750"/>
                    <a:gd name="connsiteX1" fmla="*/ 69850 w 4616450"/>
                    <a:gd name="connsiteY1" fmla="*/ 488950 h 4222750"/>
                    <a:gd name="connsiteX2" fmla="*/ 127000 w 4616450"/>
                    <a:gd name="connsiteY2" fmla="*/ 425450 h 4222750"/>
                    <a:gd name="connsiteX3" fmla="*/ 76200 w 4616450"/>
                    <a:gd name="connsiteY3" fmla="*/ 368300 h 4222750"/>
                    <a:gd name="connsiteX4" fmla="*/ 0 w 4616450"/>
                    <a:gd name="connsiteY4" fmla="*/ 355600 h 4222750"/>
                    <a:gd name="connsiteX5" fmla="*/ 95250 w 4616450"/>
                    <a:gd name="connsiteY5" fmla="*/ 241300 h 4222750"/>
                    <a:gd name="connsiteX6" fmla="*/ 228600 w 4616450"/>
                    <a:gd name="connsiteY6" fmla="*/ 127000 h 4222750"/>
                    <a:gd name="connsiteX7" fmla="*/ 247650 w 4616450"/>
                    <a:gd name="connsiteY7" fmla="*/ 152400 h 4222750"/>
                    <a:gd name="connsiteX8" fmla="*/ 323850 w 4616450"/>
                    <a:gd name="connsiteY8" fmla="*/ 88900 h 4222750"/>
                    <a:gd name="connsiteX9" fmla="*/ 361950 w 4616450"/>
                    <a:gd name="connsiteY9" fmla="*/ 152400 h 4222750"/>
                    <a:gd name="connsiteX10" fmla="*/ 419100 w 4616450"/>
                    <a:gd name="connsiteY10" fmla="*/ 146050 h 4222750"/>
                    <a:gd name="connsiteX11" fmla="*/ 444500 w 4616450"/>
                    <a:gd name="connsiteY11" fmla="*/ 127000 h 4222750"/>
                    <a:gd name="connsiteX12" fmla="*/ 508000 w 4616450"/>
                    <a:gd name="connsiteY12" fmla="*/ 146050 h 4222750"/>
                    <a:gd name="connsiteX13" fmla="*/ 622300 w 4616450"/>
                    <a:gd name="connsiteY13" fmla="*/ 88900 h 4222750"/>
                    <a:gd name="connsiteX14" fmla="*/ 679450 w 4616450"/>
                    <a:gd name="connsiteY14" fmla="*/ 44450 h 4222750"/>
                    <a:gd name="connsiteX15" fmla="*/ 723900 w 4616450"/>
                    <a:gd name="connsiteY15" fmla="*/ 63500 h 4222750"/>
                    <a:gd name="connsiteX16" fmla="*/ 742950 w 4616450"/>
                    <a:gd name="connsiteY16" fmla="*/ 38100 h 4222750"/>
                    <a:gd name="connsiteX17" fmla="*/ 730250 w 4616450"/>
                    <a:gd name="connsiteY17" fmla="*/ 12700 h 4222750"/>
                    <a:gd name="connsiteX18" fmla="*/ 762000 w 4616450"/>
                    <a:gd name="connsiteY18" fmla="*/ 0 h 4222750"/>
                    <a:gd name="connsiteX19" fmla="*/ 762000 w 4616450"/>
                    <a:gd name="connsiteY19" fmla="*/ 0 h 4222750"/>
                    <a:gd name="connsiteX20" fmla="*/ 863600 w 4616450"/>
                    <a:gd name="connsiteY20" fmla="*/ 50800 h 4222750"/>
                    <a:gd name="connsiteX21" fmla="*/ 927100 w 4616450"/>
                    <a:gd name="connsiteY21" fmla="*/ 50800 h 4222750"/>
                    <a:gd name="connsiteX22" fmla="*/ 971550 w 4616450"/>
                    <a:gd name="connsiteY22" fmla="*/ 101600 h 4222750"/>
                    <a:gd name="connsiteX23" fmla="*/ 1009650 w 4616450"/>
                    <a:gd name="connsiteY23" fmla="*/ 101600 h 4222750"/>
                    <a:gd name="connsiteX24" fmla="*/ 1009650 w 4616450"/>
                    <a:gd name="connsiteY24" fmla="*/ 50800 h 4222750"/>
                    <a:gd name="connsiteX25" fmla="*/ 1009650 w 4616450"/>
                    <a:gd name="connsiteY25" fmla="*/ 50800 h 4222750"/>
                    <a:gd name="connsiteX26" fmla="*/ 1028700 w 4616450"/>
                    <a:gd name="connsiteY26" fmla="*/ 6350 h 4222750"/>
                    <a:gd name="connsiteX27" fmla="*/ 1047750 w 4616450"/>
                    <a:gd name="connsiteY27" fmla="*/ 25400 h 4222750"/>
                    <a:gd name="connsiteX28" fmla="*/ 1098550 w 4616450"/>
                    <a:gd name="connsiteY28" fmla="*/ 6350 h 4222750"/>
                    <a:gd name="connsiteX29" fmla="*/ 1193800 w 4616450"/>
                    <a:gd name="connsiteY29" fmla="*/ 63500 h 4222750"/>
                    <a:gd name="connsiteX30" fmla="*/ 1200150 w 4616450"/>
                    <a:gd name="connsiteY30" fmla="*/ 101600 h 4222750"/>
                    <a:gd name="connsiteX31" fmla="*/ 1238250 w 4616450"/>
                    <a:gd name="connsiteY31" fmla="*/ 133350 h 4222750"/>
                    <a:gd name="connsiteX32" fmla="*/ 1308100 w 4616450"/>
                    <a:gd name="connsiteY32" fmla="*/ 165100 h 4222750"/>
                    <a:gd name="connsiteX33" fmla="*/ 1339850 w 4616450"/>
                    <a:gd name="connsiteY33" fmla="*/ 222250 h 4222750"/>
                    <a:gd name="connsiteX34" fmla="*/ 1365250 w 4616450"/>
                    <a:gd name="connsiteY34" fmla="*/ 285750 h 4222750"/>
                    <a:gd name="connsiteX35" fmla="*/ 1441450 w 4616450"/>
                    <a:gd name="connsiteY35" fmla="*/ 266700 h 4222750"/>
                    <a:gd name="connsiteX36" fmla="*/ 1466850 w 4616450"/>
                    <a:gd name="connsiteY36" fmla="*/ 304800 h 4222750"/>
                    <a:gd name="connsiteX37" fmla="*/ 1524000 w 4616450"/>
                    <a:gd name="connsiteY37" fmla="*/ 342900 h 4222750"/>
                    <a:gd name="connsiteX38" fmla="*/ 1606550 w 4616450"/>
                    <a:gd name="connsiteY38" fmla="*/ 336550 h 4222750"/>
                    <a:gd name="connsiteX39" fmla="*/ 1631950 w 4616450"/>
                    <a:gd name="connsiteY39" fmla="*/ 381000 h 4222750"/>
                    <a:gd name="connsiteX40" fmla="*/ 1714500 w 4616450"/>
                    <a:gd name="connsiteY40" fmla="*/ 406400 h 4222750"/>
                    <a:gd name="connsiteX41" fmla="*/ 1790700 w 4616450"/>
                    <a:gd name="connsiteY41" fmla="*/ 444500 h 4222750"/>
                    <a:gd name="connsiteX42" fmla="*/ 1905000 w 4616450"/>
                    <a:gd name="connsiteY42" fmla="*/ 495300 h 4222750"/>
                    <a:gd name="connsiteX43" fmla="*/ 2000250 w 4616450"/>
                    <a:gd name="connsiteY43" fmla="*/ 533400 h 4222750"/>
                    <a:gd name="connsiteX44" fmla="*/ 2038350 w 4616450"/>
                    <a:gd name="connsiteY44" fmla="*/ 584200 h 4222750"/>
                    <a:gd name="connsiteX45" fmla="*/ 2063750 w 4616450"/>
                    <a:gd name="connsiteY45" fmla="*/ 628650 h 4222750"/>
                    <a:gd name="connsiteX46" fmla="*/ 2063750 w 4616450"/>
                    <a:gd name="connsiteY46" fmla="*/ 673100 h 4222750"/>
                    <a:gd name="connsiteX47" fmla="*/ 2190750 w 4616450"/>
                    <a:gd name="connsiteY47" fmla="*/ 749300 h 4222750"/>
                    <a:gd name="connsiteX48" fmla="*/ 2286000 w 4616450"/>
                    <a:gd name="connsiteY48" fmla="*/ 742950 h 4222750"/>
                    <a:gd name="connsiteX49" fmla="*/ 2425700 w 4616450"/>
                    <a:gd name="connsiteY49" fmla="*/ 755650 h 4222750"/>
                    <a:gd name="connsiteX50" fmla="*/ 2489200 w 4616450"/>
                    <a:gd name="connsiteY50" fmla="*/ 755650 h 4222750"/>
                    <a:gd name="connsiteX51" fmla="*/ 2565400 w 4616450"/>
                    <a:gd name="connsiteY51" fmla="*/ 793750 h 4222750"/>
                    <a:gd name="connsiteX52" fmla="*/ 2641600 w 4616450"/>
                    <a:gd name="connsiteY52" fmla="*/ 800100 h 4222750"/>
                    <a:gd name="connsiteX53" fmla="*/ 2641600 w 4616450"/>
                    <a:gd name="connsiteY53" fmla="*/ 800100 h 4222750"/>
                    <a:gd name="connsiteX54" fmla="*/ 2698750 w 4616450"/>
                    <a:gd name="connsiteY54" fmla="*/ 882650 h 4222750"/>
                    <a:gd name="connsiteX55" fmla="*/ 2816225 w 4616450"/>
                    <a:gd name="connsiteY55" fmla="*/ 918369 h 4222750"/>
                    <a:gd name="connsiteX56" fmla="*/ 2912268 w 4616450"/>
                    <a:gd name="connsiteY56" fmla="*/ 931863 h 4222750"/>
                    <a:gd name="connsiteX57" fmla="*/ 2977356 w 4616450"/>
                    <a:gd name="connsiteY57" fmla="*/ 978694 h 4222750"/>
                    <a:gd name="connsiteX58" fmla="*/ 3040856 w 4616450"/>
                    <a:gd name="connsiteY58" fmla="*/ 992188 h 4222750"/>
                    <a:gd name="connsiteX59" fmla="*/ 3155155 w 4616450"/>
                    <a:gd name="connsiteY59" fmla="*/ 1021556 h 4222750"/>
                    <a:gd name="connsiteX60" fmla="*/ 3259137 w 4616450"/>
                    <a:gd name="connsiteY60" fmla="*/ 1019175 h 4222750"/>
                    <a:gd name="connsiteX61" fmla="*/ 3303588 w 4616450"/>
                    <a:gd name="connsiteY61" fmla="*/ 1077119 h 4222750"/>
                    <a:gd name="connsiteX62" fmla="*/ 3335337 w 4616450"/>
                    <a:gd name="connsiteY62" fmla="*/ 1158875 h 4222750"/>
                    <a:gd name="connsiteX63" fmla="*/ 3359150 w 4616450"/>
                    <a:gd name="connsiteY63" fmla="*/ 1266824 h 4222750"/>
                    <a:gd name="connsiteX64" fmla="*/ 3484562 w 4616450"/>
                    <a:gd name="connsiteY64" fmla="*/ 1362075 h 4222750"/>
                    <a:gd name="connsiteX65" fmla="*/ 3549650 w 4616450"/>
                    <a:gd name="connsiteY65" fmla="*/ 1416050 h 4222750"/>
                    <a:gd name="connsiteX66" fmla="*/ 3594100 w 4616450"/>
                    <a:gd name="connsiteY66" fmla="*/ 1454150 h 4222750"/>
                    <a:gd name="connsiteX67" fmla="*/ 3600450 w 4616450"/>
                    <a:gd name="connsiteY67" fmla="*/ 1504950 h 4222750"/>
                    <a:gd name="connsiteX68" fmla="*/ 3651250 w 4616450"/>
                    <a:gd name="connsiteY68" fmla="*/ 1549400 h 4222750"/>
                    <a:gd name="connsiteX69" fmla="*/ 3651250 w 4616450"/>
                    <a:gd name="connsiteY69" fmla="*/ 1549400 h 4222750"/>
                    <a:gd name="connsiteX70" fmla="*/ 3683000 w 4616450"/>
                    <a:gd name="connsiteY70" fmla="*/ 1625600 h 4222750"/>
                    <a:gd name="connsiteX71" fmla="*/ 3746500 w 4616450"/>
                    <a:gd name="connsiteY71" fmla="*/ 1644650 h 4222750"/>
                    <a:gd name="connsiteX72" fmla="*/ 3727450 w 4616450"/>
                    <a:gd name="connsiteY72" fmla="*/ 1701800 h 4222750"/>
                    <a:gd name="connsiteX73" fmla="*/ 3759200 w 4616450"/>
                    <a:gd name="connsiteY73" fmla="*/ 1758950 h 4222750"/>
                    <a:gd name="connsiteX74" fmla="*/ 3784600 w 4616450"/>
                    <a:gd name="connsiteY74" fmla="*/ 1784350 h 4222750"/>
                    <a:gd name="connsiteX75" fmla="*/ 3854450 w 4616450"/>
                    <a:gd name="connsiteY75" fmla="*/ 1765300 h 4222750"/>
                    <a:gd name="connsiteX76" fmla="*/ 3860800 w 4616450"/>
                    <a:gd name="connsiteY76" fmla="*/ 1816100 h 4222750"/>
                    <a:gd name="connsiteX77" fmla="*/ 3898900 w 4616450"/>
                    <a:gd name="connsiteY77" fmla="*/ 1816100 h 4222750"/>
                    <a:gd name="connsiteX78" fmla="*/ 3937000 w 4616450"/>
                    <a:gd name="connsiteY78" fmla="*/ 1885950 h 4222750"/>
                    <a:gd name="connsiteX79" fmla="*/ 3860800 w 4616450"/>
                    <a:gd name="connsiteY79" fmla="*/ 1892300 h 4222750"/>
                    <a:gd name="connsiteX80" fmla="*/ 3778250 w 4616450"/>
                    <a:gd name="connsiteY80" fmla="*/ 1898650 h 4222750"/>
                    <a:gd name="connsiteX81" fmla="*/ 3740150 w 4616450"/>
                    <a:gd name="connsiteY81" fmla="*/ 2222500 h 4222750"/>
                    <a:gd name="connsiteX82" fmla="*/ 3733800 w 4616450"/>
                    <a:gd name="connsiteY82" fmla="*/ 2336800 h 4222750"/>
                    <a:gd name="connsiteX83" fmla="*/ 3714750 w 4616450"/>
                    <a:gd name="connsiteY83" fmla="*/ 2457450 h 4222750"/>
                    <a:gd name="connsiteX84" fmla="*/ 3804444 w 4616450"/>
                    <a:gd name="connsiteY84" fmla="*/ 2638425 h 4222750"/>
                    <a:gd name="connsiteX85" fmla="*/ 3731419 w 4616450"/>
                    <a:gd name="connsiteY85" fmla="*/ 2676525 h 4222750"/>
                    <a:gd name="connsiteX86" fmla="*/ 3714750 w 4616450"/>
                    <a:gd name="connsiteY86" fmla="*/ 2705100 h 4222750"/>
                    <a:gd name="connsiteX87" fmla="*/ 3733800 w 4616450"/>
                    <a:gd name="connsiteY87" fmla="*/ 2781300 h 4222750"/>
                    <a:gd name="connsiteX88" fmla="*/ 3816350 w 4616450"/>
                    <a:gd name="connsiteY88" fmla="*/ 2813050 h 4222750"/>
                    <a:gd name="connsiteX89" fmla="*/ 3835400 w 4616450"/>
                    <a:gd name="connsiteY89" fmla="*/ 2857500 h 4222750"/>
                    <a:gd name="connsiteX90" fmla="*/ 3930650 w 4616450"/>
                    <a:gd name="connsiteY90" fmla="*/ 2819400 h 4222750"/>
                    <a:gd name="connsiteX91" fmla="*/ 3949700 w 4616450"/>
                    <a:gd name="connsiteY91" fmla="*/ 2908300 h 4222750"/>
                    <a:gd name="connsiteX92" fmla="*/ 4025900 w 4616450"/>
                    <a:gd name="connsiteY92" fmla="*/ 2965450 h 4222750"/>
                    <a:gd name="connsiteX93" fmla="*/ 4114800 w 4616450"/>
                    <a:gd name="connsiteY93" fmla="*/ 3009900 h 4222750"/>
                    <a:gd name="connsiteX94" fmla="*/ 4133850 w 4616450"/>
                    <a:gd name="connsiteY94" fmla="*/ 3086100 h 4222750"/>
                    <a:gd name="connsiteX95" fmla="*/ 4229100 w 4616450"/>
                    <a:gd name="connsiteY95" fmla="*/ 3143250 h 4222750"/>
                    <a:gd name="connsiteX96" fmla="*/ 4343400 w 4616450"/>
                    <a:gd name="connsiteY96" fmla="*/ 3200400 h 4222750"/>
                    <a:gd name="connsiteX97" fmla="*/ 4470400 w 4616450"/>
                    <a:gd name="connsiteY97" fmla="*/ 3219450 h 4222750"/>
                    <a:gd name="connsiteX98" fmla="*/ 4565650 w 4616450"/>
                    <a:gd name="connsiteY98" fmla="*/ 3270250 h 4222750"/>
                    <a:gd name="connsiteX99" fmla="*/ 4540250 w 4616450"/>
                    <a:gd name="connsiteY99" fmla="*/ 3346450 h 4222750"/>
                    <a:gd name="connsiteX100" fmla="*/ 4591050 w 4616450"/>
                    <a:gd name="connsiteY100" fmla="*/ 3397250 h 4222750"/>
                    <a:gd name="connsiteX101" fmla="*/ 4610100 w 4616450"/>
                    <a:gd name="connsiteY101" fmla="*/ 3416300 h 4222750"/>
                    <a:gd name="connsiteX102" fmla="*/ 4616450 w 4616450"/>
                    <a:gd name="connsiteY102" fmla="*/ 3473450 h 4222750"/>
                    <a:gd name="connsiteX103" fmla="*/ 4508500 w 4616450"/>
                    <a:gd name="connsiteY103" fmla="*/ 3454400 h 4222750"/>
                    <a:gd name="connsiteX104" fmla="*/ 4425950 w 4616450"/>
                    <a:gd name="connsiteY104" fmla="*/ 3454400 h 4222750"/>
                    <a:gd name="connsiteX105" fmla="*/ 4381500 w 4616450"/>
                    <a:gd name="connsiteY105" fmla="*/ 3492500 h 4222750"/>
                    <a:gd name="connsiteX106" fmla="*/ 4362450 w 4616450"/>
                    <a:gd name="connsiteY106" fmla="*/ 3543300 h 4222750"/>
                    <a:gd name="connsiteX107" fmla="*/ 4375150 w 4616450"/>
                    <a:gd name="connsiteY107" fmla="*/ 3587750 h 4222750"/>
                    <a:gd name="connsiteX108" fmla="*/ 4254500 w 4616450"/>
                    <a:gd name="connsiteY108" fmla="*/ 3619500 h 4222750"/>
                    <a:gd name="connsiteX109" fmla="*/ 4203700 w 4616450"/>
                    <a:gd name="connsiteY109" fmla="*/ 3562350 h 4222750"/>
                    <a:gd name="connsiteX110" fmla="*/ 4178300 w 4616450"/>
                    <a:gd name="connsiteY110" fmla="*/ 3505200 h 4222750"/>
                    <a:gd name="connsiteX111" fmla="*/ 4133850 w 4616450"/>
                    <a:gd name="connsiteY111" fmla="*/ 3505200 h 4222750"/>
                    <a:gd name="connsiteX112" fmla="*/ 4127500 w 4616450"/>
                    <a:gd name="connsiteY112" fmla="*/ 3575050 h 4222750"/>
                    <a:gd name="connsiteX113" fmla="*/ 4019550 w 4616450"/>
                    <a:gd name="connsiteY113" fmla="*/ 3556000 h 4222750"/>
                    <a:gd name="connsiteX114" fmla="*/ 3987800 w 4616450"/>
                    <a:gd name="connsiteY114" fmla="*/ 3638550 h 4222750"/>
                    <a:gd name="connsiteX115" fmla="*/ 3949700 w 4616450"/>
                    <a:gd name="connsiteY115" fmla="*/ 3708400 h 4222750"/>
                    <a:gd name="connsiteX116" fmla="*/ 3949700 w 4616450"/>
                    <a:gd name="connsiteY116" fmla="*/ 3708400 h 4222750"/>
                    <a:gd name="connsiteX117" fmla="*/ 3854450 w 4616450"/>
                    <a:gd name="connsiteY117" fmla="*/ 3727450 h 4222750"/>
                    <a:gd name="connsiteX118" fmla="*/ 3797300 w 4616450"/>
                    <a:gd name="connsiteY118" fmla="*/ 3835400 h 4222750"/>
                    <a:gd name="connsiteX119" fmla="*/ 3733800 w 4616450"/>
                    <a:gd name="connsiteY119" fmla="*/ 3841750 h 4222750"/>
                    <a:gd name="connsiteX120" fmla="*/ 3740150 w 4616450"/>
                    <a:gd name="connsiteY120" fmla="*/ 4121150 h 4222750"/>
                    <a:gd name="connsiteX121" fmla="*/ 3638550 w 4616450"/>
                    <a:gd name="connsiteY121" fmla="*/ 4203700 h 4222750"/>
                    <a:gd name="connsiteX122" fmla="*/ 3511550 w 4616450"/>
                    <a:gd name="connsiteY122" fmla="*/ 4038600 h 4222750"/>
                    <a:gd name="connsiteX123" fmla="*/ 3473450 w 4616450"/>
                    <a:gd name="connsiteY123" fmla="*/ 4032250 h 4222750"/>
                    <a:gd name="connsiteX124" fmla="*/ 3441700 w 4616450"/>
                    <a:gd name="connsiteY124" fmla="*/ 4089400 h 4222750"/>
                    <a:gd name="connsiteX125" fmla="*/ 3397250 w 4616450"/>
                    <a:gd name="connsiteY125" fmla="*/ 4127500 h 4222750"/>
                    <a:gd name="connsiteX126" fmla="*/ 3314700 w 4616450"/>
                    <a:gd name="connsiteY126" fmla="*/ 4121150 h 4222750"/>
                    <a:gd name="connsiteX127" fmla="*/ 3225800 w 4616450"/>
                    <a:gd name="connsiteY127" fmla="*/ 4095750 h 4222750"/>
                    <a:gd name="connsiteX128" fmla="*/ 3194050 w 4616450"/>
                    <a:gd name="connsiteY128" fmla="*/ 4038600 h 4222750"/>
                    <a:gd name="connsiteX129" fmla="*/ 3130550 w 4616450"/>
                    <a:gd name="connsiteY129" fmla="*/ 4070350 h 4222750"/>
                    <a:gd name="connsiteX130" fmla="*/ 3054350 w 4616450"/>
                    <a:gd name="connsiteY130" fmla="*/ 4032250 h 4222750"/>
                    <a:gd name="connsiteX131" fmla="*/ 2882900 w 4616450"/>
                    <a:gd name="connsiteY131" fmla="*/ 4222750 h 4222750"/>
                    <a:gd name="connsiteX132" fmla="*/ 2819400 w 4616450"/>
                    <a:gd name="connsiteY132" fmla="*/ 4203700 h 4222750"/>
                    <a:gd name="connsiteX133" fmla="*/ 2889250 w 4616450"/>
                    <a:gd name="connsiteY133" fmla="*/ 4108450 h 4222750"/>
                    <a:gd name="connsiteX134" fmla="*/ 2832100 w 4616450"/>
                    <a:gd name="connsiteY134" fmla="*/ 4102100 h 4222750"/>
                    <a:gd name="connsiteX135" fmla="*/ 2832100 w 4616450"/>
                    <a:gd name="connsiteY135" fmla="*/ 4013200 h 4222750"/>
                    <a:gd name="connsiteX136" fmla="*/ 2882900 w 4616450"/>
                    <a:gd name="connsiteY136" fmla="*/ 3956050 h 4222750"/>
                    <a:gd name="connsiteX137" fmla="*/ 2813050 w 4616450"/>
                    <a:gd name="connsiteY137" fmla="*/ 3943350 h 4222750"/>
                    <a:gd name="connsiteX138" fmla="*/ 2749550 w 4616450"/>
                    <a:gd name="connsiteY138" fmla="*/ 3987800 h 4222750"/>
                    <a:gd name="connsiteX139" fmla="*/ 2743200 w 4616450"/>
                    <a:gd name="connsiteY139" fmla="*/ 3943350 h 4222750"/>
                    <a:gd name="connsiteX140" fmla="*/ 2806700 w 4616450"/>
                    <a:gd name="connsiteY140" fmla="*/ 3867150 h 4222750"/>
                    <a:gd name="connsiteX141" fmla="*/ 2800350 w 4616450"/>
                    <a:gd name="connsiteY141" fmla="*/ 3835400 h 4222750"/>
                    <a:gd name="connsiteX142" fmla="*/ 2889250 w 4616450"/>
                    <a:gd name="connsiteY142" fmla="*/ 3733800 h 4222750"/>
                    <a:gd name="connsiteX143" fmla="*/ 2927350 w 4616450"/>
                    <a:gd name="connsiteY143" fmla="*/ 3657600 h 4222750"/>
                    <a:gd name="connsiteX144" fmla="*/ 2933700 w 4616450"/>
                    <a:gd name="connsiteY144" fmla="*/ 3600450 h 4222750"/>
                    <a:gd name="connsiteX145" fmla="*/ 3035300 w 4616450"/>
                    <a:gd name="connsiteY145" fmla="*/ 3448050 h 4222750"/>
                    <a:gd name="connsiteX146" fmla="*/ 2863850 w 4616450"/>
                    <a:gd name="connsiteY146" fmla="*/ 3333750 h 4222750"/>
                    <a:gd name="connsiteX147" fmla="*/ 2984500 w 4616450"/>
                    <a:gd name="connsiteY147" fmla="*/ 3149600 h 4222750"/>
                    <a:gd name="connsiteX148" fmla="*/ 2965450 w 4616450"/>
                    <a:gd name="connsiteY148" fmla="*/ 3117850 h 4222750"/>
                    <a:gd name="connsiteX149" fmla="*/ 2933700 w 4616450"/>
                    <a:gd name="connsiteY149" fmla="*/ 3111500 h 4222750"/>
                    <a:gd name="connsiteX150" fmla="*/ 2908300 w 4616450"/>
                    <a:gd name="connsiteY150" fmla="*/ 3155950 h 4222750"/>
                    <a:gd name="connsiteX151" fmla="*/ 2755900 w 4616450"/>
                    <a:gd name="connsiteY151" fmla="*/ 3098800 h 4222750"/>
                    <a:gd name="connsiteX152" fmla="*/ 2705100 w 4616450"/>
                    <a:gd name="connsiteY152" fmla="*/ 3092450 h 4222750"/>
                    <a:gd name="connsiteX153" fmla="*/ 2622550 w 4616450"/>
                    <a:gd name="connsiteY153" fmla="*/ 3149600 h 4222750"/>
                    <a:gd name="connsiteX154" fmla="*/ 2571750 w 4616450"/>
                    <a:gd name="connsiteY154" fmla="*/ 3111500 h 4222750"/>
                    <a:gd name="connsiteX155" fmla="*/ 2501900 w 4616450"/>
                    <a:gd name="connsiteY155" fmla="*/ 3149600 h 4222750"/>
                    <a:gd name="connsiteX156" fmla="*/ 2514600 w 4616450"/>
                    <a:gd name="connsiteY156" fmla="*/ 3213100 h 4222750"/>
                    <a:gd name="connsiteX157" fmla="*/ 2482850 w 4616450"/>
                    <a:gd name="connsiteY157" fmla="*/ 3352800 h 4222750"/>
                    <a:gd name="connsiteX158" fmla="*/ 2400300 w 4616450"/>
                    <a:gd name="connsiteY158" fmla="*/ 3333750 h 4222750"/>
                    <a:gd name="connsiteX159" fmla="*/ 2381250 w 4616450"/>
                    <a:gd name="connsiteY159" fmla="*/ 3429000 h 4222750"/>
                    <a:gd name="connsiteX160" fmla="*/ 2381250 w 4616450"/>
                    <a:gd name="connsiteY160" fmla="*/ 3511550 h 4222750"/>
                    <a:gd name="connsiteX161" fmla="*/ 2381250 w 4616450"/>
                    <a:gd name="connsiteY161" fmla="*/ 3619500 h 4222750"/>
                    <a:gd name="connsiteX162" fmla="*/ 2406650 w 4616450"/>
                    <a:gd name="connsiteY162" fmla="*/ 3695700 h 4222750"/>
                    <a:gd name="connsiteX163" fmla="*/ 2444750 w 4616450"/>
                    <a:gd name="connsiteY163" fmla="*/ 3740150 h 4222750"/>
                    <a:gd name="connsiteX164" fmla="*/ 2476500 w 4616450"/>
                    <a:gd name="connsiteY164" fmla="*/ 3771900 h 4222750"/>
                    <a:gd name="connsiteX165" fmla="*/ 2413000 w 4616450"/>
                    <a:gd name="connsiteY165" fmla="*/ 3829050 h 4222750"/>
                    <a:gd name="connsiteX166" fmla="*/ 2381250 w 4616450"/>
                    <a:gd name="connsiteY166" fmla="*/ 3759200 h 4222750"/>
                    <a:gd name="connsiteX167" fmla="*/ 2381250 w 4616450"/>
                    <a:gd name="connsiteY167" fmla="*/ 3759200 h 4222750"/>
                    <a:gd name="connsiteX168" fmla="*/ 2298700 w 4616450"/>
                    <a:gd name="connsiteY168" fmla="*/ 3670300 h 4222750"/>
                    <a:gd name="connsiteX169" fmla="*/ 2190750 w 4616450"/>
                    <a:gd name="connsiteY169" fmla="*/ 3676650 h 4222750"/>
                    <a:gd name="connsiteX170" fmla="*/ 2146300 w 4616450"/>
                    <a:gd name="connsiteY170" fmla="*/ 3632200 h 4222750"/>
                    <a:gd name="connsiteX171" fmla="*/ 2178050 w 4616450"/>
                    <a:gd name="connsiteY171" fmla="*/ 3556000 h 4222750"/>
                    <a:gd name="connsiteX172" fmla="*/ 2222500 w 4616450"/>
                    <a:gd name="connsiteY172" fmla="*/ 3473450 h 4222750"/>
                    <a:gd name="connsiteX173" fmla="*/ 2228850 w 4616450"/>
                    <a:gd name="connsiteY173" fmla="*/ 3397250 h 4222750"/>
                    <a:gd name="connsiteX174" fmla="*/ 2190750 w 4616450"/>
                    <a:gd name="connsiteY174" fmla="*/ 3340100 h 4222750"/>
                    <a:gd name="connsiteX175" fmla="*/ 2139950 w 4616450"/>
                    <a:gd name="connsiteY175" fmla="*/ 3340100 h 4222750"/>
                    <a:gd name="connsiteX176" fmla="*/ 2209800 w 4616450"/>
                    <a:gd name="connsiteY176" fmla="*/ 3295650 h 4222750"/>
                    <a:gd name="connsiteX177" fmla="*/ 2317750 w 4616450"/>
                    <a:gd name="connsiteY177" fmla="*/ 3238500 h 4222750"/>
                    <a:gd name="connsiteX178" fmla="*/ 2336800 w 4616450"/>
                    <a:gd name="connsiteY178" fmla="*/ 3143250 h 4222750"/>
                    <a:gd name="connsiteX179" fmla="*/ 2355850 w 4616450"/>
                    <a:gd name="connsiteY179" fmla="*/ 3092450 h 4222750"/>
                    <a:gd name="connsiteX180" fmla="*/ 2432050 w 4616450"/>
                    <a:gd name="connsiteY180" fmla="*/ 3035300 h 4222750"/>
                    <a:gd name="connsiteX181" fmla="*/ 2368550 w 4616450"/>
                    <a:gd name="connsiteY181" fmla="*/ 2952750 h 4222750"/>
                    <a:gd name="connsiteX182" fmla="*/ 2311400 w 4616450"/>
                    <a:gd name="connsiteY182" fmla="*/ 2978150 h 4222750"/>
                    <a:gd name="connsiteX183" fmla="*/ 2203450 w 4616450"/>
                    <a:gd name="connsiteY183" fmla="*/ 2965450 h 4222750"/>
                    <a:gd name="connsiteX184" fmla="*/ 2139950 w 4616450"/>
                    <a:gd name="connsiteY184" fmla="*/ 2952750 h 4222750"/>
                    <a:gd name="connsiteX185" fmla="*/ 2082800 w 4616450"/>
                    <a:gd name="connsiteY185" fmla="*/ 2844800 h 4222750"/>
                    <a:gd name="connsiteX186" fmla="*/ 2012950 w 4616450"/>
                    <a:gd name="connsiteY186" fmla="*/ 2819400 h 4222750"/>
                    <a:gd name="connsiteX187" fmla="*/ 1898650 w 4616450"/>
                    <a:gd name="connsiteY187" fmla="*/ 2832100 h 4222750"/>
                    <a:gd name="connsiteX188" fmla="*/ 1828800 w 4616450"/>
                    <a:gd name="connsiteY188" fmla="*/ 2870200 h 4222750"/>
                    <a:gd name="connsiteX189" fmla="*/ 1758950 w 4616450"/>
                    <a:gd name="connsiteY189" fmla="*/ 2857500 h 4222750"/>
                    <a:gd name="connsiteX190" fmla="*/ 1797050 w 4616450"/>
                    <a:gd name="connsiteY190" fmla="*/ 2762250 h 4222750"/>
                    <a:gd name="connsiteX191" fmla="*/ 1720850 w 4616450"/>
                    <a:gd name="connsiteY191" fmla="*/ 2730500 h 4222750"/>
                    <a:gd name="connsiteX192" fmla="*/ 1676400 w 4616450"/>
                    <a:gd name="connsiteY192" fmla="*/ 2730500 h 4222750"/>
                    <a:gd name="connsiteX193" fmla="*/ 1631950 w 4616450"/>
                    <a:gd name="connsiteY193" fmla="*/ 2711450 h 4222750"/>
                    <a:gd name="connsiteX194" fmla="*/ 1593850 w 4616450"/>
                    <a:gd name="connsiteY194" fmla="*/ 2806700 h 4222750"/>
                    <a:gd name="connsiteX195" fmla="*/ 1581150 w 4616450"/>
                    <a:gd name="connsiteY195" fmla="*/ 2743200 h 4222750"/>
                    <a:gd name="connsiteX196" fmla="*/ 1555750 w 4616450"/>
                    <a:gd name="connsiteY196" fmla="*/ 2673350 h 4222750"/>
                    <a:gd name="connsiteX197" fmla="*/ 1530350 w 4616450"/>
                    <a:gd name="connsiteY197" fmla="*/ 2711450 h 4222750"/>
                    <a:gd name="connsiteX198" fmla="*/ 1517650 w 4616450"/>
                    <a:gd name="connsiteY198" fmla="*/ 2654300 h 4222750"/>
                    <a:gd name="connsiteX199" fmla="*/ 1473200 w 4616450"/>
                    <a:gd name="connsiteY199" fmla="*/ 2635250 h 4222750"/>
                    <a:gd name="connsiteX200" fmla="*/ 1397000 w 4616450"/>
                    <a:gd name="connsiteY200" fmla="*/ 2603500 h 4222750"/>
                    <a:gd name="connsiteX201" fmla="*/ 1308100 w 4616450"/>
                    <a:gd name="connsiteY201" fmla="*/ 2667000 h 4222750"/>
                    <a:gd name="connsiteX202" fmla="*/ 1200150 w 4616450"/>
                    <a:gd name="connsiteY202" fmla="*/ 2584450 h 4222750"/>
                    <a:gd name="connsiteX203" fmla="*/ 1127125 w 4616450"/>
                    <a:gd name="connsiteY203" fmla="*/ 2593975 h 4222750"/>
                    <a:gd name="connsiteX204" fmla="*/ 1067593 w 4616450"/>
                    <a:gd name="connsiteY204" fmla="*/ 2563813 h 4222750"/>
                    <a:gd name="connsiteX205" fmla="*/ 1020763 w 4616450"/>
                    <a:gd name="connsiteY205" fmla="*/ 2541588 h 4222750"/>
                    <a:gd name="connsiteX206" fmla="*/ 1009650 w 4616450"/>
                    <a:gd name="connsiteY206" fmla="*/ 2463800 h 4222750"/>
                    <a:gd name="connsiteX207" fmla="*/ 1066800 w 4616450"/>
                    <a:gd name="connsiteY207" fmla="*/ 2413000 h 4222750"/>
                    <a:gd name="connsiteX208" fmla="*/ 1028700 w 4616450"/>
                    <a:gd name="connsiteY208" fmla="*/ 2368550 h 4222750"/>
                    <a:gd name="connsiteX209" fmla="*/ 990600 w 4616450"/>
                    <a:gd name="connsiteY209" fmla="*/ 2343150 h 4222750"/>
                    <a:gd name="connsiteX210" fmla="*/ 889000 w 4616450"/>
                    <a:gd name="connsiteY210" fmla="*/ 2324100 h 4222750"/>
                    <a:gd name="connsiteX211" fmla="*/ 787400 w 4616450"/>
                    <a:gd name="connsiteY211" fmla="*/ 2311400 h 4222750"/>
                    <a:gd name="connsiteX212" fmla="*/ 787400 w 4616450"/>
                    <a:gd name="connsiteY212" fmla="*/ 2247900 h 4222750"/>
                    <a:gd name="connsiteX213" fmla="*/ 831850 w 4616450"/>
                    <a:gd name="connsiteY213" fmla="*/ 2178050 h 4222750"/>
                    <a:gd name="connsiteX0" fmla="*/ 114300 w 4616450"/>
                    <a:gd name="connsiteY0" fmla="*/ 533400 h 4222750"/>
                    <a:gd name="connsiteX1" fmla="*/ 69850 w 4616450"/>
                    <a:gd name="connsiteY1" fmla="*/ 488950 h 4222750"/>
                    <a:gd name="connsiteX2" fmla="*/ 127000 w 4616450"/>
                    <a:gd name="connsiteY2" fmla="*/ 425450 h 4222750"/>
                    <a:gd name="connsiteX3" fmla="*/ 76200 w 4616450"/>
                    <a:gd name="connsiteY3" fmla="*/ 368300 h 4222750"/>
                    <a:gd name="connsiteX4" fmla="*/ 0 w 4616450"/>
                    <a:gd name="connsiteY4" fmla="*/ 355600 h 4222750"/>
                    <a:gd name="connsiteX5" fmla="*/ 95250 w 4616450"/>
                    <a:gd name="connsiteY5" fmla="*/ 241300 h 4222750"/>
                    <a:gd name="connsiteX6" fmla="*/ 228600 w 4616450"/>
                    <a:gd name="connsiteY6" fmla="*/ 127000 h 4222750"/>
                    <a:gd name="connsiteX7" fmla="*/ 247650 w 4616450"/>
                    <a:gd name="connsiteY7" fmla="*/ 152400 h 4222750"/>
                    <a:gd name="connsiteX8" fmla="*/ 323850 w 4616450"/>
                    <a:gd name="connsiteY8" fmla="*/ 88900 h 4222750"/>
                    <a:gd name="connsiteX9" fmla="*/ 361950 w 4616450"/>
                    <a:gd name="connsiteY9" fmla="*/ 152400 h 4222750"/>
                    <a:gd name="connsiteX10" fmla="*/ 419100 w 4616450"/>
                    <a:gd name="connsiteY10" fmla="*/ 146050 h 4222750"/>
                    <a:gd name="connsiteX11" fmla="*/ 444500 w 4616450"/>
                    <a:gd name="connsiteY11" fmla="*/ 127000 h 4222750"/>
                    <a:gd name="connsiteX12" fmla="*/ 508000 w 4616450"/>
                    <a:gd name="connsiteY12" fmla="*/ 146050 h 4222750"/>
                    <a:gd name="connsiteX13" fmla="*/ 622300 w 4616450"/>
                    <a:gd name="connsiteY13" fmla="*/ 88900 h 4222750"/>
                    <a:gd name="connsiteX14" fmla="*/ 679450 w 4616450"/>
                    <a:gd name="connsiteY14" fmla="*/ 44450 h 4222750"/>
                    <a:gd name="connsiteX15" fmla="*/ 723900 w 4616450"/>
                    <a:gd name="connsiteY15" fmla="*/ 63500 h 4222750"/>
                    <a:gd name="connsiteX16" fmla="*/ 742950 w 4616450"/>
                    <a:gd name="connsiteY16" fmla="*/ 38100 h 4222750"/>
                    <a:gd name="connsiteX17" fmla="*/ 730250 w 4616450"/>
                    <a:gd name="connsiteY17" fmla="*/ 12700 h 4222750"/>
                    <a:gd name="connsiteX18" fmla="*/ 762000 w 4616450"/>
                    <a:gd name="connsiteY18" fmla="*/ 0 h 4222750"/>
                    <a:gd name="connsiteX19" fmla="*/ 762000 w 4616450"/>
                    <a:gd name="connsiteY19" fmla="*/ 0 h 4222750"/>
                    <a:gd name="connsiteX20" fmla="*/ 863600 w 4616450"/>
                    <a:gd name="connsiteY20" fmla="*/ 50800 h 4222750"/>
                    <a:gd name="connsiteX21" fmla="*/ 927100 w 4616450"/>
                    <a:gd name="connsiteY21" fmla="*/ 50800 h 4222750"/>
                    <a:gd name="connsiteX22" fmla="*/ 971550 w 4616450"/>
                    <a:gd name="connsiteY22" fmla="*/ 101600 h 4222750"/>
                    <a:gd name="connsiteX23" fmla="*/ 1009650 w 4616450"/>
                    <a:gd name="connsiteY23" fmla="*/ 101600 h 4222750"/>
                    <a:gd name="connsiteX24" fmla="*/ 1009650 w 4616450"/>
                    <a:gd name="connsiteY24" fmla="*/ 50800 h 4222750"/>
                    <a:gd name="connsiteX25" fmla="*/ 1009650 w 4616450"/>
                    <a:gd name="connsiteY25" fmla="*/ 50800 h 4222750"/>
                    <a:gd name="connsiteX26" fmla="*/ 1028700 w 4616450"/>
                    <a:gd name="connsiteY26" fmla="*/ 6350 h 4222750"/>
                    <a:gd name="connsiteX27" fmla="*/ 1047750 w 4616450"/>
                    <a:gd name="connsiteY27" fmla="*/ 25400 h 4222750"/>
                    <a:gd name="connsiteX28" fmla="*/ 1098550 w 4616450"/>
                    <a:gd name="connsiteY28" fmla="*/ 6350 h 4222750"/>
                    <a:gd name="connsiteX29" fmla="*/ 1193800 w 4616450"/>
                    <a:gd name="connsiteY29" fmla="*/ 63500 h 4222750"/>
                    <a:gd name="connsiteX30" fmla="*/ 1200150 w 4616450"/>
                    <a:gd name="connsiteY30" fmla="*/ 101600 h 4222750"/>
                    <a:gd name="connsiteX31" fmla="*/ 1238250 w 4616450"/>
                    <a:gd name="connsiteY31" fmla="*/ 133350 h 4222750"/>
                    <a:gd name="connsiteX32" fmla="*/ 1308100 w 4616450"/>
                    <a:gd name="connsiteY32" fmla="*/ 165100 h 4222750"/>
                    <a:gd name="connsiteX33" fmla="*/ 1339850 w 4616450"/>
                    <a:gd name="connsiteY33" fmla="*/ 222250 h 4222750"/>
                    <a:gd name="connsiteX34" fmla="*/ 1365250 w 4616450"/>
                    <a:gd name="connsiteY34" fmla="*/ 285750 h 4222750"/>
                    <a:gd name="connsiteX35" fmla="*/ 1441450 w 4616450"/>
                    <a:gd name="connsiteY35" fmla="*/ 266700 h 4222750"/>
                    <a:gd name="connsiteX36" fmla="*/ 1466850 w 4616450"/>
                    <a:gd name="connsiteY36" fmla="*/ 304800 h 4222750"/>
                    <a:gd name="connsiteX37" fmla="*/ 1524000 w 4616450"/>
                    <a:gd name="connsiteY37" fmla="*/ 342900 h 4222750"/>
                    <a:gd name="connsiteX38" fmla="*/ 1606550 w 4616450"/>
                    <a:gd name="connsiteY38" fmla="*/ 336550 h 4222750"/>
                    <a:gd name="connsiteX39" fmla="*/ 1631950 w 4616450"/>
                    <a:gd name="connsiteY39" fmla="*/ 381000 h 4222750"/>
                    <a:gd name="connsiteX40" fmla="*/ 1714500 w 4616450"/>
                    <a:gd name="connsiteY40" fmla="*/ 406400 h 4222750"/>
                    <a:gd name="connsiteX41" fmla="*/ 1790700 w 4616450"/>
                    <a:gd name="connsiteY41" fmla="*/ 444500 h 4222750"/>
                    <a:gd name="connsiteX42" fmla="*/ 1905000 w 4616450"/>
                    <a:gd name="connsiteY42" fmla="*/ 495300 h 4222750"/>
                    <a:gd name="connsiteX43" fmla="*/ 2000250 w 4616450"/>
                    <a:gd name="connsiteY43" fmla="*/ 533400 h 4222750"/>
                    <a:gd name="connsiteX44" fmla="*/ 2038350 w 4616450"/>
                    <a:gd name="connsiteY44" fmla="*/ 584200 h 4222750"/>
                    <a:gd name="connsiteX45" fmla="*/ 2063750 w 4616450"/>
                    <a:gd name="connsiteY45" fmla="*/ 628650 h 4222750"/>
                    <a:gd name="connsiteX46" fmla="*/ 2063750 w 4616450"/>
                    <a:gd name="connsiteY46" fmla="*/ 673100 h 4222750"/>
                    <a:gd name="connsiteX47" fmla="*/ 2190750 w 4616450"/>
                    <a:gd name="connsiteY47" fmla="*/ 749300 h 4222750"/>
                    <a:gd name="connsiteX48" fmla="*/ 2286000 w 4616450"/>
                    <a:gd name="connsiteY48" fmla="*/ 742950 h 4222750"/>
                    <a:gd name="connsiteX49" fmla="*/ 2425700 w 4616450"/>
                    <a:gd name="connsiteY49" fmla="*/ 755650 h 4222750"/>
                    <a:gd name="connsiteX50" fmla="*/ 2489200 w 4616450"/>
                    <a:gd name="connsiteY50" fmla="*/ 755650 h 4222750"/>
                    <a:gd name="connsiteX51" fmla="*/ 2565400 w 4616450"/>
                    <a:gd name="connsiteY51" fmla="*/ 793750 h 4222750"/>
                    <a:gd name="connsiteX52" fmla="*/ 2641600 w 4616450"/>
                    <a:gd name="connsiteY52" fmla="*/ 800100 h 4222750"/>
                    <a:gd name="connsiteX53" fmla="*/ 2641600 w 4616450"/>
                    <a:gd name="connsiteY53" fmla="*/ 800100 h 4222750"/>
                    <a:gd name="connsiteX54" fmla="*/ 2698750 w 4616450"/>
                    <a:gd name="connsiteY54" fmla="*/ 882650 h 4222750"/>
                    <a:gd name="connsiteX55" fmla="*/ 2816225 w 4616450"/>
                    <a:gd name="connsiteY55" fmla="*/ 918369 h 4222750"/>
                    <a:gd name="connsiteX56" fmla="*/ 2912268 w 4616450"/>
                    <a:gd name="connsiteY56" fmla="*/ 931863 h 4222750"/>
                    <a:gd name="connsiteX57" fmla="*/ 2977356 w 4616450"/>
                    <a:gd name="connsiteY57" fmla="*/ 978694 h 4222750"/>
                    <a:gd name="connsiteX58" fmla="*/ 3040856 w 4616450"/>
                    <a:gd name="connsiteY58" fmla="*/ 992188 h 4222750"/>
                    <a:gd name="connsiteX59" fmla="*/ 3155155 w 4616450"/>
                    <a:gd name="connsiteY59" fmla="*/ 1021556 h 4222750"/>
                    <a:gd name="connsiteX60" fmla="*/ 3259137 w 4616450"/>
                    <a:gd name="connsiteY60" fmla="*/ 1019175 h 4222750"/>
                    <a:gd name="connsiteX61" fmla="*/ 3303588 w 4616450"/>
                    <a:gd name="connsiteY61" fmla="*/ 1077119 h 4222750"/>
                    <a:gd name="connsiteX62" fmla="*/ 3335337 w 4616450"/>
                    <a:gd name="connsiteY62" fmla="*/ 1158875 h 4222750"/>
                    <a:gd name="connsiteX63" fmla="*/ 3359150 w 4616450"/>
                    <a:gd name="connsiteY63" fmla="*/ 1266824 h 4222750"/>
                    <a:gd name="connsiteX64" fmla="*/ 3484562 w 4616450"/>
                    <a:gd name="connsiteY64" fmla="*/ 1362075 h 4222750"/>
                    <a:gd name="connsiteX65" fmla="*/ 3549650 w 4616450"/>
                    <a:gd name="connsiteY65" fmla="*/ 1416050 h 4222750"/>
                    <a:gd name="connsiteX66" fmla="*/ 3594100 w 4616450"/>
                    <a:gd name="connsiteY66" fmla="*/ 1454150 h 4222750"/>
                    <a:gd name="connsiteX67" fmla="*/ 3600450 w 4616450"/>
                    <a:gd name="connsiteY67" fmla="*/ 1504950 h 4222750"/>
                    <a:gd name="connsiteX68" fmla="*/ 3651250 w 4616450"/>
                    <a:gd name="connsiteY68" fmla="*/ 1549400 h 4222750"/>
                    <a:gd name="connsiteX69" fmla="*/ 3651250 w 4616450"/>
                    <a:gd name="connsiteY69" fmla="*/ 1549400 h 4222750"/>
                    <a:gd name="connsiteX70" fmla="*/ 3683000 w 4616450"/>
                    <a:gd name="connsiteY70" fmla="*/ 1625600 h 4222750"/>
                    <a:gd name="connsiteX71" fmla="*/ 3746500 w 4616450"/>
                    <a:gd name="connsiteY71" fmla="*/ 1644650 h 4222750"/>
                    <a:gd name="connsiteX72" fmla="*/ 3727450 w 4616450"/>
                    <a:gd name="connsiteY72" fmla="*/ 1701800 h 4222750"/>
                    <a:gd name="connsiteX73" fmla="*/ 3759200 w 4616450"/>
                    <a:gd name="connsiteY73" fmla="*/ 1758950 h 4222750"/>
                    <a:gd name="connsiteX74" fmla="*/ 3784600 w 4616450"/>
                    <a:gd name="connsiteY74" fmla="*/ 1784350 h 4222750"/>
                    <a:gd name="connsiteX75" fmla="*/ 3854450 w 4616450"/>
                    <a:gd name="connsiteY75" fmla="*/ 1765300 h 4222750"/>
                    <a:gd name="connsiteX76" fmla="*/ 3860800 w 4616450"/>
                    <a:gd name="connsiteY76" fmla="*/ 1816100 h 4222750"/>
                    <a:gd name="connsiteX77" fmla="*/ 3898900 w 4616450"/>
                    <a:gd name="connsiteY77" fmla="*/ 1816100 h 4222750"/>
                    <a:gd name="connsiteX78" fmla="*/ 3937000 w 4616450"/>
                    <a:gd name="connsiteY78" fmla="*/ 1885950 h 4222750"/>
                    <a:gd name="connsiteX79" fmla="*/ 3860800 w 4616450"/>
                    <a:gd name="connsiteY79" fmla="*/ 1892300 h 4222750"/>
                    <a:gd name="connsiteX80" fmla="*/ 3778250 w 4616450"/>
                    <a:gd name="connsiteY80" fmla="*/ 1898650 h 4222750"/>
                    <a:gd name="connsiteX81" fmla="*/ 3740150 w 4616450"/>
                    <a:gd name="connsiteY81" fmla="*/ 2222500 h 4222750"/>
                    <a:gd name="connsiteX82" fmla="*/ 3733800 w 4616450"/>
                    <a:gd name="connsiteY82" fmla="*/ 2336800 h 4222750"/>
                    <a:gd name="connsiteX83" fmla="*/ 3714750 w 4616450"/>
                    <a:gd name="connsiteY83" fmla="*/ 2457450 h 4222750"/>
                    <a:gd name="connsiteX84" fmla="*/ 3804444 w 4616450"/>
                    <a:gd name="connsiteY84" fmla="*/ 2638425 h 4222750"/>
                    <a:gd name="connsiteX85" fmla="*/ 3731419 w 4616450"/>
                    <a:gd name="connsiteY85" fmla="*/ 2676525 h 4222750"/>
                    <a:gd name="connsiteX86" fmla="*/ 3714750 w 4616450"/>
                    <a:gd name="connsiteY86" fmla="*/ 2705100 h 4222750"/>
                    <a:gd name="connsiteX87" fmla="*/ 3733800 w 4616450"/>
                    <a:gd name="connsiteY87" fmla="*/ 2781300 h 4222750"/>
                    <a:gd name="connsiteX88" fmla="*/ 3816350 w 4616450"/>
                    <a:gd name="connsiteY88" fmla="*/ 2813050 h 4222750"/>
                    <a:gd name="connsiteX89" fmla="*/ 3835400 w 4616450"/>
                    <a:gd name="connsiteY89" fmla="*/ 2857500 h 4222750"/>
                    <a:gd name="connsiteX90" fmla="*/ 3930650 w 4616450"/>
                    <a:gd name="connsiteY90" fmla="*/ 2819400 h 4222750"/>
                    <a:gd name="connsiteX91" fmla="*/ 3949700 w 4616450"/>
                    <a:gd name="connsiteY91" fmla="*/ 2908300 h 4222750"/>
                    <a:gd name="connsiteX92" fmla="*/ 4025900 w 4616450"/>
                    <a:gd name="connsiteY92" fmla="*/ 2965450 h 4222750"/>
                    <a:gd name="connsiteX93" fmla="*/ 4114800 w 4616450"/>
                    <a:gd name="connsiteY93" fmla="*/ 3009900 h 4222750"/>
                    <a:gd name="connsiteX94" fmla="*/ 4133850 w 4616450"/>
                    <a:gd name="connsiteY94" fmla="*/ 3086100 h 4222750"/>
                    <a:gd name="connsiteX95" fmla="*/ 4229100 w 4616450"/>
                    <a:gd name="connsiteY95" fmla="*/ 3143250 h 4222750"/>
                    <a:gd name="connsiteX96" fmla="*/ 4343400 w 4616450"/>
                    <a:gd name="connsiteY96" fmla="*/ 3200400 h 4222750"/>
                    <a:gd name="connsiteX97" fmla="*/ 4470400 w 4616450"/>
                    <a:gd name="connsiteY97" fmla="*/ 3219450 h 4222750"/>
                    <a:gd name="connsiteX98" fmla="*/ 4565650 w 4616450"/>
                    <a:gd name="connsiteY98" fmla="*/ 3270250 h 4222750"/>
                    <a:gd name="connsiteX99" fmla="*/ 4540250 w 4616450"/>
                    <a:gd name="connsiteY99" fmla="*/ 3346450 h 4222750"/>
                    <a:gd name="connsiteX100" fmla="*/ 4591050 w 4616450"/>
                    <a:gd name="connsiteY100" fmla="*/ 3397250 h 4222750"/>
                    <a:gd name="connsiteX101" fmla="*/ 4610100 w 4616450"/>
                    <a:gd name="connsiteY101" fmla="*/ 3416300 h 4222750"/>
                    <a:gd name="connsiteX102" fmla="*/ 4616450 w 4616450"/>
                    <a:gd name="connsiteY102" fmla="*/ 3473450 h 4222750"/>
                    <a:gd name="connsiteX103" fmla="*/ 4508500 w 4616450"/>
                    <a:gd name="connsiteY103" fmla="*/ 3454400 h 4222750"/>
                    <a:gd name="connsiteX104" fmla="*/ 4425950 w 4616450"/>
                    <a:gd name="connsiteY104" fmla="*/ 3454400 h 4222750"/>
                    <a:gd name="connsiteX105" fmla="*/ 4381500 w 4616450"/>
                    <a:gd name="connsiteY105" fmla="*/ 3492500 h 4222750"/>
                    <a:gd name="connsiteX106" fmla="*/ 4362450 w 4616450"/>
                    <a:gd name="connsiteY106" fmla="*/ 3543300 h 4222750"/>
                    <a:gd name="connsiteX107" fmla="*/ 4375150 w 4616450"/>
                    <a:gd name="connsiteY107" fmla="*/ 3587750 h 4222750"/>
                    <a:gd name="connsiteX108" fmla="*/ 4254500 w 4616450"/>
                    <a:gd name="connsiteY108" fmla="*/ 3619500 h 4222750"/>
                    <a:gd name="connsiteX109" fmla="*/ 4203700 w 4616450"/>
                    <a:gd name="connsiteY109" fmla="*/ 3562350 h 4222750"/>
                    <a:gd name="connsiteX110" fmla="*/ 4178300 w 4616450"/>
                    <a:gd name="connsiteY110" fmla="*/ 3505200 h 4222750"/>
                    <a:gd name="connsiteX111" fmla="*/ 4133850 w 4616450"/>
                    <a:gd name="connsiteY111" fmla="*/ 3505200 h 4222750"/>
                    <a:gd name="connsiteX112" fmla="*/ 4127500 w 4616450"/>
                    <a:gd name="connsiteY112" fmla="*/ 3575050 h 4222750"/>
                    <a:gd name="connsiteX113" fmla="*/ 4019550 w 4616450"/>
                    <a:gd name="connsiteY113" fmla="*/ 3556000 h 4222750"/>
                    <a:gd name="connsiteX114" fmla="*/ 3987800 w 4616450"/>
                    <a:gd name="connsiteY114" fmla="*/ 3638550 h 4222750"/>
                    <a:gd name="connsiteX115" fmla="*/ 3949700 w 4616450"/>
                    <a:gd name="connsiteY115" fmla="*/ 3708400 h 4222750"/>
                    <a:gd name="connsiteX116" fmla="*/ 3949700 w 4616450"/>
                    <a:gd name="connsiteY116" fmla="*/ 3708400 h 4222750"/>
                    <a:gd name="connsiteX117" fmla="*/ 3854450 w 4616450"/>
                    <a:gd name="connsiteY117" fmla="*/ 3727450 h 4222750"/>
                    <a:gd name="connsiteX118" fmla="*/ 3797300 w 4616450"/>
                    <a:gd name="connsiteY118" fmla="*/ 3835400 h 4222750"/>
                    <a:gd name="connsiteX119" fmla="*/ 3733800 w 4616450"/>
                    <a:gd name="connsiteY119" fmla="*/ 3841750 h 4222750"/>
                    <a:gd name="connsiteX120" fmla="*/ 3740150 w 4616450"/>
                    <a:gd name="connsiteY120" fmla="*/ 4121150 h 4222750"/>
                    <a:gd name="connsiteX121" fmla="*/ 3638550 w 4616450"/>
                    <a:gd name="connsiteY121" fmla="*/ 4203700 h 4222750"/>
                    <a:gd name="connsiteX122" fmla="*/ 3511550 w 4616450"/>
                    <a:gd name="connsiteY122" fmla="*/ 4038600 h 4222750"/>
                    <a:gd name="connsiteX123" fmla="*/ 3473450 w 4616450"/>
                    <a:gd name="connsiteY123" fmla="*/ 4032250 h 4222750"/>
                    <a:gd name="connsiteX124" fmla="*/ 3441700 w 4616450"/>
                    <a:gd name="connsiteY124" fmla="*/ 4089400 h 4222750"/>
                    <a:gd name="connsiteX125" fmla="*/ 3397250 w 4616450"/>
                    <a:gd name="connsiteY125" fmla="*/ 4127500 h 4222750"/>
                    <a:gd name="connsiteX126" fmla="*/ 3314700 w 4616450"/>
                    <a:gd name="connsiteY126" fmla="*/ 4121150 h 4222750"/>
                    <a:gd name="connsiteX127" fmla="*/ 3225800 w 4616450"/>
                    <a:gd name="connsiteY127" fmla="*/ 4095750 h 4222750"/>
                    <a:gd name="connsiteX128" fmla="*/ 3194050 w 4616450"/>
                    <a:gd name="connsiteY128" fmla="*/ 4038600 h 4222750"/>
                    <a:gd name="connsiteX129" fmla="*/ 3130550 w 4616450"/>
                    <a:gd name="connsiteY129" fmla="*/ 4070350 h 4222750"/>
                    <a:gd name="connsiteX130" fmla="*/ 3054350 w 4616450"/>
                    <a:gd name="connsiteY130" fmla="*/ 4032250 h 4222750"/>
                    <a:gd name="connsiteX131" fmla="*/ 2882900 w 4616450"/>
                    <a:gd name="connsiteY131" fmla="*/ 4222750 h 4222750"/>
                    <a:gd name="connsiteX132" fmla="*/ 2819400 w 4616450"/>
                    <a:gd name="connsiteY132" fmla="*/ 4203700 h 4222750"/>
                    <a:gd name="connsiteX133" fmla="*/ 2889250 w 4616450"/>
                    <a:gd name="connsiteY133" fmla="*/ 4108450 h 4222750"/>
                    <a:gd name="connsiteX134" fmla="*/ 2832100 w 4616450"/>
                    <a:gd name="connsiteY134" fmla="*/ 4102100 h 4222750"/>
                    <a:gd name="connsiteX135" fmla="*/ 2832100 w 4616450"/>
                    <a:gd name="connsiteY135" fmla="*/ 4013200 h 4222750"/>
                    <a:gd name="connsiteX136" fmla="*/ 2882900 w 4616450"/>
                    <a:gd name="connsiteY136" fmla="*/ 3956050 h 4222750"/>
                    <a:gd name="connsiteX137" fmla="*/ 2813050 w 4616450"/>
                    <a:gd name="connsiteY137" fmla="*/ 3943350 h 4222750"/>
                    <a:gd name="connsiteX138" fmla="*/ 2749550 w 4616450"/>
                    <a:gd name="connsiteY138" fmla="*/ 3987800 h 4222750"/>
                    <a:gd name="connsiteX139" fmla="*/ 2743200 w 4616450"/>
                    <a:gd name="connsiteY139" fmla="*/ 3943350 h 4222750"/>
                    <a:gd name="connsiteX140" fmla="*/ 2806700 w 4616450"/>
                    <a:gd name="connsiteY140" fmla="*/ 3867150 h 4222750"/>
                    <a:gd name="connsiteX141" fmla="*/ 2800350 w 4616450"/>
                    <a:gd name="connsiteY141" fmla="*/ 3835400 h 4222750"/>
                    <a:gd name="connsiteX142" fmla="*/ 2889250 w 4616450"/>
                    <a:gd name="connsiteY142" fmla="*/ 3733800 h 4222750"/>
                    <a:gd name="connsiteX143" fmla="*/ 2927350 w 4616450"/>
                    <a:gd name="connsiteY143" fmla="*/ 3657600 h 4222750"/>
                    <a:gd name="connsiteX144" fmla="*/ 2933700 w 4616450"/>
                    <a:gd name="connsiteY144" fmla="*/ 3600450 h 4222750"/>
                    <a:gd name="connsiteX145" fmla="*/ 3035300 w 4616450"/>
                    <a:gd name="connsiteY145" fmla="*/ 3448050 h 4222750"/>
                    <a:gd name="connsiteX146" fmla="*/ 2863850 w 4616450"/>
                    <a:gd name="connsiteY146" fmla="*/ 3333750 h 4222750"/>
                    <a:gd name="connsiteX147" fmla="*/ 2984500 w 4616450"/>
                    <a:gd name="connsiteY147" fmla="*/ 3149600 h 4222750"/>
                    <a:gd name="connsiteX148" fmla="*/ 2965450 w 4616450"/>
                    <a:gd name="connsiteY148" fmla="*/ 3117850 h 4222750"/>
                    <a:gd name="connsiteX149" fmla="*/ 2933700 w 4616450"/>
                    <a:gd name="connsiteY149" fmla="*/ 3111500 h 4222750"/>
                    <a:gd name="connsiteX150" fmla="*/ 2908300 w 4616450"/>
                    <a:gd name="connsiteY150" fmla="*/ 3155950 h 4222750"/>
                    <a:gd name="connsiteX151" fmla="*/ 2755900 w 4616450"/>
                    <a:gd name="connsiteY151" fmla="*/ 3098800 h 4222750"/>
                    <a:gd name="connsiteX152" fmla="*/ 2705100 w 4616450"/>
                    <a:gd name="connsiteY152" fmla="*/ 3092450 h 4222750"/>
                    <a:gd name="connsiteX153" fmla="*/ 2622550 w 4616450"/>
                    <a:gd name="connsiteY153" fmla="*/ 3149600 h 4222750"/>
                    <a:gd name="connsiteX154" fmla="*/ 2571750 w 4616450"/>
                    <a:gd name="connsiteY154" fmla="*/ 3111500 h 4222750"/>
                    <a:gd name="connsiteX155" fmla="*/ 2501900 w 4616450"/>
                    <a:gd name="connsiteY155" fmla="*/ 3149600 h 4222750"/>
                    <a:gd name="connsiteX156" fmla="*/ 2514600 w 4616450"/>
                    <a:gd name="connsiteY156" fmla="*/ 3213100 h 4222750"/>
                    <a:gd name="connsiteX157" fmla="*/ 2482850 w 4616450"/>
                    <a:gd name="connsiteY157" fmla="*/ 3352800 h 4222750"/>
                    <a:gd name="connsiteX158" fmla="*/ 2400300 w 4616450"/>
                    <a:gd name="connsiteY158" fmla="*/ 3333750 h 4222750"/>
                    <a:gd name="connsiteX159" fmla="*/ 2381250 w 4616450"/>
                    <a:gd name="connsiteY159" fmla="*/ 3429000 h 4222750"/>
                    <a:gd name="connsiteX160" fmla="*/ 2381250 w 4616450"/>
                    <a:gd name="connsiteY160" fmla="*/ 3511550 h 4222750"/>
                    <a:gd name="connsiteX161" fmla="*/ 2381250 w 4616450"/>
                    <a:gd name="connsiteY161" fmla="*/ 3619500 h 4222750"/>
                    <a:gd name="connsiteX162" fmla="*/ 2406650 w 4616450"/>
                    <a:gd name="connsiteY162" fmla="*/ 3695700 h 4222750"/>
                    <a:gd name="connsiteX163" fmla="*/ 2444750 w 4616450"/>
                    <a:gd name="connsiteY163" fmla="*/ 3740150 h 4222750"/>
                    <a:gd name="connsiteX164" fmla="*/ 2476500 w 4616450"/>
                    <a:gd name="connsiteY164" fmla="*/ 3771900 h 4222750"/>
                    <a:gd name="connsiteX165" fmla="*/ 2413000 w 4616450"/>
                    <a:gd name="connsiteY165" fmla="*/ 3829050 h 4222750"/>
                    <a:gd name="connsiteX166" fmla="*/ 2381250 w 4616450"/>
                    <a:gd name="connsiteY166" fmla="*/ 3759200 h 4222750"/>
                    <a:gd name="connsiteX167" fmla="*/ 2381250 w 4616450"/>
                    <a:gd name="connsiteY167" fmla="*/ 3759200 h 4222750"/>
                    <a:gd name="connsiteX168" fmla="*/ 2298700 w 4616450"/>
                    <a:gd name="connsiteY168" fmla="*/ 3670300 h 4222750"/>
                    <a:gd name="connsiteX169" fmla="*/ 2190750 w 4616450"/>
                    <a:gd name="connsiteY169" fmla="*/ 3676650 h 4222750"/>
                    <a:gd name="connsiteX170" fmla="*/ 2146300 w 4616450"/>
                    <a:gd name="connsiteY170" fmla="*/ 3632200 h 4222750"/>
                    <a:gd name="connsiteX171" fmla="*/ 2178050 w 4616450"/>
                    <a:gd name="connsiteY171" fmla="*/ 3556000 h 4222750"/>
                    <a:gd name="connsiteX172" fmla="*/ 2222500 w 4616450"/>
                    <a:gd name="connsiteY172" fmla="*/ 3473450 h 4222750"/>
                    <a:gd name="connsiteX173" fmla="*/ 2228850 w 4616450"/>
                    <a:gd name="connsiteY173" fmla="*/ 3397250 h 4222750"/>
                    <a:gd name="connsiteX174" fmla="*/ 2190750 w 4616450"/>
                    <a:gd name="connsiteY174" fmla="*/ 3340100 h 4222750"/>
                    <a:gd name="connsiteX175" fmla="*/ 2139950 w 4616450"/>
                    <a:gd name="connsiteY175" fmla="*/ 3340100 h 4222750"/>
                    <a:gd name="connsiteX176" fmla="*/ 2209800 w 4616450"/>
                    <a:gd name="connsiteY176" fmla="*/ 3295650 h 4222750"/>
                    <a:gd name="connsiteX177" fmla="*/ 2317750 w 4616450"/>
                    <a:gd name="connsiteY177" fmla="*/ 3238500 h 4222750"/>
                    <a:gd name="connsiteX178" fmla="*/ 2336800 w 4616450"/>
                    <a:gd name="connsiteY178" fmla="*/ 3143250 h 4222750"/>
                    <a:gd name="connsiteX179" fmla="*/ 2355850 w 4616450"/>
                    <a:gd name="connsiteY179" fmla="*/ 3092450 h 4222750"/>
                    <a:gd name="connsiteX180" fmla="*/ 2432050 w 4616450"/>
                    <a:gd name="connsiteY180" fmla="*/ 3035300 h 4222750"/>
                    <a:gd name="connsiteX181" fmla="*/ 2368550 w 4616450"/>
                    <a:gd name="connsiteY181" fmla="*/ 2952750 h 4222750"/>
                    <a:gd name="connsiteX182" fmla="*/ 2311400 w 4616450"/>
                    <a:gd name="connsiteY182" fmla="*/ 2978150 h 4222750"/>
                    <a:gd name="connsiteX183" fmla="*/ 2203450 w 4616450"/>
                    <a:gd name="connsiteY183" fmla="*/ 2965450 h 4222750"/>
                    <a:gd name="connsiteX184" fmla="*/ 2139950 w 4616450"/>
                    <a:gd name="connsiteY184" fmla="*/ 2952750 h 4222750"/>
                    <a:gd name="connsiteX185" fmla="*/ 2082800 w 4616450"/>
                    <a:gd name="connsiteY185" fmla="*/ 2844800 h 4222750"/>
                    <a:gd name="connsiteX186" fmla="*/ 2012950 w 4616450"/>
                    <a:gd name="connsiteY186" fmla="*/ 2819400 h 4222750"/>
                    <a:gd name="connsiteX187" fmla="*/ 1898650 w 4616450"/>
                    <a:gd name="connsiteY187" fmla="*/ 2832100 h 4222750"/>
                    <a:gd name="connsiteX188" fmla="*/ 1828800 w 4616450"/>
                    <a:gd name="connsiteY188" fmla="*/ 2870200 h 4222750"/>
                    <a:gd name="connsiteX189" fmla="*/ 1758950 w 4616450"/>
                    <a:gd name="connsiteY189" fmla="*/ 2857500 h 4222750"/>
                    <a:gd name="connsiteX190" fmla="*/ 1797050 w 4616450"/>
                    <a:gd name="connsiteY190" fmla="*/ 2762250 h 4222750"/>
                    <a:gd name="connsiteX191" fmla="*/ 1720850 w 4616450"/>
                    <a:gd name="connsiteY191" fmla="*/ 2730500 h 4222750"/>
                    <a:gd name="connsiteX192" fmla="*/ 1676400 w 4616450"/>
                    <a:gd name="connsiteY192" fmla="*/ 2730500 h 4222750"/>
                    <a:gd name="connsiteX193" fmla="*/ 1631950 w 4616450"/>
                    <a:gd name="connsiteY193" fmla="*/ 2711450 h 4222750"/>
                    <a:gd name="connsiteX194" fmla="*/ 1593850 w 4616450"/>
                    <a:gd name="connsiteY194" fmla="*/ 2806700 h 4222750"/>
                    <a:gd name="connsiteX195" fmla="*/ 1581150 w 4616450"/>
                    <a:gd name="connsiteY195" fmla="*/ 2743200 h 4222750"/>
                    <a:gd name="connsiteX196" fmla="*/ 1555750 w 4616450"/>
                    <a:gd name="connsiteY196" fmla="*/ 2673350 h 4222750"/>
                    <a:gd name="connsiteX197" fmla="*/ 1530350 w 4616450"/>
                    <a:gd name="connsiteY197" fmla="*/ 2711450 h 4222750"/>
                    <a:gd name="connsiteX198" fmla="*/ 1517650 w 4616450"/>
                    <a:gd name="connsiteY198" fmla="*/ 2654300 h 4222750"/>
                    <a:gd name="connsiteX199" fmla="*/ 1473200 w 4616450"/>
                    <a:gd name="connsiteY199" fmla="*/ 2635250 h 4222750"/>
                    <a:gd name="connsiteX200" fmla="*/ 1397000 w 4616450"/>
                    <a:gd name="connsiteY200" fmla="*/ 2603500 h 4222750"/>
                    <a:gd name="connsiteX201" fmla="*/ 1308100 w 4616450"/>
                    <a:gd name="connsiteY201" fmla="*/ 2667000 h 4222750"/>
                    <a:gd name="connsiteX202" fmla="*/ 1200150 w 4616450"/>
                    <a:gd name="connsiteY202" fmla="*/ 2584450 h 4222750"/>
                    <a:gd name="connsiteX203" fmla="*/ 1127125 w 4616450"/>
                    <a:gd name="connsiteY203" fmla="*/ 2593975 h 4222750"/>
                    <a:gd name="connsiteX204" fmla="*/ 1067593 w 4616450"/>
                    <a:gd name="connsiteY204" fmla="*/ 2563813 h 4222750"/>
                    <a:gd name="connsiteX205" fmla="*/ 1020763 w 4616450"/>
                    <a:gd name="connsiteY205" fmla="*/ 2541588 h 4222750"/>
                    <a:gd name="connsiteX206" fmla="*/ 1009650 w 4616450"/>
                    <a:gd name="connsiteY206" fmla="*/ 2463800 h 4222750"/>
                    <a:gd name="connsiteX207" fmla="*/ 1066800 w 4616450"/>
                    <a:gd name="connsiteY207" fmla="*/ 2413000 h 4222750"/>
                    <a:gd name="connsiteX208" fmla="*/ 1028700 w 4616450"/>
                    <a:gd name="connsiteY208" fmla="*/ 2368550 h 4222750"/>
                    <a:gd name="connsiteX209" fmla="*/ 990600 w 4616450"/>
                    <a:gd name="connsiteY209" fmla="*/ 2343150 h 4222750"/>
                    <a:gd name="connsiteX210" fmla="*/ 889000 w 4616450"/>
                    <a:gd name="connsiteY210" fmla="*/ 2324100 h 4222750"/>
                    <a:gd name="connsiteX211" fmla="*/ 787400 w 4616450"/>
                    <a:gd name="connsiteY211" fmla="*/ 2311400 h 4222750"/>
                    <a:gd name="connsiteX212" fmla="*/ 777875 w 4616450"/>
                    <a:gd name="connsiteY212" fmla="*/ 2245519 h 4222750"/>
                    <a:gd name="connsiteX213" fmla="*/ 831850 w 4616450"/>
                    <a:gd name="connsiteY213" fmla="*/ 2178050 h 4222750"/>
                    <a:gd name="connsiteX0" fmla="*/ 114300 w 4616450"/>
                    <a:gd name="connsiteY0" fmla="*/ 533400 h 4222750"/>
                    <a:gd name="connsiteX1" fmla="*/ 69850 w 4616450"/>
                    <a:gd name="connsiteY1" fmla="*/ 488950 h 4222750"/>
                    <a:gd name="connsiteX2" fmla="*/ 127000 w 4616450"/>
                    <a:gd name="connsiteY2" fmla="*/ 425450 h 4222750"/>
                    <a:gd name="connsiteX3" fmla="*/ 76200 w 4616450"/>
                    <a:gd name="connsiteY3" fmla="*/ 368300 h 4222750"/>
                    <a:gd name="connsiteX4" fmla="*/ 0 w 4616450"/>
                    <a:gd name="connsiteY4" fmla="*/ 355600 h 4222750"/>
                    <a:gd name="connsiteX5" fmla="*/ 95250 w 4616450"/>
                    <a:gd name="connsiteY5" fmla="*/ 241300 h 4222750"/>
                    <a:gd name="connsiteX6" fmla="*/ 228600 w 4616450"/>
                    <a:gd name="connsiteY6" fmla="*/ 127000 h 4222750"/>
                    <a:gd name="connsiteX7" fmla="*/ 247650 w 4616450"/>
                    <a:gd name="connsiteY7" fmla="*/ 152400 h 4222750"/>
                    <a:gd name="connsiteX8" fmla="*/ 323850 w 4616450"/>
                    <a:gd name="connsiteY8" fmla="*/ 88900 h 4222750"/>
                    <a:gd name="connsiteX9" fmla="*/ 361950 w 4616450"/>
                    <a:gd name="connsiteY9" fmla="*/ 152400 h 4222750"/>
                    <a:gd name="connsiteX10" fmla="*/ 419100 w 4616450"/>
                    <a:gd name="connsiteY10" fmla="*/ 146050 h 4222750"/>
                    <a:gd name="connsiteX11" fmla="*/ 444500 w 4616450"/>
                    <a:gd name="connsiteY11" fmla="*/ 127000 h 4222750"/>
                    <a:gd name="connsiteX12" fmla="*/ 508000 w 4616450"/>
                    <a:gd name="connsiteY12" fmla="*/ 146050 h 4222750"/>
                    <a:gd name="connsiteX13" fmla="*/ 622300 w 4616450"/>
                    <a:gd name="connsiteY13" fmla="*/ 88900 h 4222750"/>
                    <a:gd name="connsiteX14" fmla="*/ 679450 w 4616450"/>
                    <a:gd name="connsiteY14" fmla="*/ 44450 h 4222750"/>
                    <a:gd name="connsiteX15" fmla="*/ 723900 w 4616450"/>
                    <a:gd name="connsiteY15" fmla="*/ 63500 h 4222750"/>
                    <a:gd name="connsiteX16" fmla="*/ 742950 w 4616450"/>
                    <a:gd name="connsiteY16" fmla="*/ 38100 h 4222750"/>
                    <a:gd name="connsiteX17" fmla="*/ 730250 w 4616450"/>
                    <a:gd name="connsiteY17" fmla="*/ 12700 h 4222750"/>
                    <a:gd name="connsiteX18" fmla="*/ 762000 w 4616450"/>
                    <a:gd name="connsiteY18" fmla="*/ 0 h 4222750"/>
                    <a:gd name="connsiteX19" fmla="*/ 762000 w 4616450"/>
                    <a:gd name="connsiteY19" fmla="*/ 0 h 4222750"/>
                    <a:gd name="connsiteX20" fmla="*/ 863600 w 4616450"/>
                    <a:gd name="connsiteY20" fmla="*/ 50800 h 4222750"/>
                    <a:gd name="connsiteX21" fmla="*/ 927100 w 4616450"/>
                    <a:gd name="connsiteY21" fmla="*/ 50800 h 4222750"/>
                    <a:gd name="connsiteX22" fmla="*/ 971550 w 4616450"/>
                    <a:gd name="connsiteY22" fmla="*/ 101600 h 4222750"/>
                    <a:gd name="connsiteX23" fmla="*/ 1009650 w 4616450"/>
                    <a:gd name="connsiteY23" fmla="*/ 101600 h 4222750"/>
                    <a:gd name="connsiteX24" fmla="*/ 1009650 w 4616450"/>
                    <a:gd name="connsiteY24" fmla="*/ 50800 h 4222750"/>
                    <a:gd name="connsiteX25" fmla="*/ 1009650 w 4616450"/>
                    <a:gd name="connsiteY25" fmla="*/ 50800 h 4222750"/>
                    <a:gd name="connsiteX26" fmla="*/ 1028700 w 4616450"/>
                    <a:gd name="connsiteY26" fmla="*/ 6350 h 4222750"/>
                    <a:gd name="connsiteX27" fmla="*/ 1047750 w 4616450"/>
                    <a:gd name="connsiteY27" fmla="*/ 25400 h 4222750"/>
                    <a:gd name="connsiteX28" fmla="*/ 1098550 w 4616450"/>
                    <a:gd name="connsiteY28" fmla="*/ 6350 h 4222750"/>
                    <a:gd name="connsiteX29" fmla="*/ 1193800 w 4616450"/>
                    <a:gd name="connsiteY29" fmla="*/ 63500 h 4222750"/>
                    <a:gd name="connsiteX30" fmla="*/ 1200150 w 4616450"/>
                    <a:gd name="connsiteY30" fmla="*/ 101600 h 4222750"/>
                    <a:gd name="connsiteX31" fmla="*/ 1238250 w 4616450"/>
                    <a:gd name="connsiteY31" fmla="*/ 133350 h 4222750"/>
                    <a:gd name="connsiteX32" fmla="*/ 1308100 w 4616450"/>
                    <a:gd name="connsiteY32" fmla="*/ 165100 h 4222750"/>
                    <a:gd name="connsiteX33" fmla="*/ 1339850 w 4616450"/>
                    <a:gd name="connsiteY33" fmla="*/ 222250 h 4222750"/>
                    <a:gd name="connsiteX34" fmla="*/ 1365250 w 4616450"/>
                    <a:gd name="connsiteY34" fmla="*/ 285750 h 4222750"/>
                    <a:gd name="connsiteX35" fmla="*/ 1441450 w 4616450"/>
                    <a:gd name="connsiteY35" fmla="*/ 266700 h 4222750"/>
                    <a:gd name="connsiteX36" fmla="*/ 1466850 w 4616450"/>
                    <a:gd name="connsiteY36" fmla="*/ 304800 h 4222750"/>
                    <a:gd name="connsiteX37" fmla="*/ 1524000 w 4616450"/>
                    <a:gd name="connsiteY37" fmla="*/ 342900 h 4222750"/>
                    <a:gd name="connsiteX38" fmla="*/ 1606550 w 4616450"/>
                    <a:gd name="connsiteY38" fmla="*/ 336550 h 4222750"/>
                    <a:gd name="connsiteX39" fmla="*/ 1631950 w 4616450"/>
                    <a:gd name="connsiteY39" fmla="*/ 381000 h 4222750"/>
                    <a:gd name="connsiteX40" fmla="*/ 1714500 w 4616450"/>
                    <a:gd name="connsiteY40" fmla="*/ 406400 h 4222750"/>
                    <a:gd name="connsiteX41" fmla="*/ 1790700 w 4616450"/>
                    <a:gd name="connsiteY41" fmla="*/ 444500 h 4222750"/>
                    <a:gd name="connsiteX42" fmla="*/ 1905000 w 4616450"/>
                    <a:gd name="connsiteY42" fmla="*/ 495300 h 4222750"/>
                    <a:gd name="connsiteX43" fmla="*/ 2000250 w 4616450"/>
                    <a:gd name="connsiteY43" fmla="*/ 533400 h 4222750"/>
                    <a:gd name="connsiteX44" fmla="*/ 2038350 w 4616450"/>
                    <a:gd name="connsiteY44" fmla="*/ 584200 h 4222750"/>
                    <a:gd name="connsiteX45" fmla="*/ 2063750 w 4616450"/>
                    <a:gd name="connsiteY45" fmla="*/ 628650 h 4222750"/>
                    <a:gd name="connsiteX46" fmla="*/ 2063750 w 4616450"/>
                    <a:gd name="connsiteY46" fmla="*/ 673100 h 4222750"/>
                    <a:gd name="connsiteX47" fmla="*/ 2190750 w 4616450"/>
                    <a:gd name="connsiteY47" fmla="*/ 749300 h 4222750"/>
                    <a:gd name="connsiteX48" fmla="*/ 2286000 w 4616450"/>
                    <a:gd name="connsiteY48" fmla="*/ 742950 h 4222750"/>
                    <a:gd name="connsiteX49" fmla="*/ 2425700 w 4616450"/>
                    <a:gd name="connsiteY49" fmla="*/ 755650 h 4222750"/>
                    <a:gd name="connsiteX50" fmla="*/ 2489200 w 4616450"/>
                    <a:gd name="connsiteY50" fmla="*/ 755650 h 4222750"/>
                    <a:gd name="connsiteX51" fmla="*/ 2565400 w 4616450"/>
                    <a:gd name="connsiteY51" fmla="*/ 793750 h 4222750"/>
                    <a:gd name="connsiteX52" fmla="*/ 2641600 w 4616450"/>
                    <a:gd name="connsiteY52" fmla="*/ 800100 h 4222750"/>
                    <a:gd name="connsiteX53" fmla="*/ 2641600 w 4616450"/>
                    <a:gd name="connsiteY53" fmla="*/ 800100 h 4222750"/>
                    <a:gd name="connsiteX54" fmla="*/ 2698750 w 4616450"/>
                    <a:gd name="connsiteY54" fmla="*/ 882650 h 4222750"/>
                    <a:gd name="connsiteX55" fmla="*/ 2816225 w 4616450"/>
                    <a:gd name="connsiteY55" fmla="*/ 918369 h 4222750"/>
                    <a:gd name="connsiteX56" fmla="*/ 2912268 w 4616450"/>
                    <a:gd name="connsiteY56" fmla="*/ 931863 h 4222750"/>
                    <a:gd name="connsiteX57" fmla="*/ 2977356 w 4616450"/>
                    <a:gd name="connsiteY57" fmla="*/ 978694 h 4222750"/>
                    <a:gd name="connsiteX58" fmla="*/ 3040856 w 4616450"/>
                    <a:gd name="connsiteY58" fmla="*/ 992188 h 4222750"/>
                    <a:gd name="connsiteX59" fmla="*/ 3155155 w 4616450"/>
                    <a:gd name="connsiteY59" fmla="*/ 1021556 h 4222750"/>
                    <a:gd name="connsiteX60" fmla="*/ 3259137 w 4616450"/>
                    <a:gd name="connsiteY60" fmla="*/ 1019175 h 4222750"/>
                    <a:gd name="connsiteX61" fmla="*/ 3303588 w 4616450"/>
                    <a:gd name="connsiteY61" fmla="*/ 1077119 h 4222750"/>
                    <a:gd name="connsiteX62" fmla="*/ 3335337 w 4616450"/>
                    <a:gd name="connsiteY62" fmla="*/ 1158875 h 4222750"/>
                    <a:gd name="connsiteX63" fmla="*/ 3359150 w 4616450"/>
                    <a:gd name="connsiteY63" fmla="*/ 1266824 h 4222750"/>
                    <a:gd name="connsiteX64" fmla="*/ 3484562 w 4616450"/>
                    <a:gd name="connsiteY64" fmla="*/ 1362075 h 4222750"/>
                    <a:gd name="connsiteX65" fmla="*/ 3549650 w 4616450"/>
                    <a:gd name="connsiteY65" fmla="*/ 1416050 h 4222750"/>
                    <a:gd name="connsiteX66" fmla="*/ 3594100 w 4616450"/>
                    <a:gd name="connsiteY66" fmla="*/ 1454150 h 4222750"/>
                    <a:gd name="connsiteX67" fmla="*/ 3600450 w 4616450"/>
                    <a:gd name="connsiteY67" fmla="*/ 1504950 h 4222750"/>
                    <a:gd name="connsiteX68" fmla="*/ 3651250 w 4616450"/>
                    <a:gd name="connsiteY68" fmla="*/ 1549400 h 4222750"/>
                    <a:gd name="connsiteX69" fmla="*/ 3651250 w 4616450"/>
                    <a:gd name="connsiteY69" fmla="*/ 1549400 h 4222750"/>
                    <a:gd name="connsiteX70" fmla="*/ 3683000 w 4616450"/>
                    <a:gd name="connsiteY70" fmla="*/ 1625600 h 4222750"/>
                    <a:gd name="connsiteX71" fmla="*/ 3746500 w 4616450"/>
                    <a:gd name="connsiteY71" fmla="*/ 1644650 h 4222750"/>
                    <a:gd name="connsiteX72" fmla="*/ 3727450 w 4616450"/>
                    <a:gd name="connsiteY72" fmla="*/ 1701800 h 4222750"/>
                    <a:gd name="connsiteX73" fmla="*/ 3759200 w 4616450"/>
                    <a:gd name="connsiteY73" fmla="*/ 1758950 h 4222750"/>
                    <a:gd name="connsiteX74" fmla="*/ 3784600 w 4616450"/>
                    <a:gd name="connsiteY74" fmla="*/ 1784350 h 4222750"/>
                    <a:gd name="connsiteX75" fmla="*/ 3854450 w 4616450"/>
                    <a:gd name="connsiteY75" fmla="*/ 1765300 h 4222750"/>
                    <a:gd name="connsiteX76" fmla="*/ 3860800 w 4616450"/>
                    <a:gd name="connsiteY76" fmla="*/ 1816100 h 4222750"/>
                    <a:gd name="connsiteX77" fmla="*/ 3898900 w 4616450"/>
                    <a:gd name="connsiteY77" fmla="*/ 1816100 h 4222750"/>
                    <a:gd name="connsiteX78" fmla="*/ 3937000 w 4616450"/>
                    <a:gd name="connsiteY78" fmla="*/ 1885950 h 4222750"/>
                    <a:gd name="connsiteX79" fmla="*/ 3860800 w 4616450"/>
                    <a:gd name="connsiteY79" fmla="*/ 1892300 h 4222750"/>
                    <a:gd name="connsiteX80" fmla="*/ 3778250 w 4616450"/>
                    <a:gd name="connsiteY80" fmla="*/ 1898650 h 4222750"/>
                    <a:gd name="connsiteX81" fmla="*/ 3740150 w 4616450"/>
                    <a:gd name="connsiteY81" fmla="*/ 2222500 h 4222750"/>
                    <a:gd name="connsiteX82" fmla="*/ 3733800 w 4616450"/>
                    <a:gd name="connsiteY82" fmla="*/ 2336800 h 4222750"/>
                    <a:gd name="connsiteX83" fmla="*/ 3714750 w 4616450"/>
                    <a:gd name="connsiteY83" fmla="*/ 2457450 h 4222750"/>
                    <a:gd name="connsiteX84" fmla="*/ 3804444 w 4616450"/>
                    <a:gd name="connsiteY84" fmla="*/ 2638425 h 4222750"/>
                    <a:gd name="connsiteX85" fmla="*/ 3731419 w 4616450"/>
                    <a:gd name="connsiteY85" fmla="*/ 2676525 h 4222750"/>
                    <a:gd name="connsiteX86" fmla="*/ 3714750 w 4616450"/>
                    <a:gd name="connsiteY86" fmla="*/ 2705100 h 4222750"/>
                    <a:gd name="connsiteX87" fmla="*/ 3733800 w 4616450"/>
                    <a:gd name="connsiteY87" fmla="*/ 2781300 h 4222750"/>
                    <a:gd name="connsiteX88" fmla="*/ 3816350 w 4616450"/>
                    <a:gd name="connsiteY88" fmla="*/ 2813050 h 4222750"/>
                    <a:gd name="connsiteX89" fmla="*/ 3835400 w 4616450"/>
                    <a:gd name="connsiteY89" fmla="*/ 2857500 h 4222750"/>
                    <a:gd name="connsiteX90" fmla="*/ 3930650 w 4616450"/>
                    <a:gd name="connsiteY90" fmla="*/ 2819400 h 4222750"/>
                    <a:gd name="connsiteX91" fmla="*/ 3949700 w 4616450"/>
                    <a:gd name="connsiteY91" fmla="*/ 2908300 h 4222750"/>
                    <a:gd name="connsiteX92" fmla="*/ 4025900 w 4616450"/>
                    <a:gd name="connsiteY92" fmla="*/ 2965450 h 4222750"/>
                    <a:gd name="connsiteX93" fmla="*/ 4114800 w 4616450"/>
                    <a:gd name="connsiteY93" fmla="*/ 3009900 h 4222750"/>
                    <a:gd name="connsiteX94" fmla="*/ 4133850 w 4616450"/>
                    <a:gd name="connsiteY94" fmla="*/ 3086100 h 4222750"/>
                    <a:gd name="connsiteX95" fmla="*/ 4229100 w 4616450"/>
                    <a:gd name="connsiteY95" fmla="*/ 3143250 h 4222750"/>
                    <a:gd name="connsiteX96" fmla="*/ 4343400 w 4616450"/>
                    <a:gd name="connsiteY96" fmla="*/ 3200400 h 4222750"/>
                    <a:gd name="connsiteX97" fmla="*/ 4470400 w 4616450"/>
                    <a:gd name="connsiteY97" fmla="*/ 3219450 h 4222750"/>
                    <a:gd name="connsiteX98" fmla="*/ 4565650 w 4616450"/>
                    <a:gd name="connsiteY98" fmla="*/ 3270250 h 4222750"/>
                    <a:gd name="connsiteX99" fmla="*/ 4540250 w 4616450"/>
                    <a:gd name="connsiteY99" fmla="*/ 3346450 h 4222750"/>
                    <a:gd name="connsiteX100" fmla="*/ 4591050 w 4616450"/>
                    <a:gd name="connsiteY100" fmla="*/ 3397250 h 4222750"/>
                    <a:gd name="connsiteX101" fmla="*/ 4610100 w 4616450"/>
                    <a:gd name="connsiteY101" fmla="*/ 3416300 h 4222750"/>
                    <a:gd name="connsiteX102" fmla="*/ 4616450 w 4616450"/>
                    <a:gd name="connsiteY102" fmla="*/ 3473450 h 4222750"/>
                    <a:gd name="connsiteX103" fmla="*/ 4508500 w 4616450"/>
                    <a:gd name="connsiteY103" fmla="*/ 3454400 h 4222750"/>
                    <a:gd name="connsiteX104" fmla="*/ 4425950 w 4616450"/>
                    <a:gd name="connsiteY104" fmla="*/ 3454400 h 4222750"/>
                    <a:gd name="connsiteX105" fmla="*/ 4381500 w 4616450"/>
                    <a:gd name="connsiteY105" fmla="*/ 3492500 h 4222750"/>
                    <a:gd name="connsiteX106" fmla="*/ 4362450 w 4616450"/>
                    <a:gd name="connsiteY106" fmla="*/ 3543300 h 4222750"/>
                    <a:gd name="connsiteX107" fmla="*/ 4375150 w 4616450"/>
                    <a:gd name="connsiteY107" fmla="*/ 3587750 h 4222750"/>
                    <a:gd name="connsiteX108" fmla="*/ 4254500 w 4616450"/>
                    <a:gd name="connsiteY108" fmla="*/ 3619500 h 4222750"/>
                    <a:gd name="connsiteX109" fmla="*/ 4203700 w 4616450"/>
                    <a:gd name="connsiteY109" fmla="*/ 3562350 h 4222750"/>
                    <a:gd name="connsiteX110" fmla="*/ 4178300 w 4616450"/>
                    <a:gd name="connsiteY110" fmla="*/ 3505200 h 4222750"/>
                    <a:gd name="connsiteX111" fmla="*/ 4133850 w 4616450"/>
                    <a:gd name="connsiteY111" fmla="*/ 3505200 h 4222750"/>
                    <a:gd name="connsiteX112" fmla="*/ 4127500 w 4616450"/>
                    <a:gd name="connsiteY112" fmla="*/ 3575050 h 4222750"/>
                    <a:gd name="connsiteX113" fmla="*/ 4019550 w 4616450"/>
                    <a:gd name="connsiteY113" fmla="*/ 3556000 h 4222750"/>
                    <a:gd name="connsiteX114" fmla="*/ 3987800 w 4616450"/>
                    <a:gd name="connsiteY114" fmla="*/ 3638550 h 4222750"/>
                    <a:gd name="connsiteX115" fmla="*/ 3949700 w 4616450"/>
                    <a:gd name="connsiteY115" fmla="*/ 3708400 h 4222750"/>
                    <a:gd name="connsiteX116" fmla="*/ 3949700 w 4616450"/>
                    <a:gd name="connsiteY116" fmla="*/ 3708400 h 4222750"/>
                    <a:gd name="connsiteX117" fmla="*/ 3854450 w 4616450"/>
                    <a:gd name="connsiteY117" fmla="*/ 3727450 h 4222750"/>
                    <a:gd name="connsiteX118" fmla="*/ 3797300 w 4616450"/>
                    <a:gd name="connsiteY118" fmla="*/ 3835400 h 4222750"/>
                    <a:gd name="connsiteX119" fmla="*/ 3733800 w 4616450"/>
                    <a:gd name="connsiteY119" fmla="*/ 3841750 h 4222750"/>
                    <a:gd name="connsiteX120" fmla="*/ 3740150 w 4616450"/>
                    <a:gd name="connsiteY120" fmla="*/ 4121150 h 4222750"/>
                    <a:gd name="connsiteX121" fmla="*/ 3638550 w 4616450"/>
                    <a:gd name="connsiteY121" fmla="*/ 4203700 h 4222750"/>
                    <a:gd name="connsiteX122" fmla="*/ 3511550 w 4616450"/>
                    <a:gd name="connsiteY122" fmla="*/ 4038600 h 4222750"/>
                    <a:gd name="connsiteX123" fmla="*/ 3473450 w 4616450"/>
                    <a:gd name="connsiteY123" fmla="*/ 4032250 h 4222750"/>
                    <a:gd name="connsiteX124" fmla="*/ 3441700 w 4616450"/>
                    <a:gd name="connsiteY124" fmla="*/ 4089400 h 4222750"/>
                    <a:gd name="connsiteX125" fmla="*/ 3397250 w 4616450"/>
                    <a:gd name="connsiteY125" fmla="*/ 4127500 h 4222750"/>
                    <a:gd name="connsiteX126" fmla="*/ 3314700 w 4616450"/>
                    <a:gd name="connsiteY126" fmla="*/ 4121150 h 4222750"/>
                    <a:gd name="connsiteX127" fmla="*/ 3225800 w 4616450"/>
                    <a:gd name="connsiteY127" fmla="*/ 4095750 h 4222750"/>
                    <a:gd name="connsiteX128" fmla="*/ 3194050 w 4616450"/>
                    <a:gd name="connsiteY128" fmla="*/ 4038600 h 4222750"/>
                    <a:gd name="connsiteX129" fmla="*/ 3130550 w 4616450"/>
                    <a:gd name="connsiteY129" fmla="*/ 4070350 h 4222750"/>
                    <a:gd name="connsiteX130" fmla="*/ 3054350 w 4616450"/>
                    <a:gd name="connsiteY130" fmla="*/ 4032250 h 4222750"/>
                    <a:gd name="connsiteX131" fmla="*/ 2882900 w 4616450"/>
                    <a:gd name="connsiteY131" fmla="*/ 4222750 h 4222750"/>
                    <a:gd name="connsiteX132" fmla="*/ 2819400 w 4616450"/>
                    <a:gd name="connsiteY132" fmla="*/ 4203700 h 4222750"/>
                    <a:gd name="connsiteX133" fmla="*/ 2889250 w 4616450"/>
                    <a:gd name="connsiteY133" fmla="*/ 4108450 h 4222750"/>
                    <a:gd name="connsiteX134" fmla="*/ 2832100 w 4616450"/>
                    <a:gd name="connsiteY134" fmla="*/ 4102100 h 4222750"/>
                    <a:gd name="connsiteX135" fmla="*/ 2832100 w 4616450"/>
                    <a:gd name="connsiteY135" fmla="*/ 4013200 h 4222750"/>
                    <a:gd name="connsiteX136" fmla="*/ 2882900 w 4616450"/>
                    <a:gd name="connsiteY136" fmla="*/ 3956050 h 4222750"/>
                    <a:gd name="connsiteX137" fmla="*/ 2813050 w 4616450"/>
                    <a:gd name="connsiteY137" fmla="*/ 3943350 h 4222750"/>
                    <a:gd name="connsiteX138" fmla="*/ 2749550 w 4616450"/>
                    <a:gd name="connsiteY138" fmla="*/ 3987800 h 4222750"/>
                    <a:gd name="connsiteX139" fmla="*/ 2743200 w 4616450"/>
                    <a:gd name="connsiteY139" fmla="*/ 3943350 h 4222750"/>
                    <a:gd name="connsiteX140" fmla="*/ 2806700 w 4616450"/>
                    <a:gd name="connsiteY140" fmla="*/ 3867150 h 4222750"/>
                    <a:gd name="connsiteX141" fmla="*/ 2800350 w 4616450"/>
                    <a:gd name="connsiteY141" fmla="*/ 3835400 h 4222750"/>
                    <a:gd name="connsiteX142" fmla="*/ 2889250 w 4616450"/>
                    <a:gd name="connsiteY142" fmla="*/ 3733800 h 4222750"/>
                    <a:gd name="connsiteX143" fmla="*/ 2927350 w 4616450"/>
                    <a:gd name="connsiteY143" fmla="*/ 3657600 h 4222750"/>
                    <a:gd name="connsiteX144" fmla="*/ 2933700 w 4616450"/>
                    <a:gd name="connsiteY144" fmla="*/ 3600450 h 4222750"/>
                    <a:gd name="connsiteX145" fmla="*/ 3035300 w 4616450"/>
                    <a:gd name="connsiteY145" fmla="*/ 3448050 h 4222750"/>
                    <a:gd name="connsiteX146" fmla="*/ 2863850 w 4616450"/>
                    <a:gd name="connsiteY146" fmla="*/ 3333750 h 4222750"/>
                    <a:gd name="connsiteX147" fmla="*/ 2984500 w 4616450"/>
                    <a:gd name="connsiteY147" fmla="*/ 3149600 h 4222750"/>
                    <a:gd name="connsiteX148" fmla="*/ 2965450 w 4616450"/>
                    <a:gd name="connsiteY148" fmla="*/ 3117850 h 4222750"/>
                    <a:gd name="connsiteX149" fmla="*/ 2933700 w 4616450"/>
                    <a:gd name="connsiteY149" fmla="*/ 3111500 h 4222750"/>
                    <a:gd name="connsiteX150" fmla="*/ 2908300 w 4616450"/>
                    <a:gd name="connsiteY150" fmla="*/ 3155950 h 4222750"/>
                    <a:gd name="connsiteX151" fmla="*/ 2755900 w 4616450"/>
                    <a:gd name="connsiteY151" fmla="*/ 3098800 h 4222750"/>
                    <a:gd name="connsiteX152" fmla="*/ 2705100 w 4616450"/>
                    <a:gd name="connsiteY152" fmla="*/ 3092450 h 4222750"/>
                    <a:gd name="connsiteX153" fmla="*/ 2622550 w 4616450"/>
                    <a:gd name="connsiteY153" fmla="*/ 3149600 h 4222750"/>
                    <a:gd name="connsiteX154" fmla="*/ 2571750 w 4616450"/>
                    <a:gd name="connsiteY154" fmla="*/ 3111500 h 4222750"/>
                    <a:gd name="connsiteX155" fmla="*/ 2501900 w 4616450"/>
                    <a:gd name="connsiteY155" fmla="*/ 3149600 h 4222750"/>
                    <a:gd name="connsiteX156" fmla="*/ 2514600 w 4616450"/>
                    <a:gd name="connsiteY156" fmla="*/ 3213100 h 4222750"/>
                    <a:gd name="connsiteX157" fmla="*/ 2482850 w 4616450"/>
                    <a:gd name="connsiteY157" fmla="*/ 3352800 h 4222750"/>
                    <a:gd name="connsiteX158" fmla="*/ 2400300 w 4616450"/>
                    <a:gd name="connsiteY158" fmla="*/ 3333750 h 4222750"/>
                    <a:gd name="connsiteX159" fmla="*/ 2381250 w 4616450"/>
                    <a:gd name="connsiteY159" fmla="*/ 3429000 h 4222750"/>
                    <a:gd name="connsiteX160" fmla="*/ 2381250 w 4616450"/>
                    <a:gd name="connsiteY160" fmla="*/ 3511550 h 4222750"/>
                    <a:gd name="connsiteX161" fmla="*/ 2381250 w 4616450"/>
                    <a:gd name="connsiteY161" fmla="*/ 3619500 h 4222750"/>
                    <a:gd name="connsiteX162" fmla="*/ 2406650 w 4616450"/>
                    <a:gd name="connsiteY162" fmla="*/ 3695700 h 4222750"/>
                    <a:gd name="connsiteX163" fmla="*/ 2444750 w 4616450"/>
                    <a:gd name="connsiteY163" fmla="*/ 3740150 h 4222750"/>
                    <a:gd name="connsiteX164" fmla="*/ 2476500 w 4616450"/>
                    <a:gd name="connsiteY164" fmla="*/ 3771900 h 4222750"/>
                    <a:gd name="connsiteX165" fmla="*/ 2413000 w 4616450"/>
                    <a:gd name="connsiteY165" fmla="*/ 3829050 h 4222750"/>
                    <a:gd name="connsiteX166" fmla="*/ 2381250 w 4616450"/>
                    <a:gd name="connsiteY166" fmla="*/ 3759200 h 4222750"/>
                    <a:gd name="connsiteX167" fmla="*/ 2381250 w 4616450"/>
                    <a:gd name="connsiteY167" fmla="*/ 3759200 h 4222750"/>
                    <a:gd name="connsiteX168" fmla="*/ 2298700 w 4616450"/>
                    <a:gd name="connsiteY168" fmla="*/ 3670300 h 4222750"/>
                    <a:gd name="connsiteX169" fmla="*/ 2190750 w 4616450"/>
                    <a:gd name="connsiteY169" fmla="*/ 3676650 h 4222750"/>
                    <a:gd name="connsiteX170" fmla="*/ 2146300 w 4616450"/>
                    <a:gd name="connsiteY170" fmla="*/ 3632200 h 4222750"/>
                    <a:gd name="connsiteX171" fmla="*/ 2178050 w 4616450"/>
                    <a:gd name="connsiteY171" fmla="*/ 3556000 h 4222750"/>
                    <a:gd name="connsiteX172" fmla="*/ 2222500 w 4616450"/>
                    <a:gd name="connsiteY172" fmla="*/ 3473450 h 4222750"/>
                    <a:gd name="connsiteX173" fmla="*/ 2228850 w 4616450"/>
                    <a:gd name="connsiteY173" fmla="*/ 3397250 h 4222750"/>
                    <a:gd name="connsiteX174" fmla="*/ 2190750 w 4616450"/>
                    <a:gd name="connsiteY174" fmla="*/ 3340100 h 4222750"/>
                    <a:gd name="connsiteX175" fmla="*/ 2139950 w 4616450"/>
                    <a:gd name="connsiteY175" fmla="*/ 3340100 h 4222750"/>
                    <a:gd name="connsiteX176" fmla="*/ 2209800 w 4616450"/>
                    <a:gd name="connsiteY176" fmla="*/ 3295650 h 4222750"/>
                    <a:gd name="connsiteX177" fmla="*/ 2317750 w 4616450"/>
                    <a:gd name="connsiteY177" fmla="*/ 3238500 h 4222750"/>
                    <a:gd name="connsiteX178" fmla="*/ 2336800 w 4616450"/>
                    <a:gd name="connsiteY178" fmla="*/ 3143250 h 4222750"/>
                    <a:gd name="connsiteX179" fmla="*/ 2355850 w 4616450"/>
                    <a:gd name="connsiteY179" fmla="*/ 3092450 h 4222750"/>
                    <a:gd name="connsiteX180" fmla="*/ 2432050 w 4616450"/>
                    <a:gd name="connsiteY180" fmla="*/ 3035300 h 4222750"/>
                    <a:gd name="connsiteX181" fmla="*/ 2368550 w 4616450"/>
                    <a:gd name="connsiteY181" fmla="*/ 2952750 h 4222750"/>
                    <a:gd name="connsiteX182" fmla="*/ 2311400 w 4616450"/>
                    <a:gd name="connsiteY182" fmla="*/ 2978150 h 4222750"/>
                    <a:gd name="connsiteX183" fmla="*/ 2203450 w 4616450"/>
                    <a:gd name="connsiteY183" fmla="*/ 2965450 h 4222750"/>
                    <a:gd name="connsiteX184" fmla="*/ 2139950 w 4616450"/>
                    <a:gd name="connsiteY184" fmla="*/ 2952750 h 4222750"/>
                    <a:gd name="connsiteX185" fmla="*/ 2082800 w 4616450"/>
                    <a:gd name="connsiteY185" fmla="*/ 2844800 h 4222750"/>
                    <a:gd name="connsiteX186" fmla="*/ 2012950 w 4616450"/>
                    <a:gd name="connsiteY186" fmla="*/ 2819400 h 4222750"/>
                    <a:gd name="connsiteX187" fmla="*/ 1898650 w 4616450"/>
                    <a:gd name="connsiteY187" fmla="*/ 2832100 h 4222750"/>
                    <a:gd name="connsiteX188" fmla="*/ 1828800 w 4616450"/>
                    <a:gd name="connsiteY188" fmla="*/ 2870200 h 4222750"/>
                    <a:gd name="connsiteX189" fmla="*/ 1758950 w 4616450"/>
                    <a:gd name="connsiteY189" fmla="*/ 2857500 h 4222750"/>
                    <a:gd name="connsiteX190" fmla="*/ 1797050 w 4616450"/>
                    <a:gd name="connsiteY190" fmla="*/ 2762250 h 4222750"/>
                    <a:gd name="connsiteX191" fmla="*/ 1720850 w 4616450"/>
                    <a:gd name="connsiteY191" fmla="*/ 2730500 h 4222750"/>
                    <a:gd name="connsiteX192" fmla="*/ 1676400 w 4616450"/>
                    <a:gd name="connsiteY192" fmla="*/ 2730500 h 4222750"/>
                    <a:gd name="connsiteX193" fmla="*/ 1631950 w 4616450"/>
                    <a:gd name="connsiteY193" fmla="*/ 2711450 h 4222750"/>
                    <a:gd name="connsiteX194" fmla="*/ 1593850 w 4616450"/>
                    <a:gd name="connsiteY194" fmla="*/ 2806700 h 4222750"/>
                    <a:gd name="connsiteX195" fmla="*/ 1581150 w 4616450"/>
                    <a:gd name="connsiteY195" fmla="*/ 2743200 h 4222750"/>
                    <a:gd name="connsiteX196" fmla="*/ 1555750 w 4616450"/>
                    <a:gd name="connsiteY196" fmla="*/ 2673350 h 4222750"/>
                    <a:gd name="connsiteX197" fmla="*/ 1530350 w 4616450"/>
                    <a:gd name="connsiteY197" fmla="*/ 2711450 h 4222750"/>
                    <a:gd name="connsiteX198" fmla="*/ 1517650 w 4616450"/>
                    <a:gd name="connsiteY198" fmla="*/ 2654300 h 4222750"/>
                    <a:gd name="connsiteX199" fmla="*/ 1473200 w 4616450"/>
                    <a:gd name="connsiteY199" fmla="*/ 2635250 h 4222750"/>
                    <a:gd name="connsiteX200" fmla="*/ 1397000 w 4616450"/>
                    <a:gd name="connsiteY200" fmla="*/ 2603500 h 4222750"/>
                    <a:gd name="connsiteX201" fmla="*/ 1308100 w 4616450"/>
                    <a:gd name="connsiteY201" fmla="*/ 2667000 h 4222750"/>
                    <a:gd name="connsiteX202" fmla="*/ 1200150 w 4616450"/>
                    <a:gd name="connsiteY202" fmla="*/ 2584450 h 4222750"/>
                    <a:gd name="connsiteX203" fmla="*/ 1127125 w 4616450"/>
                    <a:gd name="connsiteY203" fmla="*/ 2593975 h 4222750"/>
                    <a:gd name="connsiteX204" fmla="*/ 1067593 w 4616450"/>
                    <a:gd name="connsiteY204" fmla="*/ 2563813 h 4222750"/>
                    <a:gd name="connsiteX205" fmla="*/ 1020763 w 4616450"/>
                    <a:gd name="connsiteY205" fmla="*/ 2541588 h 4222750"/>
                    <a:gd name="connsiteX206" fmla="*/ 1009650 w 4616450"/>
                    <a:gd name="connsiteY206" fmla="*/ 2463800 h 4222750"/>
                    <a:gd name="connsiteX207" fmla="*/ 1066800 w 4616450"/>
                    <a:gd name="connsiteY207" fmla="*/ 2413000 h 4222750"/>
                    <a:gd name="connsiteX208" fmla="*/ 1028700 w 4616450"/>
                    <a:gd name="connsiteY208" fmla="*/ 2368550 h 4222750"/>
                    <a:gd name="connsiteX209" fmla="*/ 990600 w 4616450"/>
                    <a:gd name="connsiteY209" fmla="*/ 2343150 h 4222750"/>
                    <a:gd name="connsiteX210" fmla="*/ 889000 w 4616450"/>
                    <a:gd name="connsiteY210" fmla="*/ 2324100 h 4222750"/>
                    <a:gd name="connsiteX211" fmla="*/ 787400 w 4616450"/>
                    <a:gd name="connsiteY211" fmla="*/ 2311400 h 4222750"/>
                    <a:gd name="connsiteX212" fmla="*/ 777875 w 4616450"/>
                    <a:gd name="connsiteY212" fmla="*/ 2245519 h 4222750"/>
                    <a:gd name="connsiteX213" fmla="*/ 805656 w 4616450"/>
                    <a:gd name="connsiteY213" fmla="*/ 2173288 h 4222750"/>
                    <a:gd name="connsiteX0" fmla="*/ 114300 w 4616450"/>
                    <a:gd name="connsiteY0" fmla="*/ 533400 h 4222750"/>
                    <a:gd name="connsiteX1" fmla="*/ 69850 w 4616450"/>
                    <a:gd name="connsiteY1" fmla="*/ 488950 h 4222750"/>
                    <a:gd name="connsiteX2" fmla="*/ 127000 w 4616450"/>
                    <a:gd name="connsiteY2" fmla="*/ 425450 h 4222750"/>
                    <a:gd name="connsiteX3" fmla="*/ 76200 w 4616450"/>
                    <a:gd name="connsiteY3" fmla="*/ 368300 h 4222750"/>
                    <a:gd name="connsiteX4" fmla="*/ 0 w 4616450"/>
                    <a:gd name="connsiteY4" fmla="*/ 355600 h 4222750"/>
                    <a:gd name="connsiteX5" fmla="*/ 95250 w 4616450"/>
                    <a:gd name="connsiteY5" fmla="*/ 241300 h 4222750"/>
                    <a:gd name="connsiteX6" fmla="*/ 228600 w 4616450"/>
                    <a:gd name="connsiteY6" fmla="*/ 127000 h 4222750"/>
                    <a:gd name="connsiteX7" fmla="*/ 247650 w 4616450"/>
                    <a:gd name="connsiteY7" fmla="*/ 152400 h 4222750"/>
                    <a:gd name="connsiteX8" fmla="*/ 323850 w 4616450"/>
                    <a:gd name="connsiteY8" fmla="*/ 88900 h 4222750"/>
                    <a:gd name="connsiteX9" fmla="*/ 361950 w 4616450"/>
                    <a:gd name="connsiteY9" fmla="*/ 152400 h 4222750"/>
                    <a:gd name="connsiteX10" fmla="*/ 419100 w 4616450"/>
                    <a:gd name="connsiteY10" fmla="*/ 146050 h 4222750"/>
                    <a:gd name="connsiteX11" fmla="*/ 444500 w 4616450"/>
                    <a:gd name="connsiteY11" fmla="*/ 127000 h 4222750"/>
                    <a:gd name="connsiteX12" fmla="*/ 508000 w 4616450"/>
                    <a:gd name="connsiteY12" fmla="*/ 146050 h 4222750"/>
                    <a:gd name="connsiteX13" fmla="*/ 622300 w 4616450"/>
                    <a:gd name="connsiteY13" fmla="*/ 88900 h 4222750"/>
                    <a:gd name="connsiteX14" fmla="*/ 679450 w 4616450"/>
                    <a:gd name="connsiteY14" fmla="*/ 44450 h 4222750"/>
                    <a:gd name="connsiteX15" fmla="*/ 723900 w 4616450"/>
                    <a:gd name="connsiteY15" fmla="*/ 63500 h 4222750"/>
                    <a:gd name="connsiteX16" fmla="*/ 742950 w 4616450"/>
                    <a:gd name="connsiteY16" fmla="*/ 38100 h 4222750"/>
                    <a:gd name="connsiteX17" fmla="*/ 730250 w 4616450"/>
                    <a:gd name="connsiteY17" fmla="*/ 12700 h 4222750"/>
                    <a:gd name="connsiteX18" fmla="*/ 762000 w 4616450"/>
                    <a:gd name="connsiteY18" fmla="*/ 0 h 4222750"/>
                    <a:gd name="connsiteX19" fmla="*/ 762000 w 4616450"/>
                    <a:gd name="connsiteY19" fmla="*/ 0 h 4222750"/>
                    <a:gd name="connsiteX20" fmla="*/ 863600 w 4616450"/>
                    <a:gd name="connsiteY20" fmla="*/ 50800 h 4222750"/>
                    <a:gd name="connsiteX21" fmla="*/ 927100 w 4616450"/>
                    <a:gd name="connsiteY21" fmla="*/ 50800 h 4222750"/>
                    <a:gd name="connsiteX22" fmla="*/ 971550 w 4616450"/>
                    <a:gd name="connsiteY22" fmla="*/ 101600 h 4222750"/>
                    <a:gd name="connsiteX23" fmla="*/ 1009650 w 4616450"/>
                    <a:gd name="connsiteY23" fmla="*/ 101600 h 4222750"/>
                    <a:gd name="connsiteX24" fmla="*/ 1009650 w 4616450"/>
                    <a:gd name="connsiteY24" fmla="*/ 50800 h 4222750"/>
                    <a:gd name="connsiteX25" fmla="*/ 1009650 w 4616450"/>
                    <a:gd name="connsiteY25" fmla="*/ 50800 h 4222750"/>
                    <a:gd name="connsiteX26" fmla="*/ 1028700 w 4616450"/>
                    <a:gd name="connsiteY26" fmla="*/ 6350 h 4222750"/>
                    <a:gd name="connsiteX27" fmla="*/ 1047750 w 4616450"/>
                    <a:gd name="connsiteY27" fmla="*/ 25400 h 4222750"/>
                    <a:gd name="connsiteX28" fmla="*/ 1098550 w 4616450"/>
                    <a:gd name="connsiteY28" fmla="*/ 6350 h 4222750"/>
                    <a:gd name="connsiteX29" fmla="*/ 1193800 w 4616450"/>
                    <a:gd name="connsiteY29" fmla="*/ 63500 h 4222750"/>
                    <a:gd name="connsiteX30" fmla="*/ 1200150 w 4616450"/>
                    <a:gd name="connsiteY30" fmla="*/ 101600 h 4222750"/>
                    <a:gd name="connsiteX31" fmla="*/ 1238250 w 4616450"/>
                    <a:gd name="connsiteY31" fmla="*/ 133350 h 4222750"/>
                    <a:gd name="connsiteX32" fmla="*/ 1308100 w 4616450"/>
                    <a:gd name="connsiteY32" fmla="*/ 165100 h 4222750"/>
                    <a:gd name="connsiteX33" fmla="*/ 1339850 w 4616450"/>
                    <a:gd name="connsiteY33" fmla="*/ 222250 h 4222750"/>
                    <a:gd name="connsiteX34" fmla="*/ 1365250 w 4616450"/>
                    <a:gd name="connsiteY34" fmla="*/ 285750 h 4222750"/>
                    <a:gd name="connsiteX35" fmla="*/ 1441450 w 4616450"/>
                    <a:gd name="connsiteY35" fmla="*/ 266700 h 4222750"/>
                    <a:gd name="connsiteX36" fmla="*/ 1466850 w 4616450"/>
                    <a:gd name="connsiteY36" fmla="*/ 304800 h 4222750"/>
                    <a:gd name="connsiteX37" fmla="*/ 1524000 w 4616450"/>
                    <a:gd name="connsiteY37" fmla="*/ 342900 h 4222750"/>
                    <a:gd name="connsiteX38" fmla="*/ 1606550 w 4616450"/>
                    <a:gd name="connsiteY38" fmla="*/ 336550 h 4222750"/>
                    <a:gd name="connsiteX39" fmla="*/ 1631950 w 4616450"/>
                    <a:gd name="connsiteY39" fmla="*/ 381000 h 4222750"/>
                    <a:gd name="connsiteX40" fmla="*/ 1714500 w 4616450"/>
                    <a:gd name="connsiteY40" fmla="*/ 406400 h 4222750"/>
                    <a:gd name="connsiteX41" fmla="*/ 1790700 w 4616450"/>
                    <a:gd name="connsiteY41" fmla="*/ 444500 h 4222750"/>
                    <a:gd name="connsiteX42" fmla="*/ 1905000 w 4616450"/>
                    <a:gd name="connsiteY42" fmla="*/ 495300 h 4222750"/>
                    <a:gd name="connsiteX43" fmla="*/ 2000250 w 4616450"/>
                    <a:gd name="connsiteY43" fmla="*/ 533400 h 4222750"/>
                    <a:gd name="connsiteX44" fmla="*/ 2038350 w 4616450"/>
                    <a:gd name="connsiteY44" fmla="*/ 584200 h 4222750"/>
                    <a:gd name="connsiteX45" fmla="*/ 2063750 w 4616450"/>
                    <a:gd name="connsiteY45" fmla="*/ 628650 h 4222750"/>
                    <a:gd name="connsiteX46" fmla="*/ 2063750 w 4616450"/>
                    <a:gd name="connsiteY46" fmla="*/ 673100 h 4222750"/>
                    <a:gd name="connsiteX47" fmla="*/ 2190750 w 4616450"/>
                    <a:gd name="connsiteY47" fmla="*/ 749300 h 4222750"/>
                    <a:gd name="connsiteX48" fmla="*/ 2286000 w 4616450"/>
                    <a:gd name="connsiteY48" fmla="*/ 742950 h 4222750"/>
                    <a:gd name="connsiteX49" fmla="*/ 2425700 w 4616450"/>
                    <a:gd name="connsiteY49" fmla="*/ 755650 h 4222750"/>
                    <a:gd name="connsiteX50" fmla="*/ 2489200 w 4616450"/>
                    <a:gd name="connsiteY50" fmla="*/ 755650 h 4222750"/>
                    <a:gd name="connsiteX51" fmla="*/ 2565400 w 4616450"/>
                    <a:gd name="connsiteY51" fmla="*/ 793750 h 4222750"/>
                    <a:gd name="connsiteX52" fmla="*/ 2641600 w 4616450"/>
                    <a:gd name="connsiteY52" fmla="*/ 800100 h 4222750"/>
                    <a:gd name="connsiteX53" fmla="*/ 2641600 w 4616450"/>
                    <a:gd name="connsiteY53" fmla="*/ 800100 h 4222750"/>
                    <a:gd name="connsiteX54" fmla="*/ 2698750 w 4616450"/>
                    <a:gd name="connsiteY54" fmla="*/ 882650 h 4222750"/>
                    <a:gd name="connsiteX55" fmla="*/ 2816225 w 4616450"/>
                    <a:gd name="connsiteY55" fmla="*/ 918369 h 4222750"/>
                    <a:gd name="connsiteX56" fmla="*/ 2912268 w 4616450"/>
                    <a:gd name="connsiteY56" fmla="*/ 931863 h 4222750"/>
                    <a:gd name="connsiteX57" fmla="*/ 2977356 w 4616450"/>
                    <a:gd name="connsiteY57" fmla="*/ 978694 h 4222750"/>
                    <a:gd name="connsiteX58" fmla="*/ 3040856 w 4616450"/>
                    <a:gd name="connsiteY58" fmla="*/ 992188 h 4222750"/>
                    <a:gd name="connsiteX59" fmla="*/ 3155155 w 4616450"/>
                    <a:gd name="connsiteY59" fmla="*/ 1021556 h 4222750"/>
                    <a:gd name="connsiteX60" fmla="*/ 3259137 w 4616450"/>
                    <a:gd name="connsiteY60" fmla="*/ 1019175 h 4222750"/>
                    <a:gd name="connsiteX61" fmla="*/ 3303588 w 4616450"/>
                    <a:gd name="connsiteY61" fmla="*/ 1077119 h 4222750"/>
                    <a:gd name="connsiteX62" fmla="*/ 3335337 w 4616450"/>
                    <a:gd name="connsiteY62" fmla="*/ 1158875 h 4222750"/>
                    <a:gd name="connsiteX63" fmla="*/ 3359150 w 4616450"/>
                    <a:gd name="connsiteY63" fmla="*/ 1266824 h 4222750"/>
                    <a:gd name="connsiteX64" fmla="*/ 3484562 w 4616450"/>
                    <a:gd name="connsiteY64" fmla="*/ 1362075 h 4222750"/>
                    <a:gd name="connsiteX65" fmla="*/ 3549650 w 4616450"/>
                    <a:gd name="connsiteY65" fmla="*/ 1416050 h 4222750"/>
                    <a:gd name="connsiteX66" fmla="*/ 3594100 w 4616450"/>
                    <a:gd name="connsiteY66" fmla="*/ 1454150 h 4222750"/>
                    <a:gd name="connsiteX67" fmla="*/ 3600450 w 4616450"/>
                    <a:gd name="connsiteY67" fmla="*/ 1504950 h 4222750"/>
                    <a:gd name="connsiteX68" fmla="*/ 3651250 w 4616450"/>
                    <a:gd name="connsiteY68" fmla="*/ 1549400 h 4222750"/>
                    <a:gd name="connsiteX69" fmla="*/ 3651250 w 4616450"/>
                    <a:gd name="connsiteY69" fmla="*/ 1549400 h 4222750"/>
                    <a:gd name="connsiteX70" fmla="*/ 3683000 w 4616450"/>
                    <a:gd name="connsiteY70" fmla="*/ 1625600 h 4222750"/>
                    <a:gd name="connsiteX71" fmla="*/ 3746500 w 4616450"/>
                    <a:gd name="connsiteY71" fmla="*/ 1644650 h 4222750"/>
                    <a:gd name="connsiteX72" fmla="*/ 3727450 w 4616450"/>
                    <a:gd name="connsiteY72" fmla="*/ 1701800 h 4222750"/>
                    <a:gd name="connsiteX73" fmla="*/ 3759200 w 4616450"/>
                    <a:gd name="connsiteY73" fmla="*/ 1758950 h 4222750"/>
                    <a:gd name="connsiteX74" fmla="*/ 3784600 w 4616450"/>
                    <a:gd name="connsiteY74" fmla="*/ 1784350 h 4222750"/>
                    <a:gd name="connsiteX75" fmla="*/ 3854450 w 4616450"/>
                    <a:gd name="connsiteY75" fmla="*/ 1765300 h 4222750"/>
                    <a:gd name="connsiteX76" fmla="*/ 3860800 w 4616450"/>
                    <a:gd name="connsiteY76" fmla="*/ 1816100 h 4222750"/>
                    <a:gd name="connsiteX77" fmla="*/ 3898900 w 4616450"/>
                    <a:gd name="connsiteY77" fmla="*/ 1816100 h 4222750"/>
                    <a:gd name="connsiteX78" fmla="*/ 3937000 w 4616450"/>
                    <a:gd name="connsiteY78" fmla="*/ 1885950 h 4222750"/>
                    <a:gd name="connsiteX79" fmla="*/ 3860800 w 4616450"/>
                    <a:gd name="connsiteY79" fmla="*/ 1892300 h 4222750"/>
                    <a:gd name="connsiteX80" fmla="*/ 3778250 w 4616450"/>
                    <a:gd name="connsiteY80" fmla="*/ 1898650 h 4222750"/>
                    <a:gd name="connsiteX81" fmla="*/ 3740150 w 4616450"/>
                    <a:gd name="connsiteY81" fmla="*/ 2222500 h 4222750"/>
                    <a:gd name="connsiteX82" fmla="*/ 3733800 w 4616450"/>
                    <a:gd name="connsiteY82" fmla="*/ 2336800 h 4222750"/>
                    <a:gd name="connsiteX83" fmla="*/ 3714750 w 4616450"/>
                    <a:gd name="connsiteY83" fmla="*/ 2457450 h 4222750"/>
                    <a:gd name="connsiteX84" fmla="*/ 3804444 w 4616450"/>
                    <a:gd name="connsiteY84" fmla="*/ 2638425 h 4222750"/>
                    <a:gd name="connsiteX85" fmla="*/ 3731419 w 4616450"/>
                    <a:gd name="connsiteY85" fmla="*/ 2676525 h 4222750"/>
                    <a:gd name="connsiteX86" fmla="*/ 3714750 w 4616450"/>
                    <a:gd name="connsiteY86" fmla="*/ 2705100 h 4222750"/>
                    <a:gd name="connsiteX87" fmla="*/ 3733800 w 4616450"/>
                    <a:gd name="connsiteY87" fmla="*/ 2781300 h 4222750"/>
                    <a:gd name="connsiteX88" fmla="*/ 3816350 w 4616450"/>
                    <a:gd name="connsiteY88" fmla="*/ 2813050 h 4222750"/>
                    <a:gd name="connsiteX89" fmla="*/ 3835400 w 4616450"/>
                    <a:gd name="connsiteY89" fmla="*/ 2857500 h 4222750"/>
                    <a:gd name="connsiteX90" fmla="*/ 3930650 w 4616450"/>
                    <a:gd name="connsiteY90" fmla="*/ 2819400 h 4222750"/>
                    <a:gd name="connsiteX91" fmla="*/ 3949700 w 4616450"/>
                    <a:gd name="connsiteY91" fmla="*/ 2908300 h 4222750"/>
                    <a:gd name="connsiteX92" fmla="*/ 4025900 w 4616450"/>
                    <a:gd name="connsiteY92" fmla="*/ 2965450 h 4222750"/>
                    <a:gd name="connsiteX93" fmla="*/ 4114800 w 4616450"/>
                    <a:gd name="connsiteY93" fmla="*/ 3009900 h 4222750"/>
                    <a:gd name="connsiteX94" fmla="*/ 4133850 w 4616450"/>
                    <a:gd name="connsiteY94" fmla="*/ 3086100 h 4222750"/>
                    <a:gd name="connsiteX95" fmla="*/ 4229100 w 4616450"/>
                    <a:gd name="connsiteY95" fmla="*/ 3143250 h 4222750"/>
                    <a:gd name="connsiteX96" fmla="*/ 4343400 w 4616450"/>
                    <a:gd name="connsiteY96" fmla="*/ 3200400 h 4222750"/>
                    <a:gd name="connsiteX97" fmla="*/ 4470400 w 4616450"/>
                    <a:gd name="connsiteY97" fmla="*/ 3219450 h 4222750"/>
                    <a:gd name="connsiteX98" fmla="*/ 4565650 w 4616450"/>
                    <a:gd name="connsiteY98" fmla="*/ 3270250 h 4222750"/>
                    <a:gd name="connsiteX99" fmla="*/ 4540250 w 4616450"/>
                    <a:gd name="connsiteY99" fmla="*/ 3346450 h 4222750"/>
                    <a:gd name="connsiteX100" fmla="*/ 4591050 w 4616450"/>
                    <a:gd name="connsiteY100" fmla="*/ 3397250 h 4222750"/>
                    <a:gd name="connsiteX101" fmla="*/ 4610100 w 4616450"/>
                    <a:gd name="connsiteY101" fmla="*/ 3416300 h 4222750"/>
                    <a:gd name="connsiteX102" fmla="*/ 4616450 w 4616450"/>
                    <a:gd name="connsiteY102" fmla="*/ 3473450 h 4222750"/>
                    <a:gd name="connsiteX103" fmla="*/ 4508500 w 4616450"/>
                    <a:gd name="connsiteY103" fmla="*/ 3454400 h 4222750"/>
                    <a:gd name="connsiteX104" fmla="*/ 4425950 w 4616450"/>
                    <a:gd name="connsiteY104" fmla="*/ 3454400 h 4222750"/>
                    <a:gd name="connsiteX105" fmla="*/ 4381500 w 4616450"/>
                    <a:gd name="connsiteY105" fmla="*/ 3492500 h 4222750"/>
                    <a:gd name="connsiteX106" fmla="*/ 4362450 w 4616450"/>
                    <a:gd name="connsiteY106" fmla="*/ 3543300 h 4222750"/>
                    <a:gd name="connsiteX107" fmla="*/ 4375150 w 4616450"/>
                    <a:gd name="connsiteY107" fmla="*/ 3587750 h 4222750"/>
                    <a:gd name="connsiteX108" fmla="*/ 4254500 w 4616450"/>
                    <a:gd name="connsiteY108" fmla="*/ 3619500 h 4222750"/>
                    <a:gd name="connsiteX109" fmla="*/ 4203700 w 4616450"/>
                    <a:gd name="connsiteY109" fmla="*/ 3562350 h 4222750"/>
                    <a:gd name="connsiteX110" fmla="*/ 4178300 w 4616450"/>
                    <a:gd name="connsiteY110" fmla="*/ 3505200 h 4222750"/>
                    <a:gd name="connsiteX111" fmla="*/ 4133850 w 4616450"/>
                    <a:gd name="connsiteY111" fmla="*/ 3505200 h 4222750"/>
                    <a:gd name="connsiteX112" fmla="*/ 4127500 w 4616450"/>
                    <a:gd name="connsiteY112" fmla="*/ 3575050 h 4222750"/>
                    <a:gd name="connsiteX113" fmla="*/ 4019550 w 4616450"/>
                    <a:gd name="connsiteY113" fmla="*/ 3556000 h 4222750"/>
                    <a:gd name="connsiteX114" fmla="*/ 3987800 w 4616450"/>
                    <a:gd name="connsiteY114" fmla="*/ 3638550 h 4222750"/>
                    <a:gd name="connsiteX115" fmla="*/ 3949700 w 4616450"/>
                    <a:gd name="connsiteY115" fmla="*/ 3708400 h 4222750"/>
                    <a:gd name="connsiteX116" fmla="*/ 3949700 w 4616450"/>
                    <a:gd name="connsiteY116" fmla="*/ 3708400 h 4222750"/>
                    <a:gd name="connsiteX117" fmla="*/ 3854450 w 4616450"/>
                    <a:gd name="connsiteY117" fmla="*/ 3727450 h 4222750"/>
                    <a:gd name="connsiteX118" fmla="*/ 3797300 w 4616450"/>
                    <a:gd name="connsiteY118" fmla="*/ 3835400 h 4222750"/>
                    <a:gd name="connsiteX119" fmla="*/ 3733800 w 4616450"/>
                    <a:gd name="connsiteY119" fmla="*/ 3841750 h 4222750"/>
                    <a:gd name="connsiteX120" fmla="*/ 3740150 w 4616450"/>
                    <a:gd name="connsiteY120" fmla="*/ 4121150 h 4222750"/>
                    <a:gd name="connsiteX121" fmla="*/ 3638550 w 4616450"/>
                    <a:gd name="connsiteY121" fmla="*/ 4203700 h 4222750"/>
                    <a:gd name="connsiteX122" fmla="*/ 3511550 w 4616450"/>
                    <a:gd name="connsiteY122" fmla="*/ 4038600 h 4222750"/>
                    <a:gd name="connsiteX123" fmla="*/ 3473450 w 4616450"/>
                    <a:gd name="connsiteY123" fmla="*/ 4032250 h 4222750"/>
                    <a:gd name="connsiteX124" fmla="*/ 3441700 w 4616450"/>
                    <a:gd name="connsiteY124" fmla="*/ 4089400 h 4222750"/>
                    <a:gd name="connsiteX125" fmla="*/ 3397250 w 4616450"/>
                    <a:gd name="connsiteY125" fmla="*/ 4127500 h 4222750"/>
                    <a:gd name="connsiteX126" fmla="*/ 3314700 w 4616450"/>
                    <a:gd name="connsiteY126" fmla="*/ 4121150 h 4222750"/>
                    <a:gd name="connsiteX127" fmla="*/ 3225800 w 4616450"/>
                    <a:gd name="connsiteY127" fmla="*/ 4095750 h 4222750"/>
                    <a:gd name="connsiteX128" fmla="*/ 3194050 w 4616450"/>
                    <a:gd name="connsiteY128" fmla="*/ 4038600 h 4222750"/>
                    <a:gd name="connsiteX129" fmla="*/ 3130550 w 4616450"/>
                    <a:gd name="connsiteY129" fmla="*/ 4070350 h 4222750"/>
                    <a:gd name="connsiteX130" fmla="*/ 3054350 w 4616450"/>
                    <a:gd name="connsiteY130" fmla="*/ 4032250 h 4222750"/>
                    <a:gd name="connsiteX131" fmla="*/ 2882900 w 4616450"/>
                    <a:gd name="connsiteY131" fmla="*/ 4222750 h 4222750"/>
                    <a:gd name="connsiteX132" fmla="*/ 2819400 w 4616450"/>
                    <a:gd name="connsiteY132" fmla="*/ 4203700 h 4222750"/>
                    <a:gd name="connsiteX133" fmla="*/ 2889250 w 4616450"/>
                    <a:gd name="connsiteY133" fmla="*/ 4108450 h 4222750"/>
                    <a:gd name="connsiteX134" fmla="*/ 2832100 w 4616450"/>
                    <a:gd name="connsiteY134" fmla="*/ 4102100 h 4222750"/>
                    <a:gd name="connsiteX135" fmla="*/ 2832100 w 4616450"/>
                    <a:gd name="connsiteY135" fmla="*/ 4013200 h 4222750"/>
                    <a:gd name="connsiteX136" fmla="*/ 2882900 w 4616450"/>
                    <a:gd name="connsiteY136" fmla="*/ 3956050 h 4222750"/>
                    <a:gd name="connsiteX137" fmla="*/ 2813050 w 4616450"/>
                    <a:gd name="connsiteY137" fmla="*/ 3943350 h 4222750"/>
                    <a:gd name="connsiteX138" fmla="*/ 2749550 w 4616450"/>
                    <a:gd name="connsiteY138" fmla="*/ 3987800 h 4222750"/>
                    <a:gd name="connsiteX139" fmla="*/ 2743200 w 4616450"/>
                    <a:gd name="connsiteY139" fmla="*/ 3943350 h 4222750"/>
                    <a:gd name="connsiteX140" fmla="*/ 2806700 w 4616450"/>
                    <a:gd name="connsiteY140" fmla="*/ 3867150 h 4222750"/>
                    <a:gd name="connsiteX141" fmla="*/ 2800350 w 4616450"/>
                    <a:gd name="connsiteY141" fmla="*/ 3835400 h 4222750"/>
                    <a:gd name="connsiteX142" fmla="*/ 2889250 w 4616450"/>
                    <a:gd name="connsiteY142" fmla="*/ 3733800 h 4222750"/>
                    <a:gd name="connsiteX143" fmla="*/ 2927350 w 4616450"/>
                    <a:gd name="connsiteY143" fmla="*/ 3657600 h 4222750"/>
                    <a:gd name="connsiteX144" fmla="*/ 2933700 w 4616450"/>
                    <a:gd name="connsiteY144" fmla="*/ 3600450 h 4222750"/>
                    <a:gd name="connsiteX145" fmla="*/ 3035300 w 4616450"/>
                    <a:gd name="connsiteY145" fmla="*/ 3448050 h 4222750"/>
                    <a:gd name="connsiteX146" fmla="*/ 2863850 w 4616450"/>
                    <a:gd name="connsiteY146" fmla="*/ 3333750 h 4222750"/>
                    <a:gd name="connsiteX147" fmla="*/ 2984500 w 4616450"/>
                    <a:gd name="connsiteY147" fmla="*/ 3149600 h 4222750"/>
                    <a:gd name="connsiteX148" fmla="*/ 2965450 w 4616450"/>
                    <a:gd name="connsiteY148" fmla="*/ 3117850 h 4222750"/>
                    <a:gd name="connsiteX149" fmla="*/ 2933700 w 4616450"/>
                    <a:gd name="connsiteY149" fmla="*/ 3111500 h 4222750"/>
                    <a:gd name="connsiteX150" fmla="*/ 2908300 w 4616450"/>
                    <a:gd name="connsiteY150" fmla="*/ 3155950 h 4222750"/>
                    <a:gd name="connsiteX151" fmla="*/ 2755900 w 4616450"/>
                    <a:gd name="connsiteY151" fmla="*/ 3098800 h 4222750"/>
                    <a:gd name="connsiteX152" fmla="*/ 2705100 w 4616450"/>
                    <a:gd name="connsiteY152" fmla="*/ 3092450 h 4222750"/>
                    <a:gd name="connsiteX153" fmla="*/ 2622550 w 4616450"/>
                    <a:gd name="connsiteY153" fmla="*/ 3149600 h 4222750"/>
                    <a:gd name="connsiteX154" fmla="*/ 2571750 w 4616450"/>
                    <a:gd name="connsiteY154" fmla="*/ 3111500 h 4222750"/>
                    <a:gd name="connsiteX155" fmla="*/ 2501900 w 4616450"/>
                    <a:gd name="connsiteY155" fmla="*/ 3149600 h 4222750"/>
                    <a:gd name="connsiteX156" fmla="*/ 2514600 w 4616450"/>
                    <a:gd name="connsiteY156" fmla="*/ 3213100 h 4222750"/>
                    <a:gd name="connsiteX157" fmla="*/ 2482850 w 4616450"/>
                    <a:gd name="connsiteY157" fmla="*/ 3352800 h 4222750"/>
                    <a:gd name="connsiteX158" fmla="*/ 2400300 w 4616450"/>
                    <a:gd name="connsiteY158" fmla="*/ 3333750 h 4222750"/>
                    <a:gd name="connsiteX159" fmla="*/ 2381250 w 4616450"/>
                    <a:gd name="connsiteY159" fmla="*/ 3429000 h 4222750"/>
                    <a:gd name="connsiteX160" fmla="*/ 2381250 w 4616450"/>
                    <a:gd name="connsiteY160" fmla="*/ 3511550 h 4222750"/>
                    <a:gd name="connsiteX161" fmla="*/ 2381250 w 4616450"/>
                    <a:gd name="connsiteY161" fmla="*/ 3619500 h 4222750"/>
                    <a:gd name="connsiteX162" fmla="*/ 2406650 w 4616450"/>
                    <a:gd name="connsiteY162" fmla="*/ 3695700 h 4222750"/>
                    <a:gd name="connsiteX163" fmla="*/ 2444750 w 4616450"/>
                    <a:gd name="connsiteY163" fmla="*/ 3740150 h 4222750"/>
                    <a:gd name="connsiteX164" fmla="*/ 2476500 w 4616450"/>
                    <a:gd name="connsiteY164" fmla="*/ 3771900 h 4222750"/>
                    <a:gd name="connsiteX165" fmla="*/ 2413000 w 4616450"/>
                    <a:gd name="connsiteY165" fmla="*/ 3829050 h 4222750"/>
                    <a:gd name="connsiteX166" fmla="*/ 2381250 w 4616450"/>
                    <a:gd name="connsiteY166" fmla="*/ 3759200 h 4222750"/>
                    <a:gd name="connsiteX167" fmla="*/ 2381250 w 4616450"/>
                    <a:gd name="connsiteY167" fmla="*/ 3759200 h 4222750"/>
                    <a:gd name="connsiteX168" fmla="*/ 2298700 w 4616450"/>
                    <a:gd name="connsiteY168" fmla="*/ 3670300 h 4222750"/>
                    <a:gd name="connsiteX169" fmla="*/ 2190750 w 4616450"/>
                    <a:gd name="connsiteY169" fmla="*/ 3676650 h 4222750"/>
                    <a:gd name="connsiteX170" fmla="*/ 2146300 w 4616450"/>
                    <a:gd name="connsiteY170" fmla="*/ 3632200 h 4222750"/>
                    <a:gd name="connsiteX171" fmla="*/ 2178050 w 4616450"/>
                    <a:gd name="connsiteY171" fmla="*/ 3556000 h 4222750"/>
                    <a:gd name="connsiteX172" fmla="*/ 2222500 w 4616450"/>
                    <a:gd name="connsiteY172" fmla="*/ 3473450 h 4222750"/>
                    <a:gd name="connsiteX173" fmla="*/ 2228850 w 4616450"/>
                    <a:gd name="connsiteY173" fmla="*/ 3397250 h 4222750"/>
                    <a:gd name="connsiteX174" fmla="*/ 2190750 w 4616450"/>
                    <a:gd name="connsiteY174" fmla="*/ 3340100 h 4222750"/>
                    <a:gd name="connsiteX175" fmla="*/ 2139950 w 4616450"/>
                    <a:gd name="connsiteY175" fmla="*/ 3340100 h 4222750"/>
                    <a:gd name="connsiteX176" fmla="*/ 2209800 w 4616450"/>
                    <a:gd name="connsiteY176" fmla="*/ 3295650 h 4222750"/>
                    <a:gd name="connsiteX177" fmla="*/ 2317750 w 4616450"/>
                    <a:gd name="connsiteY177" fmla="*/ 3238500 h 4222750"/>
                    <a:gd name="connsiteX178" fmla="*/ 2336800 w 4616450"/>
                    <a:gd name="connsiteY178" fmla="*/ 3143250 h 4222750"/>
                    <a:gd name="connsiteX179" fmla="*/ 2355850 w 4616450"/>
                    <a:gd name="connsiteY179" fmla="*/ 3092450 h 4222750"/>
                    <a:gd name="connsiteX180" fmla="*/ 2432050 w 4616450"/>
                    <a:gd name="connsiteY180" fmla="*/ 3035300 h 4222750"/>
                    <a:gd name="connsiteX181" fmla="*/ 2368550 w 4616450"/>
                    <a:gd name="connsiteY181" fmla="*/ 2952750 h 4222750"/>
                    <a:gd name="connsiteX182" fmla="*/ 2311400 w 4616450"/>
                    <a:gd name="connsiteY182" fmla="*/ 2978150 h 4222750"/>
                    <a:gd name="connsiteX183" fmla="*/ 2203450 w 4616450"/>
                    <a:gd name="connsiteY183" fmla="*/ 2965450 h 4222750"/>
                    <a:gd name="connsiteX184" fmla="*/ 2139950 w 4616450"/>
                    <a:gd name="connsiteY184" fmla="*/ 2952750 h 4222750"/>
                    <a:gd name="connsiteX185" fmla="*/ 2082800 w 4616450"/>
                    <a:gd name="connsiteY185" fmla="*/ 2844800 h 4222750"/>
                    <a:gd name="connsiteX186" fmla="*/ 2012950 w 4616450"/>
                    <a:gd name="connsiteY186" fmla="*/ 2819400 h 4222750"/>
                    <a:gd name="connsiteX187" fmla="*/ 1898650 w 4616450"/>
                    <a:gd name="connsiteY187" fmla="*/ 2832100 h 4222750"/>
                    <a:gd name="connsiteX188" fmla="*/ 1828800 w 4616450"/>
                    <a:gd name="connsiteY188" fmla="*/ 2870200 h 4222750"/>
                    <a:gd name="connsiteX189" fmla="*/ 1758950 w 4616450"/>
                    <a:gd name="connsiteY189" fmla="*/ 2857500 h 4222750"/>
                    <a:gd name="connsiteX190" fmla="*/ 1797050 w 4616450"/>
                    <a:gd name="connsiteY190" fmla="*/ 2762250 h 4222750"/>
                    <a:gd name="connsiteX191" fmla="*/ 1720850 w 4616450"/>
                    <a:gd name="connsiteY191" fmla="*/ 2730500 h 4222750"/>
                    <a:gd name="connsiteX192" fmla="*/ 1676400 w 4616450"/>
                    <a:gd name="connsiteY192" fmla="*/ 2730500 h 4222750"/>
                    <a:gd name="connsiteX193" fmla="*/ 1631950 w 4616450"/>
                    <a:gd name="connsiteY193" fmla="*/ 2711450 h 4222750"/>
                    <a:gd name="connsiteX194" fmla="*/ 1593850 w 4616450"/>
                    <a:gd name="connsiteY194" fmla="*/ 2806700 h 4222750"/>
                    <a:gd name="connsiteX195" fmla="*/ 1581150 w 4616450"/>
                    <a:gd name="connsiteY195" fmla="*/ 2743200 h 4222750"/>
                    <a:gd name="connsiteX196" fmla="*/ 1555750 w 4616450"/>
                    <a:gd name="connsiteY196" fmla="*/ 2673350 h 4222750"/>
                    <a:gd name="connsiteX197" fmla="*/ 1530350 w 4616450"/>
                    <a:gd name="connsiteY197" fmla="*/ 2711450 h 4222750"/>
                    <a:gd name="connsiteX198" fmla="*/ 1517650 w 4616450"/>
                    <a:gd name="connsiteY198" fmla="*/ 2654300 h 4222750"/>
                    <a:gd name="connsiteX199" fmla="*/ 1473200 w 4616450"/>
                    <a:gd name="connsiteY199" fmla="*/ 2635250 h 4222750"/>
                    <a:gd name="connsiteX200" fmla="*/ 1397000 w 4616450"/>
                    <a:gd name="connsiteY200" fmla="*/ 2603500 h 4222750"/>
                    <a:gd name="connsiteX201" fmla="*/ 1308100 w 4616450"/>
                    <a:gd name="connsiteY201" fmla="*/ 2667000 h 4222750"/>
                    <a:gd name="connsiteX202" fmla="*/ 1200150 w 4616450"/>
                    <a:gd name="connsiteY202" fmla="*/ 2584450 h 4222750"/>
                    <a:gd name="connsiteX203" fmla="*/ 1127125 w 4616450"/>
                    <a:gd name="connsiteY203" fmla="*/ 2593975 h 4222750"/>
                    <a:gd name="connsiteX204" fmla="*/ 1046162 w 4616450"/>
                    <a:gd name="connsiteY204" fmla="*/ 2597150 h 4222750"/>
                    <a:gd name="connsiteX205" fmla="*/ 1020763 w 4616450"/>
                    <a:gd name="connsiteY205" fmla="*/ 2541588 h 4222750"/>
                    <a:gd name="connsiteX206" fmla="*/ 1009650 w 4616450"/>
                    <a:gd name="connsiteY206" fmla="*/ 2463800 h 4222750"/>
                    <a:gd name="connsiteX207" fmla="*/ 1066800 w 4616450"/>
                    <a:gd name="connsiteY207" fmla="*/ 2413000 h 4222750"/>
                    <a:gd name="connsiteX208" fmla="*/ 1028700 w 4616450"/>
                    <a:gd name="connsiteY208" fmla="*/ 2368550 h 4222750"/>
                    <a:gd name="connsiteX209" fmla="*/ 990600 w 4616450"/>
                    <a:gd name="connsiteY209" fmla="*/ 2343150 h 4222750"/>
                    <a:gd name="connsiteX210" fmla="*/ 889000 w 4616450"/>
                    <a:gd name="connsiteY210" fmla="*/ 2324100 h 4222750"/>
                    <a:gd name="connsiteX211" fmla="*/ 787400 w 4616450"/>
                    <a:gd name="connsiteY211" fmla="*/ 2311400 h 4222750"/>
                    <a:gd name="connsiteX212" fmla="*/ 777875 w 4616450"/>
                    <a:gd name="connsiteY212" fmla="*/ 2245519 h 4222750"/>
                    <a:gd name="connsiteX213" fmla="*/ 805656 w 4616450"/>
                    <a:gd name="connsiteY213" fmla="*/ 2173288 h 4222750"/>
                    <a:gd name="connsiteX0" fmla="*/ 114300 w 4616450"/>
                    <a:gd name="connsiteY0" fmla="*/ 533400 h 4222750"/>
                    <a:gd name="connsiteX1" fmla="*/ 69850 w 4616450"/>
                    <a:gd name="connsiteY1" fmla="*/ 488950 h 4222750"/>
                    <a:gd name="connsiteX2" fmla="*/ 127000 w 4616450"/>
                    <a:gd name="connsiteY2" fmla="*/ 425450 h 4222750"/>
                    <a:gd name="connsiteX3" fmla="*/ 76200 w 4616450"/>
                    <a:gd name="connsiteY3" fmla="*/ 368300 h 4222750"/>
                    <a:gd name="connsiteX4" fmla="*/ 0 w 4616450"/>
                    <a:gd name="connsiteY4" fmla="*/ 355600 h 4222750"/>
                    <a:gd name="connsiteX5" fmla="*/ 95250 w 4616450"/>
                    <a:gd name="connsiteY5" fmla="*/ 241300 h 4222750"/>
                    <a:gd name="connsiteX6" fmla="*/ 228600 w 4616450"/>
                    <a:gd name="connsiteY6" fmla="*/ 127000 h 4222750"/>
                    <a:gd name="connsiteX7" fmla="*/ 247650 w 4616450"/>
                    <a:gd name="connsiteY7" fmla="*/ 152400 h 4222750"/>
                    <a:gd name="connsiteX8" fmla="*/ 323850 w 4616450"/>
                    <a:gd name="connsiteY8" fmla="*/ 88900 h 4222750"/>
                    <a:gd name="connsiteX9" fmla="*/ 361950 w 4616450"/>
                    <a:gd name="connsiteY9" fmla="*/ 152400 h 4222750"/>
                    <a:gd name="connsiteX10" fmla="*/ 419100 w 4616450"/>
                    <a:gd name="connsiteY10" fmla="*/ 146050 h 4222750"/>
                    <a:gd name="connsiteX11" fmla="*/ 444500 w 4616450"/>
                    <a:gd name="connsiteY11" fmla="*/ 127000 h 4222750"/>
                    <a:gd name="connsiteX12" fmla="*/ 508000 w 4616450"/>
                    <a:gd name="connsiteY12" fmla="*/ 146050 h 4222750"/>
                    <a:gd name="connsiteX13" fmla="*/ 622300 w 4616450"/>
                    <a:gd name="connsiteY13" fmla="*/ 88900 h 4222750"/>
                    <a:gd name="connsiteX14" fmla="*/ 679450 w 4616450"/>
                    <a:gd name="connsiteY14" fmla="*/ 44450 h 4222750"/>
                    <a:gd name="connsiteX15" fmla="*/ 723900 w 4616450"/>
                    <a:gd name="connsiteY15" fmla="*/ 63500 h 4222750"/>
                    <a:gd name="connsiteX16" fmla="*/ 742950 w 4616450"/>
                    <a:gd name="connsiteY16" fmla="*/ 38100 h 4222750"/>
                    <a:gd name="connsiteX17" fmla="*/ 730250 w 4616450"/>
                    <a:gd name="connsiteY17" fmla="*/ 12700 h 4222750"/>
                    <a:gd name="connsiteX18" fmla="*/ 762000 w 4616450"/>
                    <a:gd name="connsiteY18" fmla="*/ 0 h 4222750"/>
                    <a:gd name="connsiteX19" fmla="*/ 762000 w 4616450"/>
                    <a:gd name="connsiteY19" fmla="*/ 0 h 4222750"/>
                    <a:gd name="connsiteX20" fmla="*/ 863600 w 4616450"/>
                    <a:gd name="connsiteY20" fmla="*/ 50800 h 4222750"/>
                    <a:gd name="connsiteX21" fmla="*/ 927100 w 4616450"/>
                    <a:gd name="connsiteY21" fmla="*/ 50800 h 4222750"/>
                    <a:gd name="connsiteX22" fmla="*/ 971550 w 4616450"/>
                    <a:gd name="connsiteY22" fmla="*/ 101600 h 4222750"/>
                    <a:gd name="connsiteX23" fmla="*/ 1009650 w 4616450"/>
                    <a:gd name="connsiteY23" fmla="*/ 101600 h 4222750"/>
                    <a:gd name="connsiteX24" fmla="*/ 1009650 w 4616450"/>
                    <a:gd name="connsiteY24" fmla="*/ 50800 h 4222750"/>
                    <a:gd name="connsiteX25" fmla="*/ 1009650 w 4616450"/>
                    <a:gd name="connsiteY25" fmla="*/ 50800 h 4222750"/>
                    <a:gd name="connsiteX26" fmla="*/ 1028700 w 4616450"/>
                    <a:gd name="connsiteY26" fmla="*/ 6350 h 4222750"/>
                    <a:gd name="connsiteX27" fmla="*/ 1047750 w 4616450"/>
                    <a:gd name="connsiteY27" fmla="*/ 25400 h 4222750"/>
                    <a:gd name="connsiteX28" fmla="*/ 1098550 w 4616450"/>
                    <a:gd name="connsiteY28" fmla="*/ 6350 h 4222750"/>
                    <a:gd name="connsiteX29" fmla="*/ 1193800 w 4616450"/>
                    <a:gd name="connsiteY29" fmla="*/ 63500 h 4222750"/>
                    <a:gd name="connsiteX30" fmla="*/ 1200150 w 4616450"/>
                    <a:gd name="connsiteY30" fmla="*/ 101600 h 4222750"/>
                    <a:gd name="connsiteX31" fmla="*/ 1238250 w 4616450"/>
                    <a:gd name="connsiteY31" fmla="*/ 133350 h 4222750"/>
                    <a:gd name="connsiteX32" fmla="*/ 1308100 w 4616450"/>
                    <a:gd name="connsiteY32" fmla="*/ 165100 h 4222750"/>
                    <a:gd name="connsiteX33" fmla="*/ 1339850 w 4616450"/>
                    <a:gd name="connsiteY33" fmla="*/ 222250 h 4222750"/>
                    <a:gd name="connsiteX34" fmla="*/ 1365250 w 4616450"/>
                    <a:gd name="connsiteY34" fmla="*/ 285750 h 4222750"/>
                    <a:gd name="connsiteX35" fmla="*/ 1441450 w 4616450"/>
                    <a:gd name="connsiteY35" fmla="*/ 266700 h 4222750"/>
                    <a:gd name="connsiteX36" fmla="*/ 1466850 w 4616450"/>
                    <a:gd name="connsiteY36" fmla="*/ 304800 h 4222750"/>
                    <a:gd name="connsiteX37" fmla="*/ 1524000 w 4616450"/>
                    <a:gd name="connsiteY37" fmla="*/ 342900 h 4222750"/>
                    <a:gd name="connsiteX38" fmla="*/ 1606550 w 4616450"/>
                    <a:gd name="connsiteY38" fmla="*/ 336550 h 4222750"/>
                    <a:gd name="connsiteX39" fmla="*/ 1631950 w 4616450"/>
                    <a:gd name="connsiteY39" fmla="*/ 381000 h 4222750"/>
                    <a:gd name="connsiteX40" fmla="*/ 1714500 w 4616450"/>
                    <a:gd name="connsiteY40" fmla="*/ 406400 h 4222750"/>
                    <a:gd name="connsiteX41" fmla="*/ 1790700 w 4616450"/>
                    <a:gd name="connsiteY41" fmla="*/ 444500 h 4222750"/>
                    <a:gd name="connsiteX42" fmla="*/ 1905000 w 4616450"/>
                    <a:gd name="connsiteY42" fmla="*/ 495300 h 4222750"/>
                    <a:gd name="connsiteX43" fmla="*/ 2000250 w 4616450"/>
                    <a:gd name="connsiteY43" fmla="*/ 533400 h 4222750"/>
                    <a:gd name="connsiteX44" fmla="*/ 2038350 w 4616450"/>
                    <a:gd name="connsiteY44" fmla="*/ 584200 h 4222750"/>
                    <a:gd name="connsiteX45" fmla="*/ 2063750 w 4616450"/>
                    <a:gd name="connsiteY45" fmla="*/ 628650 h 4222750"/>
                    <a:gd name="connsiteX46" fmla="*/ 2063750 w 4616450"/>
                    <a:gd name="connsiteY46" fmla="*/ 673100 h 4222750"/>
                    <a:gd name="connsiteX47" fmla="*/ 2190750 w 4616450"/>
                    <a:gd name="connsiteY47" fmla="*/ 749300 h 4222750"/>
                    <a:gd name="connsiteX48" fmla="*/ 2286000 w 4616450"/>
                    <a:gd name="connsiteY48" fmla="*/ 742950 h 4222750"/>
                    <a:gd name="connsiteX49" fmla="*/ 2425700 w 4616450"/>
                    <a:gd name="connsiteY49" fmla="*/ 755650 h 4222750"/>
                    <a:gd name="connsiteX50" fmla="*/ 2489200 w 4616450"/>
                    <a:gd name="connsiteY50" fmla="*/ 755650 h 4222750"/>
                    <a:gd name="connsiteX51" fmla="*/ 2565400 w 4616450"/>
                    <a:gd name="connsiteY51" fmla="*/ 793750 h 4222750"/>
                    <a:gd name="connsiteX52" fmla="*/ 2641600 w 4616450"/>
                    <a:gd name="connsiteY52" fmla="*/ 800100 h 4222750"/>
                    <a:gd name="connsiteX53" fmla="*/ 2641600 w 4616450"/>
                    <a:gd name="connsiteY53" fmla="*/ 800100 h 4222750"/>
                    <a:gd name="connsiteX54" fmla="*/ 2698750 w 4616450"/>
                    <a:gd name="connsiteY54" fmla="*/ 882650 h 4222750"/>
                    <a:gd name="connsiteX55" fmla="*/ 2816225 w 4616450"/>
                    <a:gd name="connsiteY55" fmla="*/ 918369 h 4222750"/>
                    <a:gd name="connsiteX56" fmla="*/ 2912268 w 4616450"/>
                    <a:gd name="connsiteY56" fmla="*/ 931863 h 4222750"/>
                    <a:gd name="connsiteX57" fmla="*/ 2977356 w 4616450"/>
                    <a:gd name="connsiteY57" fmla="*/ 978694 h 4222750"/>
                    <a:gd name="connsiteX58" fmla="*/ 3040856 w 4616450"/>
                    <a:gd name="connsiteY58" fmla="*/ 992188 h 4222750"/>
                    <a:gd name="connsiteX59" fmla="*/ 3155155 w 4616450"/>
                    <a:gd name="connsiteY59" fmla="*/ 1021556 h 4222750"/>
                    <a:gd name="connsiteX60" fmla="*/ 3259137 w 4616450"/>
                    <a:gd name="connsiteY60" fmla="*/ 1019175 h 4222750"/>
                    <a:gd name="connsiteX61" fmla="*/ 3303588 w 4616450"/>
                    <a:gd name="connsiteY61" fmla="*/ 1077119 h 4222750"/>
                    <a:gd name="connsiteX62" fmla="*/ 3335337 w 4616450"/>
                    <a:gd name="connsiteY62" fmla="*/ 1158875 h 4222750"/>
                    <a:gd name="connsiteX63" fmla="*/ 3359150 w 4616450"/>
                    <a:gd name="connsiteY63" fmla="*/ 1266824 h 4222750"/>
                    <a:gd name="connsiteX64" fmla="*/ 3484562 w 4616450"/>
                    <a:gd name="connsiteY64" fmla="*/ 1362075 h 4222750"/>
                    <a:gd name="connsiteX65" fmla="*/ 3549650 w 4616450"/>
                    <a:gd name="connsiteY65" fmla="*/ 1416050 h 4222750"/>
                    <a:gd name="connsiteX66" fmla="*/ 3594100 w 4616450"/>
                    <a:gd name="connsiteY66" fmla="*/ 1454150 h 4222750"/>
                    <a:gd name="connsiteX67" fmla="*/ 3600450 w 4616450"/>
                    <a:gd name="connsiteY67" fmla="*/ 1504950 h 4222750"/>
                    <a:gd name="connsiteX68" fmla="*/ 3651250 w 4616450"/>
                    <a:gd name="connsiteY68" fmla="*/ 1549400 h 4222750"/>
                    <a:gd name="connsiteX69" fmla="*/ 3651250 w 4616450"/>
                    <a:gd name="connsiteY69" fmla="*/ 1549400 h 4222750"/>
                    <a:gd name="connsiteX70" fmla="*/ 3683000 w 4616450"/>
                    <a:gd name="connsiteY70" fmla="*/ 1625600 h 4222750"/>
                    <a:gd name="connsiteX71" fmla="*/ 3746500 w 4616450"/>
                    <a:gd name="connsiteY71" fmla="*/ 1644650 h 4222750"/>
                    <a:gd name="connsiteX72" fmla="*/ 3727450 w 4616450"/>
                    <a:gd name="connsiteY72" fmla="*/ 1701800 h 4222750"/>
                    <a:gd name="connsiteX73" fmla="*/ 3759200 w 4616450"/>
                    <a:gd name="connsiteY73" fmla="*/ 1758950 h 4222750"/>
                    <a:gd name="connsiteX74" fmla="*/ 3784600 w 4616450"/>
                    <a:gd name="connsiteY74" fmla="*/ 1784350 h 4222750"/>
                    <a:gd name="connsiteX75" fmla="*/ 3854450 w 4616450"/>
                    <a:gd name="connsiteY75" fmla="*/ 1765300 h 4222750"/>
                    <a:gd name="connsiteX76" fmla="*/ 3860800 w 4616450"/>
                    <a:gd name="connsiteY76" fmla="*/ 1816100 h 4222750"/>
                    <a:gd name="connsiteX77" fmla="*/ 3898900 w 4616450"/>
                    <a:gd name="connsiteY77" fmla="*/ 1816100 h 4222750"/>
                    <a:gd name="connsiteX78" fmla="*/ 3937000 w 4616450"/>
                    <a:gd name="connsiteY78" fmla="*/ 1885950 h 4222750"/>
                    <a:gd name="connsiteX79" fmla="*/ 3860800 w 4616450"/>
                    <a:gd name="connsiteY79" fmla="*/ 1892300 h 4222750"/>
                    <a:gd name="connsiteX80" fmla="*/ 3778250 w 4616450"/>
                    <a:gd name="connsiteY80" fmla="*/ 1898650 h 4222750"/>
                    <a:gd name="connsiteX81" fmla="*/ 3740150 w 4616450"/>
                    <a:gd name="connsiteY81" fmla="*/ 2222500 h 4222750"/>
                    <a:gd name="connsiteX82" fmla="*/ 3733800 w 4616450"/>
                    <a:gd name="connsiteY82" fmla="*/ 2336800 h 4222750"/>
                    <a:gd name="connsiteX83" fmla="*/ 3714750 w 4616450"/>
                    <a:gd name="connsiteY83" fmla="*/ 2457450 h 4222750"/>
                    <a:gd name="connsiteX84" fmla="*/ 3804444 w 4616450"/>
                    <a:gd name="connsiteY84" fmla="*/ 2638425 h 4222750"/>
                    <a:gd name="connsiteX85" fmla="*/ 3731419 w 4616450"/>
                    <a:gd name="connsiteY85" fmla="*/ 2676525 h 4222750"/>
                    <a:gd name="connsiteX86" fmla="*/ 3714750 w 4616450"/>
                    <a:gd name="connsiteY86" fmla="*/ 2705100 h 4222750"/>
                    <a:gd name="connsiteX87" fmla="*/ 3733800 w 4616450"/>
                    <a:gd name="connsiteY87" fmla="*/ 2781300 h 4222750"/>
                    <a:gd name="connsiteX88" fmla="*/ 3816350 w 4616450"/>
                    <a:gd name="connsiteY88" fmla="*/ 2813050 h 4222750"/>
                    <a:gd name="connsiteX89" fmla="*/ 3835400 w 4616450"/>
                    <a:gd name="connsiteY89" fmla="*/ 2857500 h 4222750"/>
                    <a:gd name="connsiteX90" fmla="*/ 3930650 w 4616450"/>
                    <a:gd name="connsiteY90" fmla="*/ 2819400 h 4222750"/>
                    <a:gd name="connsiteX91" fmla="*/ 3949700 w 4616450"/>
                    <a:gd name="connsiteY91" fmla="*/ 2908300 h 4222750"/>
                    <a:gd name="connsiteX92" fmla="*/ 4025900 w 4616450"/>
                    <a:gd name="connsiteY92" fmla="*/ 2965450 h 4222750"/>
                    <a:gd name="connsiteX93" fmla="*/ 4114800 w 4616450"/>
                    <a:gd name="connsiteY93" fmla="*/ 3009900 h 4222750"/>
                    <a:gd name="connsiteX94" fmla="*/ 4133850 w 4616450"/>
                    <a:gd name="connsiteY94" fmla="*/ 3086100 h 4222750"/>
                    <a:gd name="connsiteX95" fmla="*/ 4229100 w 4616450"/>
                    <a:gd name="connsiteY95" fmla="*/ 3143250 h 4222750"/>
                    <a:gd name="connsiteX96" fmla="*/ 4343400 w 4616450"/>
                    <a:gd name="connsiteY96" fmla="*/ 3200400 h 4222750"/>
                    <a:gd name="connsiteX97" fmla="*/ 4470400 w 4616450"/>
                    <a:gd name="connsiteY97" fmla="*/ 3219450 h 4222750"/>
                    <a:gd name="connsiteX98" fmla="*/ 4565650 w 4616450"/>
                    <a:gd name="connsiteY98" fmla="*/ 3270250 h 4222750"/>
                    <a:gd name="connsiteX99" fmla="*/ 4540250 w 4616450"/>
                    <a:gd name="connsiteY99" fmla="*/ 3346450 h 4222750"/>
                    <a:gd name="connsiteX100" fmla="*/ 4591050 w 4616450"/>
                    <a:gd name="connsiteY100" fmla="*/ 3397250 h 4222750"/>
                    <a:gd name="connsiteX101" fmla="*/ 4610100 w 4616450"/>
                    <a:gd name="connsiteY101" fmla="*/ 3416300 h 4222750"/>
                    <a:gd name="connsiteX102" fmla="*/ 4616450 w 4616450"/>
                    <a:gd name="connsiteY102" fmla="*/ 3473450 h 4222750"/>
                    <a:gd name="connsiteX103" fmla="*/ 4508500 w 4616450"/>
                    <a:gd name="connsiteY103" fmla="*/ 3454400 h 4222750"/>
                    <a:gd name="connsiteX104" fmla="*/ 4425950 w 4616450"/>
                    <a:gd name="connsiteY104" fmla="*/ 3454400 h 4222750"/>
                    <a:gd name="connsiteX105" fmla="*/ 4381500 w 4616450"/>
                    <a:gd name="connsiteY105" fmla="*/ 3492500 h 4222750"/>
                    <a:gd name="connsiteX106" fmla="*/ 4362450 w 4616450"/>
                    <a:gd name="connsiteY106" fmla="*/ 3543300 h 4222750"/>
                    <a:gd name="connsiteX107" fmla="*/ 4375150 w 4616450"/>
                    <a:gd name="connsiteY107" fmla="*/ 3587750 h 4222750"/>
                    <a:gd name="connsiteX108" fmla="*/ 4254500 w 4616450"/>
                    <a:gd name="connsiteY108" fmla="*/ 3619500 h 4222750"/>
                    <a:gd name="connsiteX109" fmla="*/ 4203700 w 4616450"/>
                    <a:gd name="connsiteY109" fmla="*/ 3562350 h 4222750"/>
                    <a:gd name="connsiteX110" fmla="*/ 4178300 w 4616450"/>
                    <a:gd name="connsiteY110" fmla="*/ 3505200 h 4222750"/>
                    <a:gd name="connsiteX111" fmla="*/ 4133850 w 4616450"/>
                    <a:gd name="connsiteY111" fmla="*/ 3505200 h 4222750"/>
                    <a:gd name="connsiteX112" fmla="*/ 4127500 w 4616450"/>
                    <a:gd name="connsiteY112" fmla="*/ 3575050 h 4222750"/>
                    <a:gd name="connsiteX113" fmla="*/ 4019550 w 4616450"/>
                    <a:gd name="connsiteY113" fmla="*/ 3556000 h 4222750"/>
                    <a:gd name="connsiteX114" fmla="*/ 3987800 w 4616450"/>
                    <a:gd name="connsiteY114" fmla="*/ 3638550 h 4222750"/>
                    <a:gd name="connsiteX115" fmla="*/ 3949700 w 4616450"/>
                    <a:gd name="connsiteY115" fmla="*/ 3708400 h 4222750"/>
                    <a:gd name="connsiteX116" fmla="*/ 3949700 w 4616450"/>
                    <a:gd name="connsiteY116" fmla="*/ 3708400 h 4222750"/>
                    <a:gd name="connsiteX117" fmla="*/ 3854450 w 4616450"/>
                    <a:gd name="connsiteY117" fmla="*/ 3727450 h 4222750"/>
                    <a:gd name="connsiteX118" fmla="*/ 3797300 w 4616450"/>
                    <a:gd name="connsiteY118" fmla="*/ 3835400 h 4222750"/>
                    <a:gd name="connsiteX119" fmla="*/ 3733800 w 4616450"/>
                    <a:gd name="connsiteY119" fmla="*/ 3841750 h 4222750"/>
                    <a:gd name="connsiteX120" fmla="*/ 3740150 w 4616450"/>
                    <a:gd name="connsiteY120" fmla="*/ 4121150 h 4222750"/>
                    <a:gd name="connsiteX121" fmla="*/ 3638550 w 4616450"/>
                    <a:gd name="connsiteY121" fmla="*/ 4203700 h 4222750"/>
                    <a:gd name="connsiteX122" fmla="*/ 3511550 w 4616450"/>
                    <a:gd name="connsiteY122" fmla="*/ 4038600 h 4222750"/>
                    <a:gd name="connsiteX123" fmla="*/ 3473450 w 4616450"/>
                    <a:gd name="connsiteY123" fmla="*/ 4032250 h 4222750"/>
                    <a:gd name="connsiteX124" fmla="*/ 3441700 w 4616450"/>
                    <a:gd name="connsiteY124" fmla="*/ 4089400 h 4222750"/>
                    <a:gd name="connsiteX125" fmla="*/ 3397250 w 4616450"/>
                    <a:gd name="connsiteY125" fmla="*/ 4127500 h 4222750"/>
                    <a:gd name="connsiteX126" fmla="*/ 3314700 w 4616450"/>
                    <a:gd name="connsiteY126" fmla="*/ 4121150 h 4222750"/>
                    <a:gd name="connsiteX127" fmla="*/ 3225800 w 4616450"/>
                    <a:gd name="connsiteY127" fmla="*/ 4095750 h 4222750"/>
                    <a:gd name="connsiteX128" fmla="*/ 3194050 w 4616450"/>
                    <a:gd name="connsiteY128" fmla="*/ 4038600 h 4222750"/>
                    <a:gd name="connsiteX129" fmla="*/ 3130550 w 4616450"/>
                    <a:gd name="connsiteY129" fmla="*/ 4070350 h 4222750"/>
                    <a:gd name="connsiteX130" fmla="*/ 3054350 w 4616450"/>
                    <a:gd name="connsiteY130" fmla="*/ 4032250 h 4222750"/>
                    <a:gd name="connsiteX131" fmla="*/ 2882900 w 4616450"/>
                    <a:gd name="connsiteY131" fmla="*/ 4222750 h 4222750"/>
                    <a:gd name="connsiteX132" fmla="*/ 2819400 w 4616450"/>
                    <a:gd name="connsiteY132" fmla="*/ 4203700 h 4222750"/>
                    <a:gd name="connsiteX133" fmla="*/ 2889250 w 4616450"/>
                    <a:gd name="connsiteY133" fmla="*/ 4108450 h 4222750"/>
                    <a:gd name="connsiteX134" fmla="*/ 2832100 w 4616450"/>
                    <a:gd name="connsiteY134" fmla="*/ 4102100 h 4222750"/>
                    <a:gd name="connsiteX135" fmla="*/ 2832100 w 4616450"/>
                    <a:gd name="connsiteY135" fmla="*/ 4013200 h 4222750"/>
                    <a:gd name="connsiteX136" fmla="*/ 2882900 w 4616450"/>
                    <a:gd name="connsiteY136" fmla="*/ 3956050 h 4222750"/>
                    <a:gd name="connsiteX137" fmla="*/ 2813050 w 4616450"/>
                    <a:gd name="connsiteY137" fmla="*/ 3943350 h 4222750"/>
                    <a:gd name="connsiteX138" fmla="*/ 2749550 w 4616450"/>
                    <a:gd name="connsiteY138" fmla="*/ 3987800 h 4222750"/>
                    <a:gd name="connsiteX139" fmla="*/ 2743200 w 4616450"/>
                    <a:gd name="connsiteY139" fmla="*/ 3943350 h 4222750"/>
                    <a:gd name="connsiteX140" fmla="*/ 2806700 w 4616450"/>
                    <a:gd name="connsiteY140" fmla="*/ 3867150 h 4222750"/>
                    <a:gd name="connsiteX141" fmla="*/ 2800350 w 4616450"/>
                    <a:gd name="connsiteY141" fmla="*/ 3835400 h 4222750"/>
                    <a:gd name="connsiteX142" fmla="*/ 2889250 w 4616450"/>
                    <a:gd name="connsiteY142" fmla="*/ 3733800 h 4222750"/>
                    <a:gd name="connsiteX143" fmla="*/ 2927350 w 4616450"/>
                    <a:gd name="connsiteY143" fmla="*/ 3657600 h 4222750"/>
                    <a:gd name="connsiteX144" fmla="*/ 2933700 w 4616450"/>
                    <a:gd name="connsiteY144" fmla="*/ 3600450 h 4222750"/>
                    <a:gd name="connsiteX145" fmla="*/ 3035300 w 4616450"/>
                    <a:gd name="connsiteY145" fmla="*/ 3448050 h 4222750"/>
                    <a:gd name="connsiteX146" fmla="*/ 2863850 w 4616450"/>
                    <a:gd name="connsiteY146" fmla="*/ 3333750 h 4222750"/>
                    <a:gd name="connsiteX147" fmla="*/ 2984500 w 4616450"/>
                    <a:gd name="connsiteY147" fmla="*/ 3149600 h 4222750"/>
                    <a:gd name="connsiteX148" fmla="*/ 2965450 w 4616450"/>
                    <a:gd name="connsiteY148" fmla="*/ 3117850 h 4222750"/>
                    <a:gd name="connsiteX149" fmla="*/ 2933700 w 4616450"/>
                    <a:gd name="connsiteY149" fmla="*/ 3111500 h 4222750"/>
                    <a:gd name="connsiteX150" fmla="*/ 2908300 w 4616450"/>
                    <a:gd name="connsiteY150" fmla="*/ 3155950 h 4222750"/>
                    <a:gd name="connsiteX151" fmla="*/ 2755900 w 4616450"/>
                    <a:gd name="connsiteY151" fmla="*/ 3098800 h 4222750"/>
                    <a:gd name="connsiteX152" fmla="*/ 2705100 w 4616450"/>
                    <a:gd name="connsiteY152" fmla="*/ 3092450 h 4222750"/>
                    <a:gd name="connsiteX153" fmla="*/ 2622550 w 4616450"/>
                    <a:gd name="connsiteY153" fmla="*/ 3149600 h 4222750"/>
                    <a:gd name="connsiteX154" fmla="*/ 2571750 w 4616450"/>
                    <a:gd name="connsiteY154" fmla="*/ 3111500 h 4222750"/>
                    <a:gd name="connsiteX155" fmla="*/ 2501900 w 4616450"/>
                    <a:gd name="connsiteY155" fmla="*/ 3149600 h 4222750"/>
                    <a:gd name="connsiteX156" fmla="*/ 2514600 w 4616450"/>
                    <a:gd name="connsiteY156" fmla="*/ 3213100 h 4222750"/>
                    <a:gd name="connsiteX157" fmla="*/ 2482850 w 4616450"/>
                    <a:gd name="connsiteY157" fmla="*/ 3352800 h 4222750"/>
                    <a:gd name="connsiteX158" fmla="*/ 2400300 w 4616450"/>
                    <a:gd name="connsiteY158" fmla="*/ 3333750 h 4222750"/>
                    <a:gd name="connsiteX159" fmla="*/ 2381250 w 4616450"/>
                    <a:gd name="connsiteY159" fmla="*/ 3429000 h 4222750"/>
                    <a:gd name="connsiteX160" fmla="*/ 2381250 w 4616450"/>
                    <a:gd name="connsiteY160" fmla="*/ 3511550 h 4222750"/>
                    <a:gd name="connsiteX161" fmla="*/ 2381250 w 4616450"/>
                    <a:gd name="connsiteY161" fmla="*/ 3619500 h 4222750"/>
                    <a:gd name="connsiteX162" fmla="*/ 2406650 w 4616450"/>
                    <a:gd name="connsiteY162" fmla="*/ 3695700 h 4222750"/>
                    <a:gd name="connsiteX163" fmla="*/ 2444750 w 4616450"/>
                    <a:gd name="connsiteY163" fmla="*/ 3740150 h 4222750"/>
                    <a:gd name="connsiteX164" fmla="*/ 2476500 w 4616450"/>
                    <a:gd name="connsiteY164" fmla="*/ 3771900 h 4222750"/>
                    <a:gd name="connsiteX165" fmla="*/ 2413000 w 4616450"/>
                    <a:gd name="connsiteY165" fmla="*/ 3829050 h 4222750"/>
                    <a:gd name="connsiteX166" fmla="*/ 2381250 w 4616450"/>
                    <a:gd name="connsiteY166" fmla="*/ 3759200 h 4222750"/>
                    <a:gd name="connsiteX167" fmla="*/ 2381250 w 4616450"/>
                    <a:gd name="connsiteY167" fmla="*/ 3759200 h 4222750"/>
                    <a:gd name="connsiteX168" fmla="*/ 2298700 w 4616450"/>
                    <a:gd name="connsiteY168" fmla="*/ 3670300 h 4222750"/>
                    <a:gd name="connsiteX169" fmla="*/ 2190750 w 4616450"/>
                    <a:gd name="connsiteY169" fmla="*/ 3676650 h 4222750"/>
                    <a:gd name="connsiteX170" fmla="*/ 2146300 w 4616450"/>
                    <a:gd name="connsiteY170" fmla="*/ 3632200 h 4222750"/>
                    <a:gd name="connsiteX171" fmla="*/ 2178050 w 4616450"/>
                    <a:gd name="connsiteY171" fmla="*/ 3556000 h 4222750"/>
                    <a:gd name="connsiteX172" fmla="*/ 2222500 w 4616450"/>
                    <a:gd name="connsiteY172" fmla="*/ 3473450 h 4222750"/>
                    <a:gd name="connsiteX173" fmla="*/ 2228850 w 4616450"/>
                    <a:gd name="connsiteY173" fmla="*/ 3397250 h 4222750"/>
                    <a:gd name="connsiteX174" fmla="*/ 2190750 w 4616450"/>
                    <a:gd name="connsiteY174" fmla="*/ 3340100 h 4222750"/>
                    <a:gd name="connsiteX175" fmla="*/ 2139950 w 4616450"/>
                    <a:gd name="connsiteY175" fmla="*/ 3340100 h 4222750"/>
                    <a:gd name="connsiteX176" fmla="*/ 2209800 w 4616450"/>
                    <a:gd name="connsiteY176" fmla="*/ 3295650 h 4222750"/>
                    <a:gd name="connsiteX177" fmla="*/ 2317750 w 4616450"/>
                    <a:gd name="connsiteY177" fmla="*/ 3238500 h 4222750"/>
                    <a:gd name="connsiteX178" fmla="*/ 2336800 w 4616450"/>
                    <a:gd name="connsiteY178" fmla="*/ 3143250 h 4222750"/>
                    <a:gd name="connsiteX179" fmla="*/ 2355850 w 4616450"/>
                    <a:gd name="connsiteY179" fmla="*/ 3092450 h 4222750"/>
                    <a:gd name="connsiteX180" fmla="*/ 2432050 w 4616450"/>
                    <a:gd name="connsiteY180" fmla="*/ 3035300 h 4222750"/>
                    <a:gd name="connsiteX181" fmla="*/ 2368550 w 4616450"/>
                    <a:gd name="connsiteY181" fmla="*/ 2952750 h 4222750"/>
                    <a:gd name="connsiteX182" fmla="*/ 2311400 w 4616450"/>
                    <a:gd name="connsiteY182" fmla="*/ 2978150 h 4222750"/>
                    <a:gd name="connsiteX183" fmla="*/ 2203450 w 4616450"/>
                    <a:gd name="connsiteY183" fmla="*/ 2965450 h 4222750"/>
                    <a:gd name="connsiteX184" fmla="*/ 2139950 w 4616450"/>
                    <a:gd name="connsiteY184" fmla="*/ 2952750 h 4222750"/>
                    <a:gd name="connsiteX185" fmla="*/ 2082800 w 4616450"/>
                    <a:gd name="connsiteY185" fmla="*/ 2844800 h 4222750"/>
                    <a:gd name="connsiteX186" fmla="*/ 2012950 w 4616450"/>
                    <a:gd name="connsiteY186" fmla="*/ 2819400 h 4222750"/>
                    <a:gd name="connsiteX187" fmla="*/ 1898650 w 4616450"/>
                    <a:gd name="connsiteY187" fmla="*/ 2832100 h 4222750"/>
                    <a:gd name="connsiteX188" fmla="*/ 1828800 w 4616450"/>
                    <a:gd name="connsiteY188" fmla="*/ 2870200 h 4222750"/>
                    <a:gd name="connsiteX189" fmla="*/ 1758950 w 4616450"/>
                    <a:gd name="connsiteY189" fmla="*/ 2857500 h 4222750"/>
                    <a:gd name="connsiteX190" fmla="*/ 1797050 w 4616450"/>
                    <a:gd name="connsiteY190" fmla="*/ 2762250 h 4222750"/>
                    <a:gd name="connsiteX191" fmla="*/ 1720850 w 4616450"/>
                    <a:gd name="connsiteY191" fmla="*/ 2730500 h 4222750"/>
                    <a:gd name="connsiteX192" fmla="*/ 1676400 w 4616450"/>
                    <a:gd name="connsiteY192" fmla="*/ 2730500 h 4222750"/>
                    <a:gd name="connsiteX193" fmla="*/ 1631950 w 4616450"/>
                    <a:gd name="connsiteY193" fmla="*/ 2711450 h 4222750"/>
                    <a:gd name="connsiteX194" fmla="*/ 1593850 w 4616450"/>
                    <a:gd name="connsiteY194" fmla="*/ 2806700 h 4222750"/>
                    <a:gd name="connsiteX195" fmla="*/ 1581150 w 4616450"/>
                    <a:gd name="connsiteY195" fmla="*/ 2743200 h 4222750"/>
                    <a:gd name="connsiteX196" fmla="*/ 1555750 w 4616450"/>
                    <a:gd name="connsiteY196" fmla="*/ 2673350 h 4222750"/>
                    <a:gd name="connsiteX197" fmla="*/ 1530350 w 4616450"/>
                    <a:gd name="connsiteY197" fmla="*/ 2711450 h 4222750"/>
                    <a:gd name="connsiteX198" fmla="*/ 1517650 w 4616450"/>
                    <a:gd name="connsiteY198" fmla="*/ 2654300 h 4222750"/>
                    <a:gd name="connsiteX199" fmla="*/ 1473200 w 4616450"/>
                    <a:gd name="connsiteY199" fmla="*/ 2635250 h 4222750"/>
                    <a:gd name="connsiteX200" fmla="*/ 1397000 w 4616450"/>
                    <a:gd name="connsiteY200" fmla="*/ 2603500 h 4222750"/>
                    <a:gd name="connsiteX201" fmla="*/ 1308100 w 4616450"/>
                    <a:gd name="connsiteY201" fmla="*/ 2667000 h 4222750"/>
                    <a:gd name="connsiteX202" fmla="*/ 1200150 w 4616450"/>
                    <a:gd name="connsiteY202" fmla="*/ 2584450 h 4222750"/>
                    <a:gd name="connsiteX203" fmla="*/ 1127125 w 4616450"/>
                    <a:gd name="connsiteY203" fmla="*/ 2593975 h 4222750"/>
                    <a:gd name="connsiteX204" fmla="*/ 1046162 w 4616450"/>
                    <a:gd name="connsiteY204" fmla="*/ 2597150 h 4222750"/>
                    <a:gd name="connsiteX205" fmla="*/ 1011238 w 4616450"/>
                    <a:gd name="connsiteY205" fmla="*/ 2541588 h 4222750"/>
                    <a:gd name="connsiteX206" fmla="*/ 1009650 w 4616450"/>
                    <a:gd name="connsiteY206" fmla="*/ 2463800 h 4222750"/>
                    <a:gd name="connsiteX207" fmla="*/ 1066800 w 4616450"/>
                    <a:gd name="connsiteY207" fmla="*/ 2413000 h 4222750"/>
                    <a:gd name="connsiteX208" fmla="*/ 1028700 w 4616450"/>
                    <a:gd name="connsiteY208" fmla="*/ 2368550 h 4222750"/>
                    <a:gd name="connsiteX209" fmla="*/ 990600 w 4616450"/>
                    <a:gd name="connsiteY209" fmla="*/ 2343150 h 4222750"/>
                    <a:gd name="connsiteX210" fmla="*/ 889000 w 4616450"/>
                    <a:gd name="connsiteY210" fmla="*/ 2324100 h 4222750"/>
                    <a:gd name="connsiteX211" fmla="*/ 787400 w 4616450"/>
                    <a:gd name="connsiteY211" fmla="*/ 2311400 h 4222750"/>
                    <a:gd name="connsiteX212" fmla="*/ 777875 w 4616450"/>
                    <a:gd name="connsiteY212" fmla="*/ 2245519 h 4222750"/>
                    <a:gd name="connsiteX213" fmla="*/ 805656 w 4616450"/>
                    <a:gd name="connsiteY213" fmla="*/ 2173288 h 4222750"/>
                    <a:gd name="connsiteX0" fmla="*/ 114300 w 4616450"/>
                    <a:gd name="connsiteY0" fmla="*/ 533400 h 4222750"/>
                    <a:gd name="connsiteX1" fmla="*/ 69850 w 4616450"/>
                    <a:gd name="connsiteY1" fmla="*/ 488950 h 4222750"/>
                    <a:gd name="connsiteX2" fmla="*/ 127000 w 4616450"/>
                    <a:gd name="connsiteY2" fmla="*/ 425450 h 4222750"/>
                    <a:gd name="connsiteX3" fmla="*/ 76200 w 4616450"/>
                    <a:gd name="connsiteY3" fmla="*/ 368300 h 4222750"/>
                    <a:gd name="connsiteX4" fmla="*/ 0 w 4616450"/>
                    <a:gd name="connsiteY4" fmla="*/ 355600 h 4222750"/>
                    <a:gd name="connsiteX5" fmla="*/ 95250 w 4616450"/>
                    <a:gd name="connsiteY5" fmla="*/ 241300 h 4222750"/>
                    <a:gd name="connsiteX6" fmla="*/ 228600 w 4616450"/>
                    <a:gd name="connsiteY6" fmla="*/ 127000 h 4222750"/>
                    <a:gd name="connsiteX7" fmla="*/ 247650 w 4616450"/>
                    <a:gd name="connsiteY7" fmla="*/ 152400 h 4222750"/>
                    <a:gd name="connsiteX8" fmla="*/ 323850 w 4616450"/>
                    <a:gd name="connsiteY8" fmla="*/ 88900 h 4222750"/>
                    <a:gd name="connsiteX9" fmla="*/ 361950 w 4616450"/>
                    <a:gd name="connsiteY9" fmla="*/ 152400 h 4222750"/>
                    <a:gd name="connsiteX10" fmla="*/ 419100 w 4616450"/>
                    <a:gd name="connsiteY10" fmla="*/ 146050 h 4222750"/>
                    <a:gd name="connsiteX11" fmla="*/ 444500 w 4616450"/>
                    <a:gd name="connsiteY11" fmla="*/ 127000 h 4222750"/>
                    <a:gd name="connsiteX12" fmla="*/ 508000 w 4616450"/>
                    <a:gd name="connsiteY12" fmla="*/ 146050 h 4222750"/>
                    <a:gd name="connsiteX13" fmla="*/ 622300 w 4616450"/>
                    <a:gd name="connsiteY13" fmla="*/ 88900 h 4222750"/>
                    <a:gd name="connsiteX14" fmla="*/ 679450 w 4616450"/>
                    <a:gd name="connsiteY14" fmla="*/ 44450 h 4222750"/>
                    <a:gd name="connsiteX15" fmla="*/ 723900 w 4616450"/>
                    <a:gd name="connsiteY15" fmla="*/ 63500 h 4222750"/>
                    <a:gd name="connsiteX16" fmla="*/ 742950 w 4616450"/>
                    <a:gd name="connsiteY16" fmla="*/ 38100 h 4222750"/>
                    <a:gd name="connsiteX17" fmla="*/ 730250 w 4616450"/>
                    <a:gd name="connsiteY17" fmla="*/ 12700 h 4222750"/>
                    <a:gd name="connsiteX18" fmla="*/ 762000 w 4616450"/>
                    <a:gd name="connsiteY18" fmla="*/ 0 h 4222750"/>
                    <a:gd name="connsiteX19" fmla="*/ 762000 w 4616450"/>
                    <a:gd name="connsiteY19" fmla="*/ 0 h 4222750"/>
                    <a:gd name="connsiteX20" fmla="*/ 863600 w 4616450"/>
                    <a:gd name="connsiteY20" fmla="*/ 50800 h 4222750"/>
                    <a:gd name="connsiteX21" fmla="*/ 927100 w 4616450"/>
                    <a:gd name="connsiteY21" fmla="*/ 50800 h 4222750"/>
                    <a:gd name="connsiteX22" fmla="*/ 971550 w 4616450"/>
                    <a:gd name="connsiteY22" fmla="*/ 101600 h 4222750"/>
                    <a:gd name="connsiteX23" fmla="*/ 1009650 w 4616450"/>
                    <a:gd name="connsiteY23" fmla="*/ 101600 h 4222750"/>
                    <a:gd name="connsiteX24" fmla="*/ 1009650 w 4616450"/>
                    <a:gd name="connsiteY24" fmla="*/ 50800 h 4222750"/>
                    <a:gd name="connsiteX25" fmla="*/ 1009650 w 4616450"/>
                    <a:gd name="connsiteY25" fmla="*/ 50800 h 4222750"/>
                    <a:gd name="connsiteX26" fmla="*/ 1028700 w 4616450"/>
                    <a:gd name="connsiteY26" fmla="*/ 6350 h 4222750"/>
                    <a:gd name="connsiteX27" fmla="*/ 1047750 w 4616450"/>
                    <a:gd name="connsiteY27" fmla="*/ 25400 h 4222750"/>
                    <a:gd name="connsiteX28" fmla="*/ 1098550 w 4616450"/>
                    <a:gd name="connsiteY28" fmla="*/ 6350 h 4222750"/>
                    <a:gd name="connsiteX29" fmla="*/ 1193800 w 4616450"/>
                    <a:gd name="connsiteY29" fmla="*/ 63500 h 4222750"/>
                    <a:gd name="connsiteX30" fmla="*/ 1200150 w 4616450"/>
                    <a:gd name="connsiteY30" fmla="*/ 101600 h 4222750"/>
                    <a:gd name="connsiteX31" fmla="*/ 1238250 w 4616450"/>
                    <a:gd name="connsiteY31" fmla="*/ 133350 h 4222750"/>
                    <a:gd name="connsiteX32" fmla="*/ 1308100 w 4616450"/>
                    <a:gd name="connsiteY32" fmla="*/ 165100 h 4222750"/>
                    <a:gd name="connsiteX33" fmla="*/ 1339850 w 4616450"/>
                    <a:gd name="connsiteY33" fmla="*/ 222250 h 4222750"/>
                    <a:gd name="connsiteX34" fmla="*/ 1365250 w 4616450"/>
                    <a:gd name="connsiteY34" fmla="*/ 285750 h 4222750"/>
                    <a:gd name="connsiteX35" fmla="*/ 1441450 w 4616450"/>
                    <a:gd name="connsiteY35" fmla="*/ 266700 h 4222750"/>
                    <a:gd name="connsiteX36" fmla="*/ 1466850 w 4616450"/>
                    <a:gd name="connsiteY36" fmla="*/ 304800 h 4222750"/>
                    <a:gd name="connsiteX37" fmla="*/ 1524000 w 4616450"/>
                    <a:gd name="connsiteY37" fmla="*/ 342900 h 4222750"/>
                    <a:gd name="connsiteX38" fmla="*/ 1606550 w 4616450"/>
                    <a:gd name="connsiteY38" fmla="*/ 336550 h 4222750"/>
                    <a:gd name="connsiteX39" fmla="*/ 1631950 w 4616450"/>
                    <a:gd name="connsiteY39" fmla="*/ 381000 h 4222750"/>
                    <a:gd name="connsiteX40" fmla="*/ 1714500 w 4616450"/>
                    <a:gd name="connsiteY40" fmla="*/ 406400 h 4222750"/>
                    <a:gd name="connsiteX41" fmla="*/ 1790700 w 4616450"/>
                    <a:gd name="connsiteY41" fmla="*/ 444500 h 4222750"/>
                    <a:gd name="connsiteX42" fmla="*/ 1905000 w 4616450"/>
                    <a:gd name="connsiteY42" fmla="*/ 495300 h 4222750"/>
                    <a:gd name="connsiteX43" fmla="*/ 2000250 w 4616450"/>
                    <a:gd name="connsiteY43" fmla="*/ 533400 h 4222750"/>
                    <a:gd name="connsiteX44" fmla="*/ 2038350 w 4616450"/>
                    <a:gd name="connsiteY44" fmla="*/ 584200 h 4222750"/>
                    <a:gd name="connsiteX45" fmla="*/ 2063750 w 4616450"/>
                    <a:gd name="connsiteY45" fmla="*/ 628650 h 4222750"/>
                    <a:gd name="connsiteX46" fmla="*/ 2063750 w 4616450"/>
                    <a:gd name="connsiteY46" fmla="*/ 673100 h 4222750"/>
                    <a:gd name="connsiteX47" fmla="*/ 2190750 w 4616450"/>
                    <a:gd name="connsiteY47" fmla="*/ 749300 h 4222750"/>
                    <a:gd name="connsiteX48" fmla="*/ 2286000 w 4616450"/>
                    <a:gd name="connsiteY48" fmla="*/ 742950 h 4222750"/>
                    <a:gd name="connsiteX49" fmla="*/ 2425700 w 4616450"/>
                    <a:gd name="connsiteY49" fmla="*/ 755650 h 4222750"/>
                    <a:gd name="connsiteX50" fmla="*/ 2489200 w 4616450"/>
                    <a:gd name="connsiteY50" fmla="*/ 755650 h 4222750"/>
                    <a:gd name="connsiteX51" fmla="*/ 2565400 w 4616450"/>
                    <a:gd name="connsiteY51" fmla="*/ 793750 h 4222750"/>
                    <a:gd name="connsiteX52" fmla="*/ 2641600 w 4616450"/>
                    <a:gd name="connsiteY52" fmla="*/ 800100 h 4222750"/>
                    <a:gd name="connsiteX53" fmla="*/ 2641600 w 4616450"/>
                    <a:gd name="connsiteY53" fmla="*/ 800100 h 4222750"/>
                    <a:gd name="connsiteX54" fmla="*/ 2698750 w 4616450"/>
                    <a:gd name="connsiteY54" fmla="*/ 882650 h 4222750"/>
                    <a:gd name="connsiteX55" fmla="*/ 2816225 w 4616450"/>
                    <a:gd name="connsiteY55" fmla="*/ 918369 h 4222750"/>
                    <a:gd name="connsiteX56" fmla="*/ 2912268 w 4616450"/>
                    <a:gd name="connsiteY56" fmla="*/ 931863 h 4222750"/>
                    <a:gd name="connsiteX57" fmla="*/ 2977356 w 4616450"/>
                    <a:gd name="connsiteY57" fmla="*/ 978694 h 4222750"/>
                    <a:gd name="connsiteX58" fmla="*/ 3040856 w 4616450"/>
                    <a:gd name="connsiteY58" fmla="*/ 992188 h 4222750"/>
                    <a:gd name="connsiteX59" fmla="*/ 3155155 w 4616450"/>
                    <a:gd name="connsiteY59" fmla="*/ 1021556 h 4222750"/>
                    <a:gd name="connsiteX60" fmla="*/ 3259137 w 4616450"/>
                    <a:gd name="connsiteY60" fmla="*/ 1019175 h 4222750"/>
                    <a:gd name="connsiteX61" fmla="*/ 3303588 w 4616450"/>
                    <a:gd name="connsiteY61" fmla="*/ 1077119 h 4222750"/>
                    <a:gd name="connsiteX62" fmla="*/ 3335337 w 4616450"/>
                    <a:gd name="connsiteY62" fmla="*/ 1158875 h 4222750"/>
                    <a:gd name="connsiteX63" fmla="*/ 3359150 w 4616450"/>
                    <a:gd name="connsiteY63" fmla="*/ 1266824 h 4222750"/>
                    <a:gd name="connsiteX64" fmla="*/ 3484562 w 4616450"/>
                    <a:gd name="connsiteY64" fmla="*/ 1362075 h 4222750"/>
                    <a:gd name="connsiteX65" fmla="*/ 3549650 w 4616450"/>
                    <a:gd name="connsiteY65" fmla="*/ 1416050 h 4222750"/>
                    <a:gd name="connsiteX66" fmla="*/ 3594100 w 4616450"/>
                    <a:gd name="connsiteY66" fmla="*/ 1454150 h 4222750"/>
                    <a:gd name="connsiteX67" fmla="*/ 3600450 w 4616450"/>
                    <a:gd name="connsiteY67" fmla="*/ 1504950 h 4222750"/>
                    <a:gd name="connsiteX68" fmla="*/ 3651250 w 4616450"/>
                    <a:gd name="connsiteY68" fmla="*/ 1549400 h 4222750"/>
                    <a:gd name="connsiteX69" fmla="*/ 3689350 w 4616450"/>
                    <a:gd name="connsiteY69" fmla="*/ 1561306 h 4222750"/>
                    <a:gd name="connsiteX70" fmla="*/ 3683000 w 4616450"/>
                    <a:gd name="connsiteY70" fmla="*/ 1625600 h 4222750"/>
                    <a:gd name="connsiteX71" fmla="*/ 3746500 w 4616450"/>
                    <a:gd name="connsiteY71" fmla="*/ 1644650 h 4222750"/>
                    <a:gd name="connsiteX72" fmla="*/ 3727450 w 4616450"/>
                    <a:gd name="connsiteY72" fmla="*/ 1701800 h 4222750"/>
                    <a:gd name="connsiteX73" fmla="*/ 3759200 w 4616450"/>
                    <a:gd name="connsiteY73" fmla="*/ 1758950 h 4222750"/>
                    <a:gd name="connsiteX74" fmla="*/ 3784600 w 4616450"/>
                    <a:gd name="connsiteY74" fmla="*/ 1784350 h 4222750"/>
                    <a:gd name="connsiteX75" fmla="*/ 3854450 w 4616450"/>
                    <a:gd name="connsiteY75" fmla="*/ 1765300 h 4222750"/>
                    <a:gd name="connsiteX76" fmla="*/ 3860800 w 4616450"/>
                    <a:gd name="connsiteY76" fmla="*/ 1816100 h 4222750"/>
                    <a:gd name="connsiteX77" fmla="*/ 3898900 w 4616450"/>
                    <a:gd name="connsiteY77" fmla="*/ 1816100 h 4222750"/>
                    <a:gd name="connsiteX78" fmla="*/ 3937000 w 4616450"/>
                    <a:gd name="connsiteY78" fmla="*/ 1885950 h 4222750"/>
                    <a:gd name="connsiteX79" fmla="*/ 3860800 w 4616450"/>
                    <a:gd name="connsiteY79" fmla="*/ 1892300 h 4222750"/>
                    <a:gd name="connsiteX80" fmla="*/ 3778250 w 4616450"/>
                    <a:gd name="connsiteY80" fmla="*/ 1898650 h 4222750"/>
                    <a:gd name="connsiteX81" fmla="*/ 3740150 w 4616450"/>
                    <a:gd name="connsiteY81" fmla="*/ 2222500 h 4222750"/>
                    <a:gd name="connsiteX82" fmla="*/ 3733800 w 4616450"/>
                    <a:gd name="connsiteY82" fmla="*/ 2336800 h 4222750"/>
                    <a:gd name="connsiteX83" fmla="*/ 3714750 w 4616450"/>
                    <a:gd name="connsiteY83" fmla="*/ 2457450 h 4222750"/>
                    <a:gd name="connsiteX84" fmla="*/ 3804444 w 4616450"/>
                    <a:gd name="connsiteY84" fmla="*/ 2638425 h 4222750"/>
                    <a:gd name="connsiteX85" fmla="*/ 3731419 w 4616450"/>
                    <a:gd name="connsiteY85" fmla="*/ 2676525 h 4222750"/>
                    <a:gd name="connsiteX86" fmla="*/ 3714750 w 4616450"/>
                    <a:gd name="connsiteY86" fmla="*/ 2705100 h 4222750"/>
                    <a:gd name="connsiteX87" fmla="*/ 3733800 w 4616450"/>
                    <a:gd name="connsiteY87" fmla="*/ 2781300 h 4222750"/>
                    <a:gd name="connsiteX88" fmla="*/ 3816350 w 4616450"/>
                    <a:gd name="connsiteY88" fmla="*/ 2813050 h 4222750"/>
                    <a:gd name="connsiteX89" fmla="*/ 3835400 w 4616450"/>
                    <a:gd name="connsiteY89" fmla="*/ 2857500 h 4222750"/>
                    <a:gd name="connsiteX90" fmla="*/ 3930650 w 4616450"/>
                    <a:gd name="connsiteY90" fmla="*/ 2819400 h 4222750"/>
                    <a:gd name="connsiteX91" fmla="*/ 3949700 w 4616450"/>
                    <a:gd name="connsiteY91" fmla="*/ 2908300 h 4222750"/>
                    <a:gd name="connsiteX92" fmla="*/ 4025900 w 4616450"/>
                    <a:gd name="connsiteY92" fmla="*/ 2965450 h 4222750"/>
                    <a:gd name="connsiteX93" fmla="*/ 4114800 w 4616450"/>
                    <a:gd name="connsiteY93" fmla="*/ 3009900 h 4222750"/>
                    <a:gd name="connsiteX94" fmla="*/ 4133850 w 4616450"/>
                    <a:gd name="connsiteY94" fmla="*/ 3086100 h 4222750"/>
                    <a:gd name="connsiteX95" fmla="*/ 4229100 w 4616450"/>
                    <a:gd name="connsiteY95" fmla="*/ 3143250 h 4222750"/>
                    <a:gd name="connsiteX96" fmla="*/ 4343400 w 4616450"/>
                    <a:gd name="connsiteY96" fmla="*/ 3200400 h 4222750"/>
                    <a:gd name="connsiteX97" fmla="*/ 4470400 w 4616450"/>
                    <a:gd name="connsiteY97" fmla="*/ 3219450 h 4222750"/>
                    <a:gd name="connsiteX98" fmla="*/ 4565650 w 4616450"/>
                    <a:gd name="connsiteY98" fmla="*/ 3270250 h 4222750"/>
                    <a:gd name="connsiteX99" fmla="*/ 4540250 w 4616450"/>
                    <a:gd name="connsiteY99" fmla="*/ 3346450 h 4222750"/>
                    <a:gd name="connsiteX100" fmla="*/ 4591050 w 4616450"/>
                    <a:gd name="connsiteY100" fmla="*/ 3397250 h 4222750"/>
                    <a:gd name="connsiteX101" fmla="*/ 4610100 w 4616450"/>
                    <a:gd name="connsiteY101" fmla="*/ 3416300 h 4222750"/>
                    <a:gd name="connsiteX102" fmla="*/ 4616450 w 4616450"/>
                    <a:gd name="connsiteY102" fmla="*/ 3473450 h 4222750"/>
                    <a:gd name="connsiteX103" fmla="*/ 4508500 w 4616450"/>
                    <a:gd name="connsiteY103" fmla="*/ 3454400 h 4222750"/>
                    <a:gd name="connsiteX104" fmla="*/ 4425950 w 4616450"/>
                    <a:gd name="connsiteY104" fmla="*/ 3454400 h 4222750"/>
                    <a:gd name="connsiteX105" fmla="*/ 4381500 w 4616450"/>
                    <a:gd name="connsiteY105" fmla="*/ 3492500 h 4222750"/>
                    <a:gd name="connsiteX106" fmla="*/ 4362450 w 4616450"/>
                    <a:gd name="connsiteY106" fmla="*/ 3543300 h 4222750"/>
                    <a:gd name="connsiteX107" fmla="*/ 4375150 w 4616450"/>
                    <a:gd name="connsiteY107" fmla="*/ 3587750 h 4222750"/>
                    <a:gd name="connsiteX108" fmla="*/ 4254500 w 4616450"/>
                    <a:gd name="connsiteY108" fmla="*/ 3619500 h 4222750"/>
                    <a:gd name="connsiteX109" fmla="*/ 4203700 w 4616450"/>
                    <a:gd name="connsiteY109" fmla="*/ 3562350 h 4222750"/>
                    <a:gd name="connsiteX110" fmla="*/ 4178300 w 4616450"/>
                    <a:gd name="connsiteY110" fmla="*/ 3505200 h 4222750"/>
                    <a:gd name="connsiteX111" fmla="*/ 4133850 w 4616450"/>
                    <a:gd name="connsiteY111" fmla="*/ 3505200 h 4222750"/>
                    <a:gd name="connsiteX112" fmla="*/ 4127500 w 4616450"/>
                    <a:gd name="connsiteY112" fmla="*/ 3575050 h 4222750"/>
                    <a:gd name="connsiteX113" fmla="*/ 4019550 w 4616450"/>
                    <a:gd name="connsiteY113" fmla="*/ 3556000 h 4222750"/>
                    <a:gd name="connsiteX114" fmla="*/ 3987800 w 4616450"/>
                    <a:gd name="connsiteY114" fmla="*/ 3638550 h 4222750"/>
                    <a:gd name="connsiteX115" fmla="*/ 3949700 w 4616450"/>
                    <a:gd name="connsiteY115" fmla="*/ 3708400 h 4222750"/>
                    <a:gd name="connsiteX116" fmla="*/ 3949700 w 4616450"/>
                    <a:gd name="connsiteY116" fmla="*/ 3708400 h 4222750"/>
                    <a:gd name="connsiteX117" fmla="*/ 3854450 w 4616450"/>
                    <a:gd name="connsiteY117" fmla="*/ 3727450 h 4222750"/>
                    <a:gd name="connsiteX118" fmla="*/ 3797300 w 4616450"/>
                    <a:gd name="connsiteY118" fmla="*/ 3835400 h 4222750"/>
                    <a:gd name="connsiteX119" fmla="*/ 3733800 w 4616450"/>
                    <a:gd name="connsiteY119" fmla="*/ 3841750 h 4222750"/>
                    <a:gd name="connsiteX120" fmla="*/ 3740150 w 4616450"/>
                    <a:gd name="connsiteY120" fmla="*/ 4121150 h 4222750"/>
                    <a:gd name="connsiteX121" fmla="*/ 3638550 w 4616450"/>
                    <a:gd name="connsiteY121" fmla="*/ 4203700 h 4222750"/>
                    <a:gd name="connsiteX122" fmla="*/ 3511550 w 4616450"/>
                    <a:gd name="connsiteY122" fmla="*/ 4038600 h 4222750"/>
                    <a:gd name="connsiteX123" fmla="*/ 3473450 w 4616450"/>
                    <a:gd name="connsiteY123" fmla="*/ 4032250 h 4222750"/>
                    <a:gd name="connsiteX124" fmla="*/ 3441700 w 4616450"/>
                    <a:gd name="connsiteY124" fmla="*/ 4089400 h 4222750"/>
                    <a:gd name="connsiteX125" fmla="*/ 3397250 w 4616450"/>
                    <a:gd name="connsiteY125" fmla="*/ 4127500 h 4222750"/>
                    <a:gd name="connsiteX126" fmla="*/ 3314700 w 4616450"/>
                    <a:gd name="connsiteY126" fmla="*/ 4121150 h 4222750"/>
                    <a:gd name="connsiteX127" fmla="*/ 3225800 w 4616450"/>
                    <a:gd name="connsiteY127" fmla="*/ 4095750 h 4222750"/>
                    <a:gd name="connsiteX128" fmla="*/ 3194050 w 4616450"/>
                    <a:gd name="connsiteY128" fmla="*/ 4038600 h 4222750"/>
                    <a:gd name="connsiteX129" fmla="*/ 3130550 w 4616450"/>
                    <a:gd name="connsiteY129" fmla="*/ 4070350 h 4222750"/>
                    <a:gd name="connsiteX130" fmla="*/ 3054350 w 4616450"/>
                    <a:gd name="connsiteY130" fmla="*/ 4032250 h 4222750"/>
                    <a:gd name="connsiteX131" fmla="*/ 2882900 w 4616450"/>
                    <a:gd name="connsiteY131" fmla="*/ 4222750 h 4222750"/>
                    <a:gd name="connsiteX132" fmla="*/ 2819400 w 4616450"/>
                    <a:gd name="connsiteY132" fmla="*/ 4203700 h 4222750"/>
                    <a:gd name="connsiteX133" fmla="*/ 2889250 w 4616450"/>
                    <a:gd name="connsiteY133" fmla="*/ 4108450 h 4222750"/>
                    <a:gd name="connsiteX134" fmla="*/ 2832100 w 4616450"/>
                    <a:gd name="connsiteY134" fmla="*/ 4102100 h 4222750"/>
                    <a:gd name="connsiteX135" fmla="*/ 2832100 w 4616450"/>
                    <a:gd name="connsiteY135" fmla="*/ 4013200 h 4222750"/>
                    <a:gd name="connsiteX136" fmla="*/ 2882900 w 4616450"/>
                    <a:gd name="connsiteY136" fmla="*/ 3956050 h 4222750"/>
                    <a:gd name="connsiteX137" fmla="*/ 2813050 w 4616450"/>
                    <a:gd name="connsiteY137" fmla="*/ 3943350 h 4222750"/>
                    <a:gd name="connsiteX138" fmla="*/ 2749550 w 4616450"/>
                    <a:gd name="connsiteY138" fmla="*/ 3987800 h 4222750"/>
                    <a:gd name="connsiteX139" fmla="*/ 2743200 w 4616450"/>
                    <a:gd name="connsiteY139" fmla="*/ 3943350 h 4222750"/>
                    <a:gd name="connsiteX140" fmla="*/ 2806700 w 4616450"/>
                    <a:gd name="connsiteY140" fmla="*/ 3867150 h 4222750"/>
                    <a:gd name="connsiteX141" fmla="*/ 2800350 w 4616450"/>
                    <a:gd name="connsiteY141" fmla="*/ 3835400 h 4222750"/>
                    <a:gd name="connsiteX142" fmla="*/ 2889250 w 4616450"/>
                    <a:gd name="connsiteY142" fmla="*/ 3733800 h 4222750"/>
                    <a:gd name="connsiteX143" fmla="*/ 2927350 w 4616450"/>
                    <a:gd name="connsiteY143" fmla="*/ 3657600 h 4222750"/>
                    <a:gd name="connsiteX144" fmla="*/ 2933700 w 4616450"/>
                    <a:gd name="connsiteY144" fmla="*/ 3600450 h 4222750"/>
                    <a:gd name="connsiteX145" fmla="*/ 3035300 w 4616450"/>
                    <a:gd name="connsiteY145" fmla="*/ 3448050 h 4222750"/>
                    <a:gd name="connsiteX146" fmla="*/ 2863850 w 4616450"/>
                    <a:gd name="connsiteY146" fmla="*/ 3333750 h 4222750"/>
                    <a:gd name="connsiteX147" fmla="*/ 2984500 w 4616450"/>
                    <a:gd name="connsiteY147" fmla="*/ 3149600 h 4222750"/>
                    <a:gd name="connsiteX148" fmla="*/ 2965450 w 4616450"/>
                    <a:gd name="connsiteY148" fmla="*/ 3117850 h 4222750"/>
                    <a:gd name="connsiteX149" fmla="*/ 2933700 w 4616450"/>
                    <a:gd name="connsiteY149" fmla="*/ 3111500 h 4222750"/>
                    <a:gd name="connsiteX150" fmla="*/ 2908300 w 4616450"/>
                    <a:gd name="connsiteY150" fmla="*/ 3155950 h 4222750"/>
                    <a:gd name="connsiteX151" fmla="*/ 2755900 w 4616450"/>
                    <a:gd name="connsiteY151" fmla="*/ 3098800 h 4222750"/>
                    <a:gd name="connsiteX152" fmla="*/ 2705100 w 4616450"/>
                    <a:gd name="connsiteY152" fmla="*/ 3092450 h 4222750"/>
                    <a:gd name="connsiteX153" fmla="*/ 2622550 w 4616450"/>
                    <a:gd name="connsiteY153" fmla="*/ 3149600 h 4222750"/>
                    <a:gd name="connsiteX154" fmla="*/ 2571750 w 4616450"/>
                    <a:gd name="connsiteY154" fmla="*/ 3111500 h 4222750"/>
                    <a:gd name="connsiteX155" fmla="*/ 2501900 w 4616450"/>
                    <a:gd name="connsiteY155" fmla="*/ 3149600 h 4222750"/>
                    <a:gd name="connsiteX156" fmla="*/ 2514600 w 4616450"/>
                    <a:gd name="connsiteY156" fmla="*/ 3213100 h 4222750"/>
                    <a:gd name="connsiteX157" fmla="*/ 2482850 w 4616450"/>
                    <a:gd name="connsiteY157" fmla="*/ 3352800 h 4222750"/>
                    <a:gd name="connsiteX158" fmla="*/ 2400300 w 4616450"/>
                    <a:gd name="connsiteY158" fmla="*/ 3333750 h 4222750"/>
                    <a:gd name="connsiteX159" fmla="*/ 2381250 w 4616450"/>
                    <a:gd name="connsiteY159" fmla="*/ 3429000 h 4222750"/>
                    <a:gd name="connsiteX160" fmla="*/ 2381250 w 4616450"/>
                    <a:gd name="connsiteY160" fmla="*/ 3511550 h 4222750"/>
                    <a:gd name="connsiteX161" fmla="*/ 2381250 w 4616450"/>
                    <a:gd name="connsiteY161" fmla="*/ 3619500 h 4222750"/>
                    <a:gd name="connsiteX162" fmla="*/ 2406650 w 4616450"/>
                    <a:gd name="connsiteY162" fmla="*/ 3695700 h 4222750"/>
                    <a:gd name="connsiteX163" fmla="*/ 2444750 w 4616450"/>
                    <a:gd name="connsiteY163" fmla="*/ 3740150 h 4222750"/>
                    <a:gd name="connsiteX164" fmla="*/ 2476500 w 4616450"/>
                    <a:gd name="connsiteY164" fmla="*/ 3771900 h 4222750"/>
                    <a:gd name="connsiteX165" fmla="*/ 2413000 w 4616450"/>
                    <a:gd name="connsiteY165" fmla="*/ 3829050 h 4222750"/>
                    <a:gd name="connsiteX166" fmla="*/ 2381250 w 4616450"/>
                    <a:gd name="connsiteY166" fmla="*/ 3759200 h 4222750"/>
                    <a:gd name="connsiteX167" fmla="*/ 2381250 w 4616450"/>
                    <a:gd name="connsiteY167" fmla="*/ 3759200 h 4222750"/>
                    <a:gd name="connsiteX168" fmla="*/ 2298700 w 4616450"/>
                    <a:gd name="connsiteY168" fmla="*/ 3670300 h 4222750"/>
                    <a:gd name="connsiteX169" fmla="*/ 2190750 w 4616450"/>
                    <a:gd name="connsiteY169" fmla="*/ 3676650 h 4222750"/>
                    <a:gd name="connsiteX170" fmla="*/ 2146300 w 4616450"/>
                    <a:gd name="connsiteY170" fmla="*/ 3632200 h 4222750"/>
                    <a:gd name="connsiteX171" fmla="*/ 2178050 w 4616450"/>
                    <a:gd name="connsiteY171" fmla="*/ 3556000 h 4222750"/>
                    <a:gd name="connsiteX172" fmla="*/ 2222500 w 4616450"/>
                    <a:gd name="connsiteY172" fmla="*/ 3473450 h 4222750"/>
                    <a:gd name="connsiteX173" fmla="*/ 2228850 w 4616450"/>
                    <a:gd name="connsiteY173" fmla="*/ 3397250 h 4222750"/>
                    <a:gd name="connsiteX174" fmla="*/ 2190750 w 4616450"/>
                    <a:gd name="connsiteY174" fmla="*/ 3340100 h 4222750"/>
                    <a:gd name="connsiteX175" fmla="*/ 2139950 w 4616450"/>
                    <a:gd name="connsiteY175" fmla="*/ 3340100 h 4222750"/>
                    <a:gd name="connsiteX176" fmla="*/ 2209800 w 4616450"/>
                    <a:gd name="connsiteY176" fmla="*/ 3295650 h 4222750"/>
                    <a:gd name="connsiteX177" fmla="*/ 2317750 w 4616450"/>
                    <a:gd name="connsiteY177" fmla="*/ 3238500 h 4222750"/>
                    <a:gd name="connsiteX178" fmla="*/ 2336800 w 4616450"/>
                    <a:gd name="connsiteY178" fmla="*/ 3143250 h 4222750"/>
                    <a:gd name="connsiteX179" fmla="*/ 2355850 w 4616450"/>
                    <a:gd name="connsiteY179" fmla="*/ 3092450 h 4222750"/>
                    <a:gd name="connsiteX180" fmla="*/ 2432050 w 4616450"/>
                    <a:gd name="connsiteY180" fmla="*/ 3035300 h 4222750"/>
                    <a:gd name="connsiteX181" fmla="*/ 2368550 w 4616450"/>
                    <a:gd name="connsiteY181" fmla="*/ 2952750 h 4222750"/>
                    <a:gd name="connsiteX182" fmla="*/ 2311400 w 4616450"/>
                    <a:gd name="connsiteY182" fmla="*/ 2978150 h 4222750"/>
                    <a:gd name="connsiteX183" fmla="*/ 2203450 w 4616450"/>
                    <a:gd name="connsiteY183" fmla="*/ 2965450 h 4222750"/>
                    <a:gd name="connsiteX184" fmla="*/ 2139950 w 4616450"/>
                    <a:gd name="connsiteY184" fmla="*/ 2952750 h 4222750"/>
                    <a:gd name="connsiteX185" fmla="*/ 2082800 w 4616450"/>
                    <a:gd name="connsiteY185" fmla="*/ 2844800 h 4222750"/>
                    <a:gd name="connsiteX186" fmla="*/ 2012950 w 4616450"/>
                    <a:gd name="connsiteY186" fmla="*/ 2819400 h 4222750"/>
                    <a:gd name="connsiteX187" fmla="*/ 1898650 w 4616450"/>
                    <a:gd name="connsiteY187" fmla="*/ 2832100 h 4222750"/>
                    <a:gd name="connsiteX188" fmla="*/ 1828800 w 4616450"/>
                    <a:gd name="connsiteY188" fmla="*/ 2870200 h 4222750"/>
                    <a:gd name="connsiteX189" fmla="*/ 1758950 w 4616450"/>
                    <a:gd name="connsiteY189" fmla="*/ 2857500 h 4222750"/>
                    <a:gd name="connsiteX190" fmla="*/ 1797050 w 4616450"/>
                    <a:gd name="connsiteY190" fmla="*/ 2762250 h 4222750"/>
                    <a:gd name="connsiteX191" fmla="*/ 1720850 w 4616450"/>
                    <a:gd name="connsiteY191" fmla="*/ 2730500 h 4222750"/>
                    <a:gd name="connsiteX192" fmla="*/ 1676400 w 4616450"/>
                    <a:gd name="connsiteY192" fmla="*/ 2730500 h 4222750"/>
                    <a:gd name="connsiteX193" fmla="*/ 1631950 w 4616450"/>
                    <a:gd name="connsiteY193" fmla="*/ 2711450 h 4222750"/>
                    <a:gd name="connsiteX194" fmla="*/ 1593850 w 4616450"/>
                    <a:gd name="connsiteY194" fmla="*/ 2806700 h 4222750"/>
                    <a:gd name="connsiteX195" fmla="*/ 1581150 w 4616450"/>
                    <a:gd name="connsiteY195" fmla="*/ 2743200 h 4222750"/>
                    <a:gd name="connsiteX196" fmla="*/ 1555750 w 4616450"/>
                    <a:gd name="connsiteY196" fmla="*/ 2673350 h 4222750"/>
                    <a:gd name="connsiteX197" fmla="*/ 1530350 w 4616450"/>
                    <a:gd name="connsiteY197" fmla="*/ 2711450 h 4222750"/>
                    <a:gd name="connsiteX198" fmla="*/ 1517650 w 4616450"/>
                    <a:gd name="connsiteY198" fmla="*/ 2654300 h 4222750"/>
                    <a:gd name="connsiteX199" fmla="*/ 1473200 w 4616450"/>
                    <a:gd name="connsiteY199" fmla="*/ 2635250 h 4222750"/>
                    <a:gd name="connsiteX200" fmla="*/ 1397000 w 4616450"/>
                    <a:gd name="connsiteY200" fmla="*/ 2603500 h 4222750"/>
                    <a:gd name="connsiteX201" fmla="*/ 1308100 w 4616450"/>
                    <a:gd name="connsiteY201" fmla="*/ 2667000 h 4222750"/>
                    <a:gd name="connsiteX202" fmla="*/ 1200150 w 4616450"/>
                    <a:gd name="connsiteY202" fmla="*/ 2584450 h 4222750"/>
                    <a:gd name="connsiteX203" fmla="*/ 1127125 w 4616450"/>
                    <a:gd name="connsiteY203" fmla="*/ 2593975 h 4222750"/>
                    <a:gd name="connsiteX204" fmla="*/ 1046162 w 4616450"/>
                    <a:gd name="connsiteY204" fmla="*/ 2597150 h 4222750"/>
                    <a:gd name="connsiteX205" fmla="*/ 1011238 w 4616450"/>
                    <a:gd name="connsiteY205" fmla="*/ 2541588 h 4222750"/>
                    <a:gd name="connsiteX206" fmla="*/ 1009650 w 4616450"/>
                    <a:gd name="connsiteY206" fmla="*/ 2463800 h 4222750"/>
                    <a:gd name="connsiteX207" fmla="*/ 1066800 w 4616450"/>
                    <a:gd name="connsiteY207" fmla="*/ 2413000 h 4222750"/>
                    <a:gd name="connsiteX208" fmla="*/ 1028700 w 4616450"/>
                    <a:gd name="connsiteY208" fmla="*/ 2368550 h 4222750"/>
                    <a:gd name="connsiteX209" fmla="*/ 990600 w 4616450"/>
                    <a:gd name="connsiteY209" fmla="*/ 2343150 h 4222750"/>
                    <a:gd name="connsiteX210" fmla="*/ 889000 w 4616450"/>
                    <a:gd name="connsiteY210" fmla="*/ 2324100 h 4222750"/>
                    <a:gd name="connsiteX211" fmla="*/ 787400 w 4616450"/>
                    <a:gd name="connsiteY211" fmla="*/ 2311400 h 4222750"/>
                    <a:gd name="connsiteX212" fmla="*/ 777875 w 4616450"/>
                    <a:gd name="connsiteY212" fmla="*/ 2245519 h 4222750"/>
                    <a:gd name="connsiteX213" fmla="*/ 805656 w 4616450"/>
                    <a:gd name="connsiteY213" fmla="*/ 2173288 h 4222750"/>
                    <a:gd name="connsiteX0" fmla="*/ 114300 w 4616450"/>
                    <a:gd name="connsiteY0" fmla="*/ 533400 h 4222750"/>
                    <a:gd name="connsiteX1" fmla="*/ 69850 w 4616450"/>
                    <a:gd name="connsiteY1" fmla="*/ 488950 h 4222750"/>
                    <a:gd name="connsiteX2" fmla="*/ 127000 w 4616450"/>
                    <a:gd name="connsiteY2" fmla="*/ 425450 h 4222750"/>
                    <a:gd name="connsiteX3" fmla="*/ 76200 w 4616450"/>
                    <a:gd name="connsiteY3" fmla="*/ 368300 h 4222750"/>
                    <a:gd name="connsiteX4" fmla="*/ 0 w 4616450"/>
                    <a:gd name="connsiteY4" fmla="*/ 355600 h 4222750"/>
                    <a:gd name="connsiteX5" fmla="*/ 95250 w 4616450"/>
                    <a:gd name="connsiteY5" fmla="*/ 241300 h 4222750"/>
                    <a:gd name="connsiteX6" fmla="*/ 228600 w 4616450"/>
                    <a:gd name="connsiteY6" fmla="*/ 127000 h 4222750"/>
                    <a:gd name="connsiteX7" fmla="*/ 247650 w 4616450"/>
                    <a:gd name="connsiteY7" fmla="*/ 152400 h 4222750"/>
                    <a:gd name="connsiteX8" fmla="*/ 323850 w 4616450"/>
                    <a:gd name="connsiteY8" fmla="*/ 88900 h 4222750"/>
                    <a:gd name="connsiteX9" fmla="*/ 361950 w 4616450"/>
                    <a:gd name="connsiteY9" fmla="*/ 152400 h 4222750"/>
                    <a:gd name="connsiteX10" fmla="*/ 419100 w 4616450"/>
                    <a:gd name="connsiteY10" fmla="*/ 146050 h 4222750"/>
                    <a:gd name="connsiteX11" fmla="*/ 444500 w 4616450"/>
                    <a:gd name="connsiteY11" fmla="*/ 127000 h 4222750"/>
                    <a:gd name="connsiteX12" fmla="*/ 508000 w 4616450"/>
                    <a:gd name="connsiteY12" fmla="*/ 146050 h 4222750"/>
                    <a:gd name="connsiteX13" fmla="*/ 622300 w 4616450"/>
                    <a:gd name="connsiteY13" fmla="*/ 88900 h 4222750"/>
                    <a:gd name="connsiteX14" fmla="*/ 679450 w 4616450"/>
                    <a:gd name="connsiteY14" fmla="*/ 44450 h 4222750"/>
                    <a:gd name="connsiteX15" fmla="*/ 723900 w 4616450"/>
                    <a:gd name="connsiteY15" fmla="*/ 63500 h 4222750"/>
                    <a:gd name="connsiteX16" fmla="*/ 742950 w 4616450"/>
                    <a:gd name="connsiteY16" fmla="*/ 38100 h 4222750"/>
                    <a:gd name="connsiteX17" fmla="*/ 730250 w 4616450"/>
                    <a:gd name="connsiteY17" fmla="*/ 12700 h 4222750"/>
                    <a:gd name="connsiteX18" fmla="*/ 762000 w 4616450"/>
                    <a:gd name="connsiteY18" fmla="*/ 0 h 4222750"/>
                    <a:gd name="connsiteX19" fmla="*/ 762000 w 4616450"/>
                    <a:gd name="connsiteY19" fmla="*/ 0 h 4222750"/>
                    <a:gd name="connsiteX20" fmla="*/ 863600 w 4616450"/>
                    <a:gd name="connsiteY20" fmla="*/ 50800 h 4222750"/>
                    <a:gd name="connsiteX21" fmla="*/ 927100 w 4616450"/>
                    <a:gd name="connsiteY21" fmla="*/ 50800 h 4222750"/>
                    <a:gd name="connsiteX22" fmla="*/ 971550 w 4616450"/>
                    <a:gd name="connsiteY22" fmla="*/ 101600 h 4222750"/>
                    <a:gd name="connsiteX23" fmla="*/ 1009650 w 4616450"/>
                    <a:gd name="connsiteY23" fmla="*/ 101600 h 4222750"/>
                    <a:gd name="connsiteX24" fmla="*/ 1009650 w 4616450"/>
                    <a:gd name="connsiteY24" fmla="*/ 50800 h 4222750"/>
                    <a:gd name="connsiteX25" fmla="*/ 1009650 w 4616450"/>
                    <a:gd name="connsiteY25" fmla="*/ 50800 h 4222750"/>
                    <a:gd name="connsiteX26" fmla="*/ 1028700 w 4616450"/>
                    <a:gd name="connsiteY26" fmla="*/ 6350 h 4222750"/>
                    <a:gd name="connsiteX27" fmla="*/ 1047750 w 4616450"/>
                    <a:gd name="connsiteY27" fmla="*/ 25400 h 4222750"/>
                    <a:gd name="connsiteX28" fmla="*/ 1098550 w 4616450"/>
                    <a:gd name="connsiteY28" fmla="*/ 6350 h 4222750"/>
                    <a:gd name="connsiteX29" fmla="*/ 1193800 w 4616450"/>
                    <a:gd name="connsiteY29" fmla="*/ 63500 h 4222750"/>
                    <a:gd name="connsiteX30" fmla="*/ 1200150 w 4616450"/>
                    <a:gd name="connsiteY30" fmla="*/ 101600 h 4222750"/>
                    <a:gd name="connsiteX31" fmla="*/ 1238250 w 4616450"/>
                    <a:gd name="connsiteY31" fmla="*/ 133350 h 4222750"/>
                    <a:gd name="connsiteX32" fmla="*/ 1308100 w 4616450"/>
                    <a:gd name="connsiteY32" fmla="*/ 165100 h 4222750"/>
                    <a:gd name="connsiteX33" fmla="*/ 1339850 w 4616450"/>
                    <a:gd name="connsiteY33" fmla="*/ 222250 h 4222750"/>
                    <a:gd name="connsiteX34" fmla="*/ 1365250 w 4616450"/>
                    <a:gd name="connsiteY34" fmla="*/ 285750 h 4222750"/>
                    <a:gd name="connsiteX35" fmla="*/ 1441450 w 4616450"/>
                    <a:gd name="connsiteY35" fmla="*/ 266700 h 4222750"/>
                    <a:gd name="connsiteX36" fmla="*/ 1466850 w 4616450"/>
                    <a:gd name="connsiteY36" fmla="*/ 304800 h 4222750"/>
                    <a:gd name="connsiteX37" fmla="*/ 1524000 w 4616450"/>
                    <a:gd name="connsiteY37" fmla="*/ 342900 h 4222750"/>
                    <a:gd name="connsiteX38" fmla="*/ 1606550 w 4616450"/>
                    <a:gd name="connsiteY38" fmla="*/ 336550 h 4222750"/>
                    <a:gd name="connsiteX39" fmla="*/ 1631950 w 4616450"/>
                    <a:gd name="connsiteY39" fmla="*/ 381000 h 4222750"/>
                    <a:gd name="connsiteX40" fmla="*/ 1714500 w 4616450"/>
                    <a:gd name="connsiteY40" fmla="*/ 406400 h 4222750"/>
                    <a:gd name="connsiteX41" fmla="*/ 1790700 w 4616450"/>
                    <a:gd name="connsiteY41" fmla="*/ 444500 h 4222750"/>
                    <a:gd name="connsiteX42" fmla="*/ 1905000 w 4616450"/>
                    <a:gd name="connsiteY42" fmla="*/ 495300 h 4222750"/>
                    <a:gd name="connsiteX43" fmla="*/ 2000250 w 4616450"/>
                    <a:gd name="connsiteY43" fmla="*/ 533400 h 4222750"/>
                    <a:gd name="connsiteX44" fmla="*/ 2038350 w 4616450"/>
                    <a:gd name="connsiteY44" fmla="*/ 584200 h 4222750"/>
                    <a:gd name="connsiteX45" fmla="*/ 2063750 w 4616450"/>
                    <a:gd name="connsiteY45" fmla="*/ 628650 h 4222750"/>
                    <a:gd name="connsiteX46" fmla="*/ 2063750 w 4616450"/>
                    <a:gd name="connsiteY46" fmla="*/ 673100 h 4222750"/>
                    <a:gd name="connsiteX47" fmla="*/ 2190750 w 4616450"/>
                    <a:gd name="connsiteY47" fmla="*/ 749300 h 4222750"/>
                    <a:gd name="connsiteX48" fmla="*/ 2286000 w 4616450"/>
                    <a:gd name="connsiteY48" fmla="*/ 742950 h 4222750"/>
                    <a:gd name="connsiteX49" fmla="*/ 2425700 w 4616450"/>
                    <a:gd name="connsiteY49" fmla="*/ 755650 h 4222750"/>
                    <a:gd name="connsiteX50" fmla="*/ 2489200 w 4616450"/>
                    <a:gd name="connsiteY50" fmla="*/ 755650 h 4222750"/>
                    <a:gd name="connsiteX51" fmla="*/ 2565400 w 4616450"/>
                    <a:gd name="connsiteY51" fmla="*/ 793750 h 4222750"/>
                    <a:gd name="connsiteX52" fmla="*/ 2641600 w 4616450"/>
                    <a:gd name="connsiteY52" fmla="*/ 800100 h 4222750"/>
                    <a:gd name="connsiteX53" fmla="*/ 2641600 w 4616450"/>
                    <a:gd name="connsiteY53" fmla="*/ 800100 h 4222750"/>
                    <a:gd name="connsiteX54" fmla="*/ 2698750 w 4616450"/>
                    <a:gd name="connsiteY54" fmla="*/ 882650 h 4222750"/>
                    <a:gd name="connsiteX55" fmla="*/ 2816225 w 4616450"/>
                    <a:gd name="connsiteY55" fmla="*/ 918369 h 4222750"/>
                    <a:gd name="connsiteX56" fmla="*/ 2912268 w 4616450"/>
                    <a:gd name="connsiteY56" fmla="*/ 931863 h 4222750"/>
                    <a:gd name="connsiteX57" fmla="*/ 2977356 w 4616450"/>
                    <a:gd name="connsiteY57" fmla="*/ 978694 h 4222750"/>
                    <a:gd name="connsiteX58" fmla="*/ 3040856 w 4616450"/>
                    <a:gd name="connsiteY58" fmla="*/ 992188 h 4222750"/>
                    <a:gd name="connsiteX59" fmla="*/ 3155155 w 4616450"/>
                    <a:gd name="connsiteY59" fmla="*/ 1021556 h 4222750"/>
                    <a:gd name="connsiteX60" fmla="*/ 3259137 w 4616450"/>
                    <a:gd name="connsiteY60" fmla="*/ 1019175 h 4222750"/>
                    <a:gd name="connsiteX61" fmla="*/ 3303588 w 4616450"/>
                    <a:gd name="connsiteY61" fmla="*/ 1077119 h 4222750"/>
                    <a:gd name="connsiteX62" fmla="*/ 3335337 w 4616450"/>
                    <a:gd name="connsiteY62" fmla="*/ 1158875 h 4222750"/>
                    <a:gd name="connsiteX63" fmla="*/ 3359150 w 4616450"/>
                    <a:gd name="connsiteY63" fmla="*/ 1266824 h 4222750"/>
                    <a:gd name="connsiteX64" fmla="*/ 3484562 w 4616450"/>
                    <a:gd name="connsiteY64" fmla="*/ 1362075 h 4222750"/>
                    <a:gd name="connsiteX65" fmla="*/ 3549650 w 4616450"/>
                    <a:gd name="connsiteY65" fmla="*/ 1416050 h 4222750"/>
                    <a:gd name="connsiteX66" fmla="*/ 3594100 w 4616450"/>
                    <a:gd name="connsiteY66" fmla="*/ 1454150 h 4222750"/>
                    <a:gd name="connsiteX67" fmla="*/ 3602831 w 4616450"/>
                    <a:gd name="connsiteY67" fmla="*/ 1524000 h 4222750"/>
                    <a:gd name="connsiteX68" fmla="*/ 3651250 w 4616450"/>
                    <a:gd name="connsiteY68" fmla="*/ 1549400 h 4222750"/>
                    <a:gd name="connsiteX69" fmla="*/ 3689350 w 4616450"/>
                    <a:gd name="connsiteY69" fmla="*/ 1561306 h 4222750"/>
                    <a:gd name="connsiteX70" fmla="*/ 3683000 w 4616450"/>
                    <a:gd name="connsiteY70" fmla="*/ 1625600 h 4222750"/>
                    <a:gd name="connsiteX71" fmla="*/ 3746500 w 4616450"/>
                    <a:gd name="connsiteY71" fmla="*/ 1644650 h 4222750"/>
                    <a:gd name="connsiteX72" fmla="*/ 3727450 w 4616450"/>
                    <a:gd name="connsiteY72" fmla="*/ 1701800 h 4222750"/>
                    <a:gd name="connsiteX73" fmla="*/ 3759200 w 4616450"/>
                    <a:gd name="connsiteY73" fmla="*/ 1758950 h 4222750"/>
                    <a:gd name="connsiteX74" fmla="*/ 3784600 w 4616450"/>
                    <a:gd name="connsiteY74" fmla="*/ 1784350 h 4222750"/>
                    <a:gd name="connsiteX75" fmla="*/ 3854450 w 4616450"/>
                    <a:gd name="connsiteY75" fmla="*/ 1765300 h 4222750"/>
                    <a:gd name="connsiteX76" fmla="*/ 3860800 w 4616450"/>
                    <a:gd name="connsiteY76" fmla="*/ 1816100 h 4222750"/>
                    <a:gd name="connsiteX77" fmla="*/ 3898900 w 4616450"/>
                    <a:gd name="connsiteY77" fmla="*/ 1816100 h 4222750"/>
                    <a:gd name="connsiteX78" fmla="*/ 3937000 w 4616450"/>
                    <a:gd name="connsiteY78" fmla="*/ 1885950 h 4222750"/>
                    <a:gd name="connsiteX79" fmla="*/ 3860800 w 4616450"/>
                    <a:gd name="connsiteY79" fmla="*/ 1892300 h 4222750"/>
                    <a:gd name="connsiteX80" fmla="*/ 3778250 w 4616450"/>
                    <a:gd name="connsiteY80" fmla="*/ 1898650 h 4222750"/>
                    <a:gd name="connsiteX81" fmla="*/ 3740150 w 4616450"/>
                    <a:gd name="connsiteY81" fmla="*/ 2222500 h 4222750"/>
                    <a:gd name="connsiteX82" fmla="*/ 3733800 w 4616450"/>
                    <a:gd name="connsiteY82" fmla="*/ 2336800 h 4222750"/>
                    <a:gd name="connsiteX83" fmla="*/ 3714750 w 4616450"/>
                    <a:gd name="connsiteY83" fmla="*/ 2457450 h 4222750"/>
                    <a:gd name="connsiteX84" fmla="*/ 3804444 w 4616450"/>
                    <a:gd name="connsiteY84" fmla="*/ 2638425 h 4222750"/>
                    <a:gd name="connsiteX85" fmla="*/ 3731419 w 4616450"/>
                    <a:gd name="connsiteY85" fmla="*/ 2676525 h 4222750"/>
                    <a:gd name="connsiteX86" fmla="*/ 3714750 w 4616450"/>
                    <a:gd name="connsiteY86" fmla="*/ 2705100 h 4222750"/>
                    <a:gd name="connsiteX87" fmla="*/ 3733800 w 4616450"/>
                    <a:gd name="connsiteY87" fmla="*/ 2781300 h 4222750"/>
                    <a:gd name="connsiteX88" fmla="*/ 3816350 w 4616450"/>
                    <a:gd name="connsiteY88" fmla="*/ 2813050 h 4222750"/>
                    <a:gd name="connsiteX89" fmla="*/ 3835400 w 4616450"/>
                    <a:gd name="connsiteY89" fmla="*/ 2857500 h 4222750"/>
                    <a:gd name="connsiteX90" fmla="*/ 3930650 w 4616450"/>
                    <a:gd name="connsiteY90" fmla="*/ 2819400 h 4222750"/>
                    <a:gd name="connsiteX91" fmla="*/ 3949700 w 4616450"/>
                    <a:gd name="connsiteY91" fmla="*/ 2908300 h 4222750"/>
                    <a:gd name="connsiteX92" fmla="*/ 4025900 w 4616450"/>
                    <a:gd name="connsiteY92" fmla="*/ 2965450 h 4222750"/>
                    <a:gd name="connsiteX93" fmla="*/ 4114800 w 4616450"/>
                    <a:gd name="connsiteY93" fmla="*/ 3009900 h 4222750"/>
                    <a:gd name="connsiteX94" fmla="*/ 4133850 w 4616450"/>
                    <a:gd name="connsiteY94" fmla="*/ 3086100 h 4222750"/>
                    <a:gd name="connsiteX95" fmla="*/ 4229100 w 4616450"/>
                    <a:gd name="connsiteY95" fmla="*/ 3143250 h 4222750"/>
                    <a:gd name="connsiteX96" fmla="*/ 4343400 w 4616450"/>
                    <a:gd name="connsiteY96" fmla="*/ 3200400 h 4222750"/>
                    <a:gd name="connsiteX97" fmla="*/ 4470400 w 4616450"/>
                    <a:gd name="connsiteY97" fmla="*/ 3219450 h 4222750"/>
                    <a:gd name="connsiteX98" fmla="*/ 4565650 w 4616450"/>
                    <a:gd name="connsiteY98" fmla="*/ 3270250 h 4222750"/>
                    <a:gd name="connsiteX99" fmla="*/ 4540250 w 4616450"/>
                    <a:gd name="connsiteY99" fmla="*/ 3346450 h 4222750"/>
                    <a:gd name="connsiteX100" fmla="*/ 4591050 w 4616450"/>
                    <a:gd name="connsiteY100" fmla="*/ 3397250 h 4222750"/>
                    <a:gd name="connsiteX101" fmla="*/ 4610100 w 4616450"/>
                    <a:gd name="connsiteY101" fmla="*/ 3416300 h 4222750"/>
                    <a:gd name="connsiteX102" fmla="*/ 4616450 w 4616450"/>
                    <a:gd name="connsiteY102" fmla="*/ 3473450 h 4222750"/>
                    <a:gd name="connsiteX103" fmla="*/ 4508500 w 4616450"/>
                    <a:gd name="connsiteY103" fmla="*/ 3454400 h 4222750"/>
                    <a:gd name="connsiteX104" fmla="*/ 4425950 w 4616450"/>
                    <a:gd name="connsiteY104" fmla="*/ 3454400 h 4222750"/>
                    <a:gd name="connsiteX105" fmla="*/ 4381500 w 4616450"/>
                    <a:gd name="connsiteY105" fmla="*/ 3492500 h 4222750"/>
                    <a:gd name="connsiteX106" fmla="*/ 4362450 w 4616450"/>
                    <a:gd name="connsiteY106" fmla="*/ 3543300 h 4222750"/>
                    <a:gd name="connsiteX107" fmla="*/ 4375150 w 4616450"/>
                    <a:gd name="connsiteY107" fmla="*/ 3587750 h 4222750"/>
                    <a:gd name="connsiteX108" fmla="*/ 4254500 w 4616450"/>
                    <a:gd name="connsiteY108" fmla="*/ 3619500 h 4222750"/>
                    <a:gd name="connsiteX109" fmla="*/ 4203700 w 4616450"/>
                    <a:gd name="connsiteY109" fmla="*/ 3562350 h 4222750"/>
                    <a:gd name="connsiteX110" fmla="*/ 4178300 w 4616450"/>
                    <a:gd name="connsiteY110" fmla="*/ 3505200 h 4222750"/>
                    <a:gd name="connsiteX111" fmla="*/ 4133850 w 4616450"/>
                    <a:gd name="connsiteY111" fmla="*/ 3505200 h 4222750"/>
                    <a:gd name="connsiteX112" fmla="*/ 4127500 w 4616450"/>
                    <a:gd name="connsiteY112" fmla="*/ 3575050 h 4222750"/>
                    <a:gd name="connsiteX113" fmla="*/ 4019550 w 4616450"/>
                    <a:gd name="connsiteY113" fmla="*/ 3556000 h 4222750"/>
                    <a:gd name="connsiteX114" fmla="*/ 3987800 w 4616450"/>
                    <a:gd name="connsiteY114" fmla="*/ 3638550 h 4222750"/>
                    <a:gd name="connsiteX115" fmla="*/ 3949700 w 4616450"/>
                    <a:gd name="connsiteY115" fmla="*/ 3708400 h 4222750"/>
                    <a:gd name="connsiteX116" fmla="*/ 3949700 w 4616450"/>
                    <a:gd name="connsiteY116" fmla="*/ 3708400 h 4222750"/>
                    <a:gd name="connsiteX117" fmla="*/ 3854450 w 4616450"/>
                    <a:gd name="connsiteY117" fmla="*/ 3727450 h 4222750"/>
                    <a:gd name="connsiteX118" fmla="*/ 3797300 w 4616450"/>
                    <a:gd name="connsiteY118" fmla="*/ 3835400 h 4222750"/>
                    <a:gd name="connsiteX119" fmla="*/ 3733800 w 4616450"/>
                    <a:gd name="connsiteY119" fmla="*/ 3841750 h 4222750"/>
                    <a:gd name="connsiteX120" fmla="*/ 3740150 w 4616450"/>
                    <a:gd name="connsiteY120" fmla="*/ 4121150 h 4222750"/>
                    <a:gd name="connsiteX121" fmla="*/ 3638550 w 4616450"/>
                    <a:gd name="connsiteY121" fmla="*/ 4203700 h 4222750"/>
                    <a:gd name="connsiteX122" fmla="*/ 3511550 w 4616450"/>
                    <a:gd name="connsiteY122" fmla="*/ 4038600 h 4222750"/>
                    <a:gd name="connsiteX123" fmla="*/ 3473450 w 4616450"/>
                    <a:gd name="connsiteY123" fmla="*/ 4032250 h 4222750"/>
                    <a:gd name="connsiteX124" fmla="*/ 3441700 w 4616450"/>
                    <a:gd name="connsiteY124" fmla="*/ 4089400 h 4222750"/>
                    <a:gd name="connsiteX125" fmla="*/ 3397250 w 4616450"/>
                    <a:gd name="connsiteY125" fmla="*/ 4127500 h 4222750"/>
                    <a:gd name="connsiteX126" fmla="*/ 3314700 w 4616450"/>
                    <a:gd name="connsiteY126" fmla="*/ 4121150 h 4222750"/>
                    <a:gd name="connsiteX127" fmla="*/ 3225800 w 4616450"/>
                    <a:gd name="connsiteY127" fmla="*/ 4095750 h 4222750"/>
                    <a:gd name="connsiteX128" fmla="*/ 3194050 w 4616450"/>
                    <a:gd name="connsiteY128" fmla="*/ 4038600 h 4222750"/>
                    <a:gd name="connsiteX129" fmla="*/ 3130550 w 4616450"/>
                    <a:gd name="connsiteY129" fmla="*/ 4070350 h 4222750"/>
                    <a:gd name="connsiteX130" fmla="*/ 3054350 w 4616450"/>
                    <a:gd name="connsiteY130" fmla="*/ 4032250 h 4222750"/>
                    <a:gd name="connsiteX131" fmla="*/ 2882900 w 4616450"/>
                    <a:gd name="connsiteY131" fmla="*/ 4222750 h 4222750"/>
                    <a:gd name="connsiteX132" fmla="*/ 2819400 w 4616450"/>
                    <a:gd name="connsiteY132" fmla="*/ 4203700 h 4222750"/>
                    <a:gd name="connsiteX133" fmla="*/ 2889250 w 4616450"/>
                    <a:gd name="connsiteY133" fmla="*/ 4108450 h 4222750"/>
                    <a:gd name="connsiteX134" fmla="*/ 2832100 w 4616450"/>
                    <a:gd name="connsiteY134" fmla="*/ 4102100 h 4222750"/>
                    <a:gd name="connsiteX135" fmla="*/ 2832100 w 4616450"/>
                    <a:gd name="connsiteY135" fmla="*/ 4013200 h 4222750"/>
                    <a:gd name="connsiteX136" fmla="*/ 2882900 w 4616450"/>
                    <a:gd name="connsiteY136" fmla="*/ 3956050 h 4222750"/>
                    <a:gd name="connsiteX137" fmla="*/ 2813050 w 4616450"/>
                    <a:gd name="connsiteY137" fmla="*/ 3943350 h 4222750"/>
                    <a:gd name="connsiteX138" fmla="*/ 2749550 w 4616450"/>
                    <a:gd name="connsiteY138" fmla="*/ 3987800 h 4222750"/>
                    <a:gd name="connsiteX139" fmla="*/ 2743200 w 4616450"/>
                    <a:gd name="connsiteY139" fmla="*/ 3943350 h 4222750"/>
                    <a:gd name="connsiteX140" fmla="*/ 2806700 w 4616450"/>
                    <a:gd name="connsiteY140" fmla="*/ 3867150 h 4222750"/>
                    <a:gd name="connsiteX141" fmla="*/ 2800350 w 4616450"/>
                    <a:gd name="connsiteY141" fmla="*/ 3835400 h 4222750"/>
                    <a:gd name="connsiteX142" fmla="*/ 2889250 w 4616450"/>
                    <a:gd name="connsiteY142" fmla="*/ 3733800 h 4222750"/>
                    <a:gd name="connsiteX143" fmla="*/ 2927350 w 4616450"/>
                    <a:gd name="connsiteY143" fmla="*/ 3657600 h 4222750"/>
                    <a:gd name="connsiteX144" fmla="*/ 2933700 w 4616450"/>
                    <a:gd name="connsiteY144" fmla="*/ 3600450 h 4222750"/>
                    <a:gd name="connsiteX145" fmla="*/ 3035300 w 4616450"/>
                    <a:gd name="connsiteY145" fmla="*/ 3448050 h 4222750"/>
                    <a:gd name="connsiteX146" fmla="*/ 2863850 w 4616450"/>
                    <a:gd name="connsiteY146" fmla="*/ 3333750 h 4222750"/>
                    <a:gd name="connsiteX147" fmla="*/ 2984500 w 4616450"/>
                    <a:gd name="connsiteY147" fmla="*/ 3149600 h 4222750"/>
                    <a:gd name="connsiteX148" fmla="*/ 2965450 w 4616450"/>
                    <a:gd name="connsiteY148" fmla="*/ 3117850 h 4222750"/>
                    <a:gd name="connsiteX149" fmla="*/ 2933700 w 4616450"/>
                    <a:gd name="connsiteY149" fmla="*/ 3111500 h 4222750"/>
                    <a:gd name="connsiteX150" fmla="*/ 2908300 w 4616450"/>
                    <a:gd name="connsiteY150" fmla="*/ 3155950 h 4222750"/>
                    <a:gd name="connsiteX151" fmla="*/ 2755900 w 4616450"/>
                    <a:gd name="connsiteY151" fmla="*/ 3098800 h 4222750"/>
                    <a:gd name="connsiteX152" fmla="*/ 2705100 w 4616450"/>
                    <a:gd name="connsiteY152" fmla="*/ 3092450 h 4222750"/>
                    <a:gd name="connsiteX153" fmla="*/ 2622550 w 4616450"/>
                    <a:gd name="connsiteY153" fmla="*/ 3149600 h 4222750"/>
                    <a:gd name="connsiteX154" fmla="*/ 2571750 w 4616450"/>
                    <a:gd name="connsiteY154" fmla="*/ 3111500 h 4222750"/>
                    <a:gd name="connsiteX155" fmla="*/ 2501900 w 4616450"/>
                    <a:gd name="connsiteY155" fmla="*/ 3149600 h 4222750"/>
                    <a:gd name="connsiteX156" fmla="*/ 2514600 w 4616450"/>
                    <a:gd name="connsiteY156" fmla="*/ 3213100 h 4222750"/>
                    <a:gd name="connsiteX157" fmla="*/ 2482850 w 4616450"/>
                    <a:gd name="connsiteY157" fmla="*/ 3352800 h 4222750"/>
                    <a:gd name="connsiteX158" fmla="*/ 2400300 w 4616450"/>
                    <a:gd name="connsiteY158" fmla="*/ 3333750 h 4222750"/>
                    <a:gd name="connsiteX159" fmla="*/ 2381250 w 4616450"/>
                    <a:gd name="connsiteY159" fmla="*/ 3429000 h 4222750"/>
                    <a:gd name="connsiteX160" fmla="*/ 2381250 w 4616450"/>
                    <a:gd name="connsiteY160" fmla="*/ 3511550 h 4222750"/>
                    <a:gd name="connsiteX161" fmla="*/ 2381250 w 4616450"/>
                    <a:gd name="connsiteY161" fmla="*/ 3619500 h 4222750"/>
                    <a:gd name="connsiteX162" fmla="*/ 2406650 w 4616450"/>
                    <a:gd name="connsiteY162" fmla="*/ 3695700 h 4222750"/>
                    <a:gd name="connsiteX163" fmla="*/ 2444750 w 4616450"/>
                    <a:gd name="connsiteY163" fmla="*/ 3740150 h 4222750"/>
                    <a:gd name="connsiteX164" fmla="*/ 2476500 w 4616450"/>
                    <a:gd name="connsiteY164" fmla="*/ 3771900 h 4222750"/>
                    <a:gd name="connsiteX165" fmla="*/ 2413000 w 4616450"/>
                    <a:gd name="connsiteY165" fmla="*/ 3829050 h 4222750"/>
                    <a:gd name="connsiteX166" fmla="*/ 2381250 w 4616450"/>
                    <a:gd name="connsiteY166" fmla="*/ 3759200 h 4222750"/>
                    <a:gd name="connsiteX167" fmla="*/ 2381250 w 4616450"/>
                    <a:gd name="connsiteY167" fmla="*/ 3759200 h 4222750"/>
                    <a:gd name="connsiteX168" fmla="*/ 2298700 w 4616450"/>
                    <a:gd name="connsiteY168" fmla="*/ 3670300 h 4222750"/>
                    <a:gd name="connsiteX169" fmla="*/ 2190750 w 4616450"/>
                    <a:gd name="connsiteY169" fmla="*/ 3676650 h 4222750"/>
                    <a:gd name="connsiteX170" fmla="*/ 2146300 w 4616450"/>
                    <a:gd name="connsiteY170" fmla="*/ 3632200 h 4222750"/>
                    <a:gd name="connsiteX171" fmla="*/ 2178050 w 4616450"/>
                    <a:gd name="connsiteY171" fmla="*/ 3556000 h 4222750"/>
                    <a:gd name="connsiteX172" fmla="*/ 2222500 w 4616450"/>
                    <a:gd name="connsiteY172" fmla="*/ 3473450 h 4222750"/>
                    <a:gd name="connsiteX173" fmla="*/ 2228850 w 4616450"/>
                    <a:gd name="connsiteY173" fmla="*/ 3397250 h 4222750"/>
                    <a:gd name="connsiteX174" fmla="*/ 2190750 w 4616450"/>
                    <a:gd name="connsiteY174" fmla="*/ 3340100 h 4222750"/>
                    <a:gd name="connsiteX175" fmla="*/ 2139950 w 4616450"/>
                    <a:gd name="connsiteY175" fmla="*/ 3340100 h 4222750"/>
                    <a:gd name="connsiteX176" fmla="*/ 2209800 w 4616450"/>
                    <a:gd name="connsiteY176" fmla="*/ 3295650 h 4222750"/>
                    <a:gd name="connsiteX177" fmla="*/ 2317750 w 4616450"/>
                    <a:gd name="connsiteY177" fmla="*/ 3238500 h 4222750"/>
                    <a:gd name="connsiteX178" fmla="*/ 2336800 w 4616450"/>
                    <a:gd name="connsiteY178" fmla="*/ 3143250 h 4222750"/>
                    <a:gd name="connsiteX179" fmla="*/ 2355850 w 4616450"/>
                    <a:gd name="connsiteY179" fmla="*/ 3092450 h 4222750"/>
                    <a:gd name="connsiteX180" fmla="*/ 2432050 w 4616450"/>
                    <a:gd name="connsiteY180" fmla="*/ 3035300 h 4222750"/>
                    <a:gd name="connsiteX181" fmla="*/ 2368550 w 4616450"/>
                    <a:gd name="connsiteY181" fmla="*/ 2952750 h 4222750"/>
                    <a:gd name="connsiteX182" fmla="*/ 2311400 w 4616450"/>
                    <a:gd name="connsiteY182" fmla="*/ 2978150 h 4222750"/>
                    <a:gd name="connsiteX183" fmla="*/ 2203450 w 4616450"/>
                    <a:gd name="connsiteY183" fmla="*/ 2965450 h 4222750"/>
                    <a:gd name="connsiteX184" fmla="*/ 2139950 w 4616450"/>
                    <a:gd name="connsiteY184" fmla="*/ 2952750 h 4222750"/>
                    <a:gd name="connsiteX185" fmla="*/ 2082800 w 4616450"/>
                    <a:gd name="connsiteY185" fmla="*/ 2844800 h 4222750"/>
                    <a:gd name="connsiteX186" fmla="*/ 2012950 w 4616450"/>
                    <a:gd name="connsiteY186" fmla="*/ 2819400 h 4222750"/>
                    <a:gd name="connsiteX187" fmla="*/ 1898650 w 4616450"/>
                    <a:gd name="connsiteY187" fmla="*/ 2832100 h 4222750"/>
                    <a:gd name="connsiteX188" fmla="*/ 1828800 w 4616450"/>
                    <a:gd name="connsiteY188" fmla="*/ 2870200 h 4222750"/>
                    <a:gd name="connsiteX189" fmla="*/ 1758950 w 4616450"/>
                    <a:gd name="connsiteY189" fmla="*/ 2857500 h 4222750"/>
                    <a:gd name="connsiteX190" fmla="*/ 1797050 w 4616450"/>
                    <a:gd name="connsiteY190" fmla="*/ 2762250 h 4222750"/>
                    <a:gd name="connsiteX191" fmla="*/ 1720850 w 4616450"/>
                    <a:gd name="connsiteY191" fmla="*/ 2730500 h 4222750"/>
                    <a:gd name="connsiteX192" fmla="*/ 1676400 w 4616450"/>
                    <a:gd name="connsiteY192" fmla="*/ 2730500 h 4222750"/>
                    <a:gd name="connsiteX193" fmla="*/ 1631950 w 4616450"/>
                    <a:gd name="connsiteY193" fmla="*/ 2711450 h 4222750"/>
                    <a:gd name="connsiteX194" fmla="*/ 1593850 w 4616450"/>
                    <a:gd name="connsiteY194" fmla="*/ 2806700 h 4222750"/>
                    <a:gd name="connsiteX195" fmla="*/ 1581150 w 4616450"/>
                    <a:gd name="connsiteY195" fmla="*/ 2743200 h 4222750"/>
                    <a:gd name="connsiteX196" fmla="*/ 1555750 w 4616450"/>
                    <a:gd name="connsiteY196" fmla="*/ 2673350 h 4222750"/>
                    <a:gd name="connsiteX197" fmla="*/ 1530350 w 4616450"/>
                    <a:gd name="connsiteY197" fmla="*/ 2711450 h 4222750"/>
                    <a:gd name="connsiteX198" fmla="*/ 1517650 w 4616450"/>
                    <a:gd name="connsiteY198" fmla="*/ 2654300 h 4222750"/>
                    <a:gd name="connsiteX199" fmla="*/ 1473200 w 4616450"/>
                    <a:gd name="connsiteY199" fmla="*/ 2635250 h 4222750"/>
                    <a:gd name="connsiteX200" fmla="*/ 1397000 w 4616450"/>
                    <a:gd name="connsiteY200" fmla="*/ 2603500 h 4222750"/>
                    <a:gd name="connsiteX201" fmla="*/ 1308100 w 4616450"/>
                    <a:gd name="connsiteY201" fmla="*/ 2667000 h 4222750"/>
                    <a:gd name="connsiteX202" fmla="*/ 1200150 w 4616450"/>
                    <a:gd name="connsiteY202" fmla="*/ 2584450 h 4222750"/>
                    <a:gd name="connsiteX203" fmla="*/ 1127125 w 4616450"/>
                    <a:gd name="connsiteY203" fmla="*/ 2593975 h 4222750"/>
                    <a:gd name="connsiteX204" fmla="*/ 1046162 w 4616450"/>
                    <a:gd name="connsiteY204" fmla="*/ 2597150 h 4222750"/>
                    <a:gd name="connsiteX205" fmla="*/ 1011238 w 4616450"/>
                    <a:gd name="connsiteY205" fmla="*/ 2541588 h 4222750"/>
                    <a:gd name="connsiteX206" fmla="*/ 1009650 w 4616450"/>
                    <a:gd name="connsiteY206" fmla="*/ 2463800 h 4222750"/>
                    <a:gd name="connsiteX207" fmla="*/ 1066800 w 4616450"/>
                    <a:gd name="connsiteY207" fmla="*/ 2413000 h 4222750"/>
                    <a:gd name="connsiteX208" fmla="*/ 1028700 w 4616450"/>
                    <a:gd name="connsiteY208" fmla="*/ 2368550 h 4222750"/>
                    <a:gd name="connsiteX209" fmla="*/ 990600 w 4616450"/>
                    <a:gd name="connsiteY209" fmla="*/ 2343150 h 4222750"/>
                    <a:gd name="connsiteX210" fmla="*/ 889000 w 4616450"/>
                    <a:gd name="connsiteY210" fmla="*/ 2324100 h 4222750"/>
                    <a:gd name="connsiteX211" fmla="*/ 787400 w 4616450"/>
                    <a:gd name="connsiteY211" fmla="*/ 2311400 h 4222750"/>
                    <a:gd name="connsiteX212" fmla="*/ 777875 w 4616450"/>
                    <a:gd name="connsiteY212" fmla="*/ 2245519 h 4222750"/>
                    <a:gd name="connsiteX213" fmla="*/ 805656 w 4616450"/>
                    <a:gd name="connsiteY213" fmla="*/ 2173288 h 4222750"/>
                    <a:gd name="connsiteX0" fmla="*/ 114300 w 4616450"/>
                    <a:gd name="connsiteY0" fmla="*/ 533400 h 4222750"/>
                    <a:gd name="connsiteX1" fmla="*/ 69850 w 4616450"/>
                    <a:gd name="connsiteY1" fmla="*/ 488950 h 4222750"/>
                    <a:gd name="connsiteX2" fmla="*/ 127000 w 4616450"/>
                    <a:gd name="connsiteY2" fmla="*/ 425450 h 4222750"/>
                    <a:gd name="connsiteX3" fmla="*/ 76200 w 4616450"/>
                    <a:gd name="connsiteY3" fmla="*/ 368300 h 4222750"/>
                    <a:gd name="connsiteX4" fmla="*/ 0 w 4616450"/>
                    <a:gd name="connsiteY4" fmla="*/ 355600 h 4222750"/>
                    <a:gd name="connsiteX5" fmla="*/ 95250 w 4616450"/>
                    <a:gd name="connsiteY5" fmla="*/ 241300 h 4222750"/>
                    <a:gd name="connsiteX6" fmla="*/ 228600 w 4616450"/>
                    <a:gd name="connsiteY6" fmla="*/ 127000 h 4222750"/>
                    <a:gd name="connsiteX7" fmla="*/ 247650 w 4616450"/>
                    <a:gd name="connsiteY7" fmla="*/ 152400 h 4222750"/>
                    <a:gd name="connsiteX8" fmla="*/ 323850 w 4616450"/>
                    <a:gd name="connsiteY8" fmla="*/ 88900 h 4222750"/>
                    <a:gd name="connsiteX9" fmla="*/ 361950 w 4616450"/>
                    <a:gd name="connsiteY9" fmla="*/ 152400 h 4222750"/>
                    <a:gd name="connsiteX10" fmla="*/ 419100 w 4616450"/>
                    <a:gd name="connsiteY10" fmla="*/ 146050 h 4222750"/>
                    <a:gd name="connsiteX11" fmla="*/ 444500 w 4616450"/>
                    <a:gd name="connsiteY11" fmla="*/ 127000 h 4222750"/>
                    <a:gd name="connsiteX12" fmla="*/ 508000 w 4616450"/>
                    <a:gd name="connsiteY12" fmla="*/ 146050 h 4222750"/>
                    <a:gd name="connsiteX13" fmla="*/ 622300 w 4616450"/>
                    <a:gd name="connsiteY13" fmla="*/ 88900 h 4222750"/>
                    <a:gd name="connsiteX14" fmla="*/ 679450 w 4616450"/>
                    <a:gd name="connsiteY14" fmla="*/ 44450 h 4222750"/>
                    <a:gd name="connsiteX15" fmla="*/ 723900 w 4616450"/>
                    <a:gd name="connsiteY15" fmla="*/ 63500 h 4222750"/>
                    <a:gd name="connsiteX16" fmla="*/ 742950 w 4616450"/>
                    <a:gd name="connsiteY16" fmla="*/ 38100 h 4222750"/>
                    <a:gd name="connsiteX17" fmla="*/ 730250 w 4616450"/>
                    <a:gd name="connsiteY17" fmla="*/ 12700 h 4222750"/>
                    <a:gd name="connsiteX18" fmla="*/ 762000 w 4616450"/>
                    <a:gd name="connsiteY18" fmla="*/ 0 h 4222750"/>
                    <a:gd name="connsiteX19" fmla="*/ 762000 w 4616450"/>
                    <a:gd name="connsiteY19" fmla="*/ 0 h 4222750"/>
                    <a:gd name="connsiteX20" fmla="*/ 863600 w 4616450"/>
                    <a:gd name="connsiteY20" fmla="*/ 50800 h 4222750"/>
                    <a:gd name="connsiteX21" fmla="*/ 927100 w 4616450"/>
                    <a:gd name="connsiteY21" fmla="*/ 50800 h 4222750"/>
                    <a:gd name="connsiteX22" fmla="*/ 971550 w 4616450"/>
                    <a:gd name="connsiteY22" fmla="*/ 101600 h 4222750"/>
                    <a:gd name="connsiteX23" fmla="*/ 1009650 w 4616450"/>
                    <a:gd name="connsiteY23" fmla="*/ 101600 h 4222750"/>
                    <a:gd name="connsiteX24" fmla="*/ 1009650 w 4616450"/>
                    <a:gd name="connsiteY24" fmla="*/ 50800 h 4222750"/>
                    <a:gd name="connsiteX25" fmla="*/ 1009650 w 4616450"/>
                    <a:gd name="connsiteY25" fmla="*/ 50800 h 4222750"/>
                    <a:gd name="connsiteX26" fmla="*/ 1028700 w 4616450"/>
                    <a:gd name="connsiteY26" fmla="*/ 6350 h 4222750"/>
                    <a:gd name="connsiteX27" fmla="*/ 1047750 w 4616450"/>
                    <a:gd name="connsiteY27" fmla="*/ 25400 h 4222750"/>
                    <a:gd name="connsiteX28" fmla="*/ 1098550 w 4616450"/>
                    <a:gd name="connsiteY28" fmla="*/ 6350 h 4222750"/>
                    <a:gd name="connsiteX29" fmla="*/ 1193800 w 4616450"/>
                    <a:gd name="connsiteY29" fmla="*/ 63500 h 4222750"/>
                    <a:gd name="connsiteX30" fmla="*/ 1200150 w 4616450"/>
                    <a:gd name="connsiteY30" fmla="*/ 101600 h 4222750"/>
                    <a:gd name="connsiteX31" fmla="*/ 1238250 w 4616450"/>
                    <a:gd name="connsiteY31" fmla="*/ 133350 h 4222750"/>
                    <a:gd name="connsiteX32" fmla="*/ 1308100 w 4616450"/>
                    <a:gd name="connsiteY32" fmla="*/ 165100 h 4222750"/>
                    <a:gd name="connsiteX33" fmla="*/ 1339850 w 4616450"/>
                    <a:gd name="connsiteY33" fmla="*/ 222250 h 4222750"/>
                    <a:gd name="connsiteX34" fmla="*/ 1365250 w 4616450"/>
                    <a:gd name="connsiteY34" fmla="*/ 285750 h 4222750"/>
                    <a:gd name="connsiteX35" fmla="*/ 1441450 w 4616450"/>
                    <a:gd name="connsiteY35" fmla="*/ 266700 h 4222750"/>
                    <a:gd name="connsiteX36" fmla="*/ 1466850 w 4616450"/>
                    <a:gd name="connsiteY36" fmla="*/ 304800 h 4222750"/>
                    <a:gd name="connsiteX37" fmla="*/ 1524000 w 4616450"/>
                    <a:gd name="connsiteY37" fmla="*/ 342900 h 4222750"/>
                    <a:gd name="connsiteX38" fmla="*/ 1606550 w 4616450"/>
                    <a:gd name="connsiteY38" fmla="*/ 336550 h 4222750"/>
                    <a:gd name="connsiteX39" fmla="*/ 1631950 w 4616450"/>
                    <a:gd name="connsiteY39" fmla="*/ 381000 h 4222750"/>
                    <a:gd name="connsiteX40" fmla="*/ 1714500 w 4616450"/>
                    <a:gd name="connsiteY40" fmla="*/ 406400 h 4222750"/>
                    <a:gd name="connsiteX41" fmla="*/ 1790700 w 4616450"/>
                    <a:gd name="connsiteY41" fmla="*/ 444500 h 4222750"/>
                    <a:gd name="connsiteX42" fmla="*/ 1905000 w 4616450"/>
                    <a:gd name="connsiteY42" fmla="*/ 495300 h 4222750"/>
                    <a:gd name="connsiteX43" fmla="*/ 2000250 w 4616450"/>
                    <a:gd name="connsiteY43" fmla="*/ 533400 h 4222750"/>
                    <a:gd name="connsiteX44" fmla="*/ 2038350 w 4616450"/>
                    <a:gd name="connsiteY44" fmla="*/ 584200 h 4222750"/>
                    <a:gd name="connsiteX45" fmla="*/ 2063750 w 4616450"/>
                    <a:gd name="connsiteY45" fmla="*/ 628650 h 4222750"/>
                    <a:gd name="connsiteX46" fmla="*/ 2063750 w 4616450"/>
                    <a:gd name="connsiteY46" fmla="*/ 673100 h 4222750"/>
                    <a:gd name="connsiteX47" fmla="*/ 2190750 w 4616450"/>
                    <a:gd name="connsiteY47" fmla="*/ 749300 h 4222750"/>
                    <a:gd name="connsiteX48" fmla="*/ 2286000 w 4616450"/>
                    <a:gd name="connsiteY48" fmla="*/ 742950 h 4222750"/>
                    <a:gd name="connsiteX49" fmla="*/ 2425700 w 4616450"/>
                    <a:gd name="connsiteY49" fmla="*/ 755650 h 4222750"/>
                    <a:gd name="connsiteX50" fmla="*/ 2489200 w 4616450"/>
                    <a:gd name="connsiteY50" fmla="*/ 755650 h 4222750"/>
                    <a:gd name="connsiteX51" fmla="*/ 2565400 w 4616450"/>
                    <a:gd name="connsiteY51" fmla="*/ 793750 h 4222750"/>
                    <a:gd name="connsiteX52" fmla="*/ 2641600 w 4616450"/>
                    <a:gd name="connsiteY52" fmla="*/ 800100 h 4222750"/>
                    <a:gd name="connsiteX53" fmla="*/ 2641600 w 4616450"/>
                    <a:gd name="connsiteY53" fmla="*/ 800100 h 4222750"/>
                    <a:gd name="connsiteX54" fmla="*/ 2698750 w 4616450"/>
                    <a:gd name="connsiteY54" fmla="*/ 882650 h 4222750"/>
                    <a:gd name="connsiteX55" fmla="*/ 2816225 w 4616450"/>
                    <a:gd name="connsiteY55" fmla="*/ 918369 h 4222750"/>
                    <a:gd name="connsiteX56" fmla="*/ 2912268 w 4616450"/>
                    <a:gd name="connsiteY56" fmla="*/ 931863 h 4222750"/>
                    <a:gd name="connsiteX57" fmla="*/ 2977356 w 4616450"/>
                    <a:gd name="connsiteY57" fmla="*/ 978694 h 4222750"/>
                    <a:gd name="connsiteX58" fmla="*/ 3040856 w 4616450"/>
                    <a:gd name="connsiteY58" fmla="*/ 992188 h 4222750"/>
                    <a:gd name="connsiteX59" fmla="*/ 3155155 w 4616450"/>
                    <a:gd name="connsiteY59" fmla="*/ 1021556 h 4222750"/>
                    <a:gd name="connsiteX60" fmla="*/ 3259137 w 4616450"/>
                    <a:gd name="connsiteY60" fmla="*/ 1019175 h 4222750"/>
                    <a:gd name="connsiteX61" fmla="*/ 3303588 w 4616450"/>
                    <a:gd name="connsiteY61" fmla="*/ 1077119 h 4222750"/>
                    <a:gd name="connsiteX62" fmla="*/ 3335337 w 4616450"/>
                    <a:gd name="connsiteY62" fmla="*/ 1158875 h 4222750"/>
                    <a:gd name="connsiteX63" fmla="*/ 3359150 w 4616450"/>
                    <a:gd name="connsiteY63" fmla="*/ 1266824 h 4222750"/>
                    <a:gd name="connsiteX64" fmla="*/ 3484562 w 4616450"/>
                    <a:gd name="connsiteY64" fmla="*/ 1362075 h 4222750"/>
                    <a:gd name="connsiteX65" fmla="*/ 3549650 w 4616450"/>
                    <a:gd name="connsiteY65" fmla="*/ 1416050 h 4222750"/>
                    <a:gd name="connsiteX66" fmla="*/ 3613150 w 4616450"/>
                    <a:gd name="connsiteY66" fmla="*/ 1458913 h 4222750"/>
                    <a:gd name="connsiteX67" fmla="*/ 3602831 w 4616450"/>
                    <a:gd name="connsiteY67" fmla="*/ 1524000 h 4222750"/>
                    <a:gd name="connsiteX68" fmla="*/ 3651250 w 4616450"/>
                    <a:gd name="connsiteY68" fmla="*/ 1549400 h 4222750"/>
                    <a:gd name="connsiteX69" fmla="*/ 3689350 w 4616450"/>
                    <a:gd name="connsiteY69" fmla="*/ 1561306 h 4222750"/>
                    <a:gd name="connsiteX70" fmla="*/ 3683000 w 4616450"/>
                    <a:gd name="connsiteY70" fmla="*/ 1625600 h 4222750"/>
                    <a:gd name="connsiteX71" fmla="*/ 3746500 w 4616450"/>
                    <a:gd name="connsiteY71" fmla="*/ 1644650 h 4222750"/>
                    <a:gd name="connsiteX72" fmla="*/ 3727450 w 4616450"/>
                    <a:gd name="connsiteY72" fmla="*/ 1701800 h 4222750"/>
                    <a:gd name="connsiteX73" fmla="*/ 3759200 w 4616450"/>
                    <a:gd name="connsiteY73" fmla="*/ 1758950 h 4222750"/>
                    <a:gd name="connsiteX74" fmla="*/ 3784600 w 4616450"/>
                    <a:gd name="connsiteY74" fmla="*/ 1784350 h 4222750"/>
                    <a:gd name="connsiteX75" fmla="*/ 3854450 w 4616450"/>
                    <a:gd name="connsiteY75" fmla="*/ 1765300 h 4222750"/>
                    <a:gd name="connsiteX76" fmla="*/ 3860800 w 4616450"/>
                    <a:gd name="connsiteY76" fmla="*/ 1816100 h 4222750"/>
                    <a:gd name="connsiteX77" fmla="*/ 3898900 w 4616450"/>
                    <a:gd name="connsiteY77" fmla="*/ 1816100 h 4222750"/>
                    <a:gd name="connsiteX78" fmla="*/ 3937000 w 4616450"/>
                    <a:gd name="connsiteY78" fmla="*/ 1885950 h 4222750"/>
                    <a:gd name="connsiteX79" fmla="*/ 3860800 w 4616450"/>
                    <a:gd name="connsiteY79" fmla="*/ 1892300 h 4222750"/>
                    <a:gd name="connsiteX80" fmla="*/ 3778250 w 4616450"/>
                    <a:gd name="connsiteY80" fmla="*/ 1898650 h 4222750"/>
                    <a:gd name="connsiteX81" fmla="*/ 3740150 w 4616450"/>
                    <a:gd name="connsiteY81" fmla="*/ 2222500 h 4222750"/>
                    <a:gd name="connsiteX82" fmla="*/ 3733800 w 4616450"/>
                    <a:gd name="connsiteY82" fmla="*/ 2336800 h 4222750"/>
                    <a:gd name="connsiteX83" fmla="*/ 3714750 w 4616450"/>
                    <a:gd name="connsiteY83" fmla="*/ 2457450 h 4222750"/>
                    <a:gd name="connsiteX84" fmla="*/ 3804444 w 4616450"/>
                    <a:gd name="connsiteY84" fmla="*/ 2638425 h 4222750"/>
                    <a:gd name="connsiteX85" fmla="*/ 3731419 w 4616450"/>
                    <a:gd name="connsiteY85" fmla="*/ 2676525 h 4222750"/>
                    <a:gd name="connsiteX86" fmla="*/ 3714750 w 4616450"/>
                    <a:gd name="connsiteY86" fmla="*/ 2705100 h 4222750"/>
                    <a:gd name="connsiteX87" fmla="*/ 3733800 w 4616450"/>
                    <a:gd name="connsiteY87" fmla="*/ 2781300 h 4222750"/>
                    <a:gd name="connsiteX88" fmla="*/ 3816350 w 4616450"/>
                    <a:gd name="connsiteY88" fmla="*/ 2813050 h 4222750"/>
                    <a:gd name="connsiteX89" fmla="*/ 3835400 w 4616450"/>
                    <a:gd name="connsiteY89" fmla="*/ 2857500 h 4222750"/>
                    <a:gd name="connsiteX90" fmla="*/ 3930650 w 4616450"/>
                    <a:gd name="connsiteY90" fmla="*/ 2819400 h 4222750"/>
                    <a:gd name="connsiteX91" fmla="*/ 3949700 w 4616450"/>
                    <a:gd name="connsiteY91" fmla="*/ 2908300 h 4222750"/>
                    <a:gd name="connsiteX92" fmla="*/ 4025900 w 4616450"/>
                    <a:gd name="connsiteY92" fmla="*/ 2965450 h 4222750"/>
                    <a:gd name="connsiteX93" fmla="*/ 4114800 w 4616450"/>
                    <a:gd name="connsiteY93" fmla="*/ 3009900 h 4222750"/>
                    <a:gd name="connsiteX94" fmla="*/ 4133850 w 4616450"/>
                    <a:gd name="connsiteY94" fmla="*/ 3086100 h 4222750"/>
                    <a:gd name="connsiteX95" fmla="*/ 4229100 w 4616450"/>
                    <a:gd name="connsiteY95" fmla="*/ 3143250 h 4222750"/>
                    <a:gd name="connsiteX96" fmla="*/ 4343400 w 4616450"/>
                    <a:gd name="connsiteY96" fmla="*/ 3200400 h 4222750"/>
                    <a:gd name="connsiteX97" fmla="*/ 4470400 w 4616450"/>
                    <a:gd name="connsiteY97" fmla="*/ 3219450 h 4222750"/>
                    <a:gd name="connsiteX98" fmla="*/ 4565650 w 4616450"/>
                    <a:gd name="connsiteY98" fmla="*/ 3270250 h 4222750"/>
                    <a:gd name="connsiteX99" fmla="*/ 4540250 w 4616450"/>
                    <a:gd name="connsiteY99" fmla="*/ 3346450 h 4222750"/>
                    <a:gd name="connsiteX100" fmla="*/ 4591050 w 4616450"/>
                    <a:gd name="connsiteY100" fmla="*/ 3397250 h 4222750"/>
                    <a:gd name="connsiteX101" fmla="*/ 4610100 w 4616450"/>
                    <a:gd name="connsiteY101" fmla="*/ 3416300 h 4222750"/>
                    <a:gd name="connsiteX102" fmla="*/ 4616450 w 4616450"/>
                    <a:gd name="connsiteY102" fmla="*/ 3473450 h 4222750"/>
                    <a:gd name="connsiteX103" fmla="*/ 4508500 w 4616450"/>
                    <a:gd name="connsiteY103" fmla="*/ 3454400 h 4222750"/>
                    <a:gd name="connsiteX104" fmla="*/ 4425950 w 4616450"/>
                    <a:gd name="connsiteY104" fmla="*/ 3454400 h 4222750"/>
                    <a:gd name="connsiteX105" fmla="*/ 4381500 w 4616450"/>
                    <a:gd name="connsiteY105" fmla="*/ 3492500 h 4222750"/>
                    <a:gd name="connsiteX106" fmla="*/ 4362450 w 4616450"/>
                    <a:gd name="connsiteY106" fmla="*/ 3543300 h 4222750"/>
                    <a:gd name="connsiteX107" fmla="*/ 4375150 w 4616450"/>
                    <a:gd name="connsiteY107" fmla="*/ 3587750 h 4222750"/>
                    <a:gd name="connsiteX108" fmla="*/ 4254500 w 4616450"/>
                    <a:gd name="connsiteY108" fmla="*/ 3619500 h 4222750"/>
                    <a:gd name="connsiteX109" fmla="*/ 4203700 w 4616450"/>
                    <a:gd name="connsiteY109" fmla="*/ 3562350 h 4222750"/>
                    <a:gd name="connsiteX110" fmla="*/ 4178300 w 4616450"/>
                    <a:gd name="connsiteY110" fmla="*/ 3505200 h 4222750"/>
                    <a:gd name="connsiteX111" fmla="*/ 4133850 w 4616450"/>
                    <a:gd name="connsiteY111" fmla="*/ 3505200 h 4222750"/>
                    <a:gd name="connsiteX112" fmla="*/ 4127500 w 4616450"/>
                    <a:gd name="connsiteY112" fmla="*/ 3575050 h 4222750"/>
                    <a:gd name="connsiteX113" fmla="*/ 4019550 w 4616450"/>
                    <a:gd name="connsiteY113" fmla="*/ 3556000 h 4222750"/>
                    <a:gd name="connsiteX114" fmla="*/ 3987800 w 4616450"/>
                    <a:gd name="connsiteY114" fmla="*/ 3638550 h 4222750"/>
                    <a:gd name="connsiteX115" fmla="*/ 3949700 w 4616450"/>
                    <a:gd name="connsiteY115" fmla="*/ 3708400 h 4222750"/>
                    <a:gd name="connsiteX116" fmla="*/ 3949700 w 4616450"/>
                    <a:gd name="connsiteY116" fmla="*/ 3708400 h 4222750"/>
                    <a:gd name="connsiteX117" fmla="*/ 3854450 w 4616450"/>
                    <a:gd name="connsiteY117" fmla="*/ 3727450 h 4222750"/>
                    <a:gd name="connsiteX118" fmla="*/ 3797300 w 4616450"/>
                    <a:gd name="connsiteY118" fmla="*/ 3835400 h 4222750"/>
                    <a:gd name="connsiteX119" fmla="*/ 3733800 w 4616450"/>
                    <a:gd name="connsiteY119" fmla="*/ 3841750 h 4222750"/>
                    <a:gd name="connsiteX120" fmla="*/ 3740150 w 4616450"/>
                    <a:gd name="connsiteY120" fmla="*/ 4121150 h 4222750"/>
                    <a:gd name="connsiteX121" fmla="*/ 3638550 w 4616450"/>
                    <a:gd name="connsiteY121" fmla="*/ 4203700 h 4222750"/>
                    <a:gd name="connsiteX122" fmla="*/ 3511550 w 4616450"/>
                    <a:gd name="connsiteY122" fmla="*/ 4038600 h 4222750"/>
                    <a:gd name="connsiteX123" fmla="*/ 3473450 w 4616450"/>
                    <a:gd name="connsiteY123" fmla="*/ 4032250 h 4222750"/>
                    <a:gd name="connsiteX124" fmla="*/ 3441700 w 4616450"/>
                    <a:gd name="connsiteY124" fmla="*/ 4089400 h 4222750"/>
                    <a:gd name="connsiteX125" fmla="*/ 3397250 w 4616450"/>
                    <a:gd name="connsiteY125" fmla="*/ 4127500 h 4222750"/>
                    <a:gd name="connsiteX126" fmla="*/ 3314700 w 4616450"/>
                    <a:gd name="connsiteY126" fmla="*/ 4121150 h 4222750"/>
                    <a:gd name="connsiteX127" fmla="*/ 3225800 w 4616450"/>
                    <a:gd name="connsiteY127" fmla="*/ 4095750 h 4222750"/>
                    <a:gd name="connsiteX128" fmla="*/ 3194050 w 4616450"/>
                    <a:gd name="connsiteY128" fmla="*/ 4038600 h 4222750"/>
                    <a:gd name="connsiteX129" fmla="*/ 3130550 w 4616450"/>
                    <a:gd name="connsiteY129" fmla="*/ 4070350 h 4222750"/>
                    <a:gd name="connsiteX130" fmla="*/ 3054350 w 4616450"/>
                    <a:gd name="connsiteY130" fmla="*/ 4032250 h 4222750"/>
                    <a:gd name="connsiteX131" fmla="*/ 2882900 w 4616450"/>
                    <a:gd name="connsiteY131" fmla="*/ 4222750 h 4222750"/>
                    <a:gd name="connsiteX132" fmla="*/ 2819400 w 4616450"/>
                    <a:gd name="connsiteY132" fmla="*/ 4203700 h 4222750"/>
                    <a:gd name="connsiteX133" fmla="*/ 2889250 w 4616450"/>
                    <a:gd name="connsiteY133" fmla="*/ 4108450 h 4222750"/>
                    <a:gd name="connsiteX134" fmla="*/ 2832100 w 4616450"/>
                    <a:gd name="connsiteY134" fmla="*/ 4102100 h 4222750"/>
                    <a:gd name="connsiteX135" fmla="*/ 2832100 w 4616450"/>
                    <a:gd name="connsiteY135" fmla="*/ 4013200 h 4222750"/>
                    <a:gd name="connsiteX136" fmla="*/ 2882900 w 4616450"/>
                    <a:gd name="connsiteY136" fmla="*/ 3956050 h 4222750"/>
                    <a:gd name="connsiteX137" fmla="*/ 2813050 w 4616450"/>
                    <a:gd name="connsiteY137" fmla="*/ 3943350 h 4222750"/>
                    <a:gd name="connsiteX138" fmla="*/ 2749550 w 4616450"/>
                    <a:gd name="connsiteY138" fmla="*/ 3987800 h 4222750"/>
                    <a:gd name="connsiteX139" fmla="*/ 2743200 w 4616450"/>
                    <a:gd name="connsiteY139" fmla="*/ 3943350 h 4222750"/>
                    <a:gd name="connsiteX140" fmla="*/ 2806700 w 4616450"/>
                    <a:gd name="connsiteY140" fmla="*/ 3867150 h 4222750"/>
                    <a:gd name="connsiteX141" fmla="*/ 2800350 w 4616450"/>
                    <a:gd name="connsiteY141" fmla="*/ 3835400 h 4222750"/>
                    <a:gd name="connsiteX142" fmla="*/ 2889250 w 4616450"/>
                    <a:gd name="connsiteY142" fmla="*/ 3733800 h 4222750"/>
                    <a:gd name="connsiteX143" fmla="*/ 2927350 w 4616450"/>
                    <a:gd name="connsiteY143" fmla="*/ 3657600 h 4222750"/>
                    <a:gd name="connsiteX144" fmla="*/ 2933700 w 4616450"/>
                    <a:gd name="connsiteY144" fmla="*/ 3600450 h 4222750"/>
                    <a:gd name="connsiteX145" fmla="*/ 3035300 w 4616450"/>
                    <a:gd name="connsiteY145" fmla="*/ 3448050 h 4222750"/>
                    <a:gd name="connsiteX146" fmla="*/ 2863850 w 4616450"/>
                    <a:gd name="connsiteY146" fmla="*/ 3333750 h 4222750"/>
                    <a:gd name="connsiteX147" fmla="*/ 2984500 w 4616450"/>
                    <a:gd name="connsiteY147" fmla="*/ 3149600 h 4222750"/>
                    <a:gd name="connsiteX148" fmla="*/ 2965450 w 4616450"/>
                    <a:gd name="connsiteY148" fmla="*/ 3117850 h 4222750"/>
                    <a:gd name="connsiteX149" fmla="*/ 2933700 w 4616450"/>
                    <a:gd name="connsiteY149" fmla="*/ 3111500 h 4222750"/>
                    <a:gd name="connsiteX150" fmla="*/ 2908300 w 4616450"/>
                    <a:gd name="connsiteY150" fmla="*/ 3155950 h 4222750"/>
                    <a:gd name="connsiteX151" fmla="*/ 2755900 w 4616450"/>
                    <a:gd name="connsiteY151" fmla="*/ 3098800 h 4222750"/>
                    <a:gd name="connsiteX152" fmla="*/ 2705100 w 4616450"/>
                    <a:gd name="connsiteY152" fmla="*/ 3092450 h 4222750"/>
                    <a:gd name="connsiteX153" fmla="*/ 2622550 w 4616450"/>
                    <a:gd name="connsiteY153" fmla="*/ 3149600 h 4222750"/>
                    <a:gd name="connsiteX154" fmla="*/ 2571750 w 4616450"/>
                    <a:gd name="connsiteY154" fmla="*/ 3111500 h 4222750"/>
                    <a:gd name="connsiteX155" fmla="*/ 2501900 w 4616450"/>
                    <a:gd name="connsiteY155" fmla="*/ 3149600 h 4222750"/>
                    <a:gd name="connsiteX156" fmla="*/ 2514600 w 4616450"/>
                    <a:gd name="connsiteY156" fmla="*/ 3213100 h 4222750"/>
                    <a:gd name="connsiteX157" fmla="*/ 2482850 w 4616450"/>
                    <a:gd name="connsiteY157" fmla="*/ 3352800 h 4222750"/>
                    <a:gd name="connsiteX158" fmla="*/ 2400300 w 4616450"/>
                    <a:gd name="connsiteY158" fmla="*/ 3333750 h 4222750"/>
                    <a:gd name="connsiteX159" fmla="*/ 2381250 w 4616450"/>
                    <a:gd name="connsiteY159" fmla="*/ 3429000 h 4222750"/>
                    <a:gd name="connsiteX160" fmla="*/ 2381250 w 4616450"/>
                    <a:gd name="connsiteY160" fmla="*/ 3511550 h 4222750"/>
                    <a:gd name="connsiteX161" fmla="*/ 2381250 w 4616450"/>
                    <a:gd name="connsiteY161" fmla="*/ 3619500 h 4222750"/>
                    <a:gd name="connsiteX162" fmla="*/ 2406650 w 4616450"/>
                    <a:gd name="connsiteY162" fmla="*/ 3695700 h 4222750"/>
                    <a:gd name="connsiteX163" fmla="*/ 2444750 w 4616450"/>
                    <a:gd name="connsiteY163" fmla="*/ 3740150 h 4222750"/>
                    <a:gd name="connsiteX164" fmla="*/ 2476500 w 4616450"/>
                    <a:gd name="connsiteY164" fmla="*/ 3771900 h 4222750"/>
                    <a:gd name="connsiteX165" fmla="*/ 2413000 w 4616450"/>
                    <a:gd name="connsiteY165" fmla="*/ 3829050 h 4222750"/>
                    <a:gd name="connsiteX166" fmla="*/ 2381250 w 4616450"/>
                    <a:gd name="connsiteY166" fmla="*/ 3759200 h 4222750"/>
                    <a:gd name="connsiteX167" fmla="*/ 2381250 w 4616450"/>
                    <a:gd name="connsiteY167" fmla="*/ 3759200 h 4222750"/>
                    <a:gd name="connsiteX168" fmla="*/ 2298700 w 4616450"/>
                    <a:gd name="connsiteY168" fmla="*/ 3670300 h 4222750"/>
                    <a:gd name="connsiteX169" fmla="*/ 2190750 w 4616450"/>
                    <a:gd name="connsiteY169" fmla="*/ 3676650 h 4222750"/>
                    <a:gd name="connsiteX170" fmla="*/ 2146300 w 4616450"/>
                    <a:gd name="connsiteY170" fmla="*/ 3632200 h 4222750"/>
                    <a:gd name="connsiteX171" fmla="*/ 2178050 w 4616450"/>
                    <a:gd name="connsiteY171" fmla="*/ 3556000 h 4222750"/>
                    <a:gd name="connsiteX172" fmla="*/ 2222500 w 4616450"/>
                    <a:gd name="connsiteY172" fmla="*/ 3473450 h 4222750"/>
                    <a:gd name="connsiteX173" fmla="*/ 2228850 w 4616450"/>
                    <a:gd name="connsiteY173" fmla="*/ 3397250 h 4222750"/>
                    <a:gd name="connsiteX174" fmla="*/ 2190750 w 4616450"/>
                    <a:gd name="connsiteY174" fmla="*/ 3340100 h 4222750"/>
                    <a:gd name="connsiteX175" fmla="*/ 2139950 w 4616450"/>
                    <a:gd name="connsiteY175" fmla="*/ 3340100 h 4222750"/>
                    <a:gd name="connsiteX176" fmla="*/ 2209800 w 4616450"/>
                    <a:gd name="connsiteY176" fmla="*/ 3295650 h 4222750"/>
                    <a:gd name="connsiteX177" fmla="*/ 2317750 w 4616450"/>
                    <a:gd name="connsiteY177" fmla="*/ 3238500 h 4222750"/>
                    <a:gd name="connsiteX178" fmla="*/ 2336800 w 4616450"/>
                    <a:gd name="connsiteY178" fmla="*/ 3143250 h 4222750"/>
                    <a:gd name="connsiteX179" fmla="*/ 2355850 w 4616450"/>
                    <a:gd name="connsiteY179" fmla="*/ 3092450 h 4222750"/>
                    <a:gd name="connsiteX180" fmla="*/ 2432050 w 4616450"/>
                    <a:gd name="connsiteY180" fmla="*/ 3035300 h 4222750"/>
                    <a:gd name="connsiteX181" fmla="*/ 2368550 w 4616450"/>
                    <a:gd name="connsiteY181" fmla="*/ 2952750 h 4222750"/>
                    <a:gd name="connsiteX182" fmla="*/ 2311400 w 4616450"/>
                    <a:gd name="connsiteY182" fmla="*/ 2978150 h 4222750"/>
                    <a:gd name="connsiteX183" fmla="*/ 2203450 w 4616450"/>
                    <a:gd name="connsiteY183" fmla="*/ 2965450 h 4222750"/>
                    <a:gd name="connsiteX184" fmla="*/ 2139950 w 4616450"/>
                    <a:gd name="connsiteY184" fmla="*/ 2952750 h 4222750"/>
                    <a:gd name="connsiteX185" fmla="*/ 2082800 w 4616450"/>
                    <a:gd name="connsiteY185" fmla="*/ 2844800 h 4222750"/>
                    <a:gd name="connsiteX186" fmla="*/ 2012950 w 4616450"/>
                    <a:gd name="connsiteY186" fmla="*/ 2819400 h 4222750"/>
                    <a:gd name="connsiteX187" fmla="*/ 1898650 w 4616450"/>
                    <a:gd name="connsiteY187" fmla="*/ 2832100 h 4222750"/>
                    <a:gd name="connsiteX188" fmla="*/ 1828800 w 4616450"/>
                    <a:gd name="connsiteY188" fmla="*/ 2870200 h 4222750"/>
                    <a:gd name="connsiteX189" fmla="*/ 1758950 w 4616450"/>
                    <a:gd name="connsiteY189" fmla="*/ 2857500 h 4222750"/>
                    <a:gd name="connsiteX190" fmla="*/ 1797050 w 4616450"/>
                    <a:gd name="connsiteY190" fmla="*/ 2762250 h 4222750"/>
                    <a:gd name="connsiteX191" fmla="*/ 1720850 w 4616450"/>
                    <a:gd name="connsiteY191" fmla="*/ 2730500 h 4222750"/>
                    <a:gd name="connsiteX192" fmla="*/ 1676400 w 4616450"/>
                    <a:gd name="connsiteY192" fmla="*/ 2730500 h 4222750"/>
                    <a:gd name="connsiteX193" fmla="*/ 1631950 w 4616450"/>
                    <a:gd name="connsiteY193" fmla="*/ 2711450 h 4222750"/>
                    <a:gd name="connsiteX194" fmla="*/ 1593850 w 4616450"/>
                    <a:gd name="connsiteY194" fmla="*/ 2806700 h 4222750"/>
                    <a:gd name="connsiteX195" fmla="*/ 1581150 w 4616450"/>
                    <a:gd name="connsiteY195" fmla="*/ 2743200 h 4222750"/>
                    <a:gd name="connsiteX196" fmla="*/ 1555750 w 4616450"/>
                    <a:gd name="connsiteY196" fmla="*/ 2673350 h 4222750"/>
                    <a:gd name="connsiteX197" fmla="*/ 1530350 w 4616450"/>
                    <a:gd name="connsiteY197" fmla="*/ 2711450 h 4222750"/>
                    <a:gd name="connsiteX198" fmla="*/ 1517650 w 4616450"/>
                    <a:gd name="connsiteY198" fmla="*/ 2654300 h 4222750"/>
                    <a:gd name="connsiteX199" fmla="*/ 1473200 w 4616450"/>
                    <a:gd name="connsiteY199" fmla="*/ 2635250 h 4222750"/>
                    <a:gd name="connsiteX200" fmla="*/ 1397000 w 4616450"/>
                    <a:gd name="connsiteY200" fmla="*/ 2603500 h 4222750"/>
                    <a:gd name="connsiteX201" fmla="*/ 1308100 w 4616450"/>
                    <a:gd name="connsiteY201" fmla="*/ 2667000 h 4222750"/>
                    <a:gd name="connsiteX202" fmla="*/ 1200150 w 4616450"/>
                    <a:gd name="connsiteY202" fmla="*/ 2584450 h 4222750"/>
                    <a:gd name="connsiteX203" fmla="*/ 1127125 w 4616450"/>
                    <a:gd name="connsiteY203" fmla="*/ 2593975 h 4222750"/>
                    <a:gd name="connsiteX204" fmla="*/ 1046162 w 4616450"/>
                    <a:gd name="connsiteY204" fmla="*/ 2597150 h 4222750"/>
                    <a:gd name="connsiteX205" fmla="*/ 1011238 w 4616450"/>
                    <a:gd name="connsiteY205" fmla="*/ 2541588 h 4222750"/>
                    <a:gd name="connsiteX206" fmla="*/ 1009650 w 4616450"/>
                    <a:gd name="connsiteY206" fmla="*/ 2463800 h 4222750"/>
                    <a:gd name="connsiteX207" fmla="*/ 1066800 w 4616450"/>
                    <a:gd name="connsiteY207" fmla="*/ 2413000 h 4222750"/>
                    <a:gd name="connsiteX208" fmla="*/ 1028700 w 4616450"/>
                    <a:gd name="connsiteY208" fmla="*/ 2368550 h 4222750"/>
                    <a:gd name="connsiteX209" fmla="*/ 990600 w 4616450"/>
                    <a:gd name="connsiteY209" fmla="*/ 2343150 h 4222750"/>
                    <a:gd name="connsiteX210" fmla="*/ 889000 w 4616450"/>
                    <a:gd name="connsiteY210" fmla="*/ 2324100 h 4222750"/>
                    <a:gd name="connsiteX211" fmla="*/ 787400 w 4616450"/>
                    <a:gd name="connsiteY211" fmla="*/ 2311400 h 4222750"/>
                    <a:gd name="connsiteX212" fmla="*/ 777875 w 4616450"/>
                    <a:gd name="connsiteY212" fmla="*/ 2245519 h 4222750"/>
                    <a:gd name="connsiteX213" fmla="*/ 805656 w 4616450"/>
                    <a:gd name="connsiteY213" fmla="*/ 2173288 h 4222750"/>
                    <a:gd name="connsiteX0" fmla="*/ 114300 w 4616450"/>
                    <a:gd name="connsiteY0" fmla="*/ 533400 h 4222750"/>
                    <a:gd name="connsiteX1" fmla="*/ 69850 w 4616450"/>
                    <a:gd name="connsiteY1" fmla="*/ 488950 h 4222750"/>
                    <a:gd name="connsiteX2" fmla="*/ 127000 w 4616450"/>
                    <a:gd name="connsiteY2" fmla="*/ 425450 h 4222750"/>
                    <a:gd name="connsiteX3" fmla="*/ 76200 w 4616450"/>
                    <a:gd name="connsiteY3" fmla="*/ 368300 h 4222750"/>
                    <a:gd name="connsiteX4" fmla="*/ 0 w 4616450"/>
                    <a:gd name="connsiteY4" fmla="*/ 355600 h 4222750"/>
                    <a:gd name="connsiteX5" fmla="*/ 95250 w 4616450"/>
                    <a:gd name="connsiteY5" fmla="*/ 241300 h 4222750"/>
                    <a:gd name="connsiteX6" fmla="*/ 228600 w 4616450"/>
                    <a:gd name="connsiteY6" fmla="*/ 127000 h 4222750"/>
                    <a:gd name="connsiteX7" fmla="*/ 247650 w 4616450"/>
                    <a:gd name="connsiteY7" fmla="*/ 152400 h 4222750"/>
                    <a:gd name="connsiteX8" fmla="*/ 323850 w 4616450"/>
                    <a:gd name="connsiteY8" fmla="*/ 88900 h 4222750"/>
                    <a:gd name="connsiteX9" fmla="*/ 361950 w 4616450"/>
                    <a:gd name="connsiteY9" fmla="*/ 152400 h 4222750"/>
                    <a:gd name="connsiteX10" fmla="*/ 419100 w 4616450"/>
                    <a:gd name="connsiteY10" fmla="*/ 146050 h 4222750"/>
                    <a:gd name="connsiteX11" fmla="*/ 444500 w 4616450"/>
                    <a:gd name="connsiteY11" fmla="*/ 127000 h 4222750"/>
                    <a:gd name="connsiteX12" fmla="*/ 508000 w 4616450"/>
                    <a:gd name="connsiteY12" fmla="*/ 146050 h 4222750"/>
                    <a:gd name="connsiteX13" fmla="*/ 622300 w 4616450"/>
                    <a:gd name="connsiteY13" fmla="*/ 88900 h 4222750"/>
                    <a:gd name="connsiteX14" fmla="*/ 679450 w 4616450"/>
                    <a:gd name="connsiteY14" fmla="*/ 44450 h 4222750"/>
                    <a:gd name="connsiteX15" fmla="*/ 723900 w 4616450"/>
                    <a:gd name="connsiteY15" fmla="*/ 63500 h 4222750"/>
                    <a:gd name="connsiteX16" fmla="*/ 742950 w 4616450"/>
                    <a:gd name="connsiteY16" fmla="*/ 38100 h 4222750"/>
                    <a:gd name="connsiteX17" fmla="*/ 730250 w 4616450"/>
                    <a:gd name="connsiteY17" fmla="*/ 12700 h 4222750"/>
                    <a:gd name="connsiteX18" fmla="*/ 762000 w 4616450"/>
                    <a:gd name="connsiteY18" fmla="*/ 0 h 4222750"/>
                    <a:gd name="connsiteX19" fmla="*/ 762000 w 4616450"/>
                    <a:gd name="connsiteY19" fmla="*/ 0 h 4222750"/>
                    <a:gd name="connsiteX20" fmla="*/ 863600 w 4616450"/>
                    <a:gd name="connsiteY20" fmla="*/ 50800 h 4222750"/>
                    <a:gd name="connsiteX21" fmla="*/ 927100 w 4616450"/>
                    <a:gd name="connsiteY21" fmla="*/ 50800 h 4222750"/>
                    <a:gd name="connsiteX22" fmla="*/ 971550 w 4616450"/>
                    <a:gd name="connsiteY22" fmla="*/ 101600 h 4222750"/>
                    <a:gd name="connsiteX23" fmla="*/ 1009650 w 4616450"/>
                    <a:gd name="connsiteY23" fmla="*/ 101600 h 4222750"/>
                    <a:gd name="connsiteX24" fmla="*/ 1009650 w 4616450"/>
                    <a:gd name="connsiteY24" fmla="*/ 50800 h 4222750"/>
                    <a:gd name="connsiteX25" fmla="*/ 1009650 w 4616450"/>
                    <a:gd name="connsiteY25" fmla="*/ 50800 h 4222750"/>
                    <a:gd name="connsiteX26" fmla="*/ 1028700 w 4616450"/>
                    <a:gd name="connsiteY26" fmla="*/ 6350 h 4222750"/>
                    <a:gd name="connsiteX27" fmla="*/ 1047750 w 4616450"/>
                    <a:gd name="connsiteY27" fmla="*/ 25400 h 4222750"/>
                    <a:gd name="connsiteX28" fmla="*/ 1098550 w 4616450"/>
                    <a:gd name="connsiteY28" fmla="*/ 6350 h 4222750"/>
                    <a:gd name="connsiteX29" fmla="*/ 1193800 w 4616450"/>
                    <a:gd name="connsiteY29" fmla="*/ 63500 h 4222750"/>
                    <a:gd name="connsiteX30" fmla="*/ 1200150 w 4616450"/>
                    <a:gd name="connsiteY30" fmla="*/ 101600 h 4222750"/>
                    <a:gd name="connsiteX31" fmla="*/ 1238250 w 4616450"/>
                    <a:gd name="connsiteY31" fmla="*/ 133350 h 4222750"/>
                    <a:gd name="connsiteX32" fmla="*/ 1308100 w 4616450"/>
                    <a:gd name="connsiteY32" fmla="*/ 165100 h 4222750"/>
                    <a:gd name="connsiteX33" fmla="*/ 1339850 w 4616450"/>
                    <a:gd name="connsiteY33" fmla="*/ 222250 h 4222750"/>
                    <a:gd name="connsiteX34" fmla="*/ 1365250 w 4616450"/>
                    <a:gd name="connsiteY34" fmla="*/ 285750 h 4222750"/>
                    <a:gd name="connsiteX35" fmla="*/ 1441450 w 4616450"/>
                    <a:gd name="connsiteY35" fmla="*/ 266700 h 4222750"/>
                    <a:gd name="connsiteX36" fmla="*/ 1466850 w 4616450"/>
                    <a:gd name="connsiteY36" fmla="*/ 304800 h 4222750"/>
                    <a:gd name="connsiteX37" fmla="*/ 1524000 w 4616450"/>
                    <a:gd name="connsiteY37" fmla="*/ 342900 h 4222750"/>
                    <a:gd name="connsiteX38" fmla="*/ 1606550 w 4616450"/>
                    <a:gd name="connsiteY38" fmla="*/ 336550 h 4222750"/>
                    <a:gd name="connsiteX39" fmla="*/ 1631950 w 4616450"/>
                    <a:gd name="connsiteY39" fmla="*/ 381000 h 4222750"/>
                    <a:gd name="connsiteX40" fmla="*/ 1714500 w 4616450"/>
                    <a:gd name="connsiteY40" fmla="*/ 406400 h 4222750"/>
                    <a:gd name="connsiteX41" fmla="*/ 1790700 w 4616450"/>
                    <a:gd name="connsiteY41" fmla="*/ 444500 h 4222750"/>
                    <a:gd name="connsiteX42" fmla="*/ 1905000 w 4616450"/>
                    <a:gd name="connsiteY42" fmla="*/ 495300 h 4222750"/>
                    <a:gd name="connsiteX43" fmla="*/ 2000250 w 4616450"/>
                    <a:gd name="connsiteY43" fmla="*/ 533400 h 4222750"/>
                    <a:gd name="connsiteX44" fmla="*/ 2038350 w 4616450"/>
                    <a:gd name="connsiteY44" fmla="*/ 584200 h 4222750"/>
                    <a:gd name="connsiteX45" fmla="*/ 2063750 w 4616450"/>
                    <a:gd name="connsiteY45" fmla="*/ 628650 h 4222750"/>
                    <a:gd name="connsiteX46" fmla="*/ 2063750 w 4616450"/>
                    <a:gd name="connsiteY46" fmla="*/ 673100 h 4222750"/>
                    <a:gd name="connsiteX47" fmla="*/ 2190750 w 4616450"/>
                    <a:gd name="connsiteY47" fmla="*/ 749300 h 4222750"/>
                    <a:gd name="connsiteX48" fmla="*/ 2286000 w 4616450"/>
                    <a:gd name="connsiteY48" fmla="*/ 742950 h 4222750"/>
                    <a:gd name="connsiteX49" fmla="*/ 2425700 w 4616450"/>
                    <a:gd name="connsiteY49" fmla="*/ 755650 h 4222750"/>
                    <a:gd name="connsiteX50" fmla="*/ 2489200 w 4616450"/>
                    <a:gd name="connsiteY50" fmla="*/ 755650 h 4222750"/>
                    <a:gd name="connsiteX51" fmla="*/ 2565400 w 4616450"/>
                    <a:gd name="connsiteY51" fmla="*/ 793750 h 4222750"/>
                    <a:gd name="connsiteX52" fmla="*/ 2641600 w 4616450"/>
                    <a:gd name="connsiteY52" fmla="*/ 800100 h 4222750"/>
                    <a:gd name="connsiteX53" fmla="*/ 2641600 w 4616450"/>
                    <a:gd name="connsiteY53" fmla="*/ 800100 h 4222750"/>
                    <a:gd name="connsiteX54" fmla="*/ 2698750 w 4616450"/>
                    <a:gd name="connsiteY54" fmla="*/ 882650 h 4222750"/>
                    <a:gd name="connsiteX55" fmla="*/ 2816225 w 4616450"/>
                    <a:gd name="connsiteY55" fmla="*/ 918369 h 4222750"/>
                    <a:gd name="connsiteX56" fmla="*/ 2912268 w 4616450"/>
                    <a:gd name="connsiteY56" fmla="*/ 931863 h 4222750"/>
                    <a:gd name="connsiteX57" fmla="*/ 2977356 w 4616450"/>
                    <a:gd name="connsiteY57" fmla="*/ 978694 h 4222750"/>
                    <a:gd name="connsiteX58" fmla="*/ 3040856 w 4616450"/>
                    <a:gd name="connsiteY58" fmla="*/ 992188 h 4222750"/>
                    <a:gd name="connsiteX59" fmla="*/ 3155155 w 4616450"/>
                    <a:gd name="connsiteY59" fmla="*/ 1021556 h 4222750"/>
                    <a:gd name="connsiteX60" fmla="*/ 3259137 w 4616450"/>
                    <a:gd name="connsiteY60" fmla="*/ 1019175 h 4222750"/>
                    <a:gd name="connsiteX61" fmla="*/ 3303588 w 4616450"/>
                    <a:gd name="connsiteY61" fmla="*/ 1077119 h 4222750"/>
                    <a:gd name="connsiteX62" fmla="*/ 3335337 w 4616450"/>
                    <a:gd name="connsiteY62" fmla="*/ 1158875 h 4222750"/>
                    <a:gd name="connsiteX63" fmla="*/ 3359150 w 4616450"/>
                    <a:gd name="connsiteY63" fmla="*/ 1266824 h 4222750"/>
                    <a:gd name="connsiteX64" fmla="*/ 3484562 w 4616450"/>
                    <a:gd name="connsiteY64" fmla="*/ 1362075 h 4222750"/>
                    <a:gd name="connsiteX65" fmla="*/ 3549650 w 4616450"/>
                    <a:gd name="connsiteY65" fmla="*/ 1416050 h 4222750"/>
                    <a:gd name="connsiteX66" fmla="*/ 3613150 w 4616450"/>
                    <a:gd name="connsiteY66" fmla="*/ 1458913 h 4222750"/>
                    <a:gd name="connsiteX67" fmla="*/ 3602831 w 4616450"/>
                    <a:gd name="connsiteY67" fmla="*/ 1524000 h 4222750"/>
                    <a:gd name="connsiteX68" fmla="*/ 3651250 w 4616450"/>
                    <a:gd name="connsiteY68" fmla="*/ 1549400 h 4222750"/>
                    <a:gd name="connsiteX69" fmla="*/ 3689350 w 4616450"/>
                    <a:gd name="connsiteY69" fmla="*/ 1561306 h 4222750"/>
                    <a:gd name="connsiteX70" fmla="*/ 3683000 w 4616450"/>
                    <a:gd name="connsiteY70" fmla="*/ 1625600 h 4222750"/>
                    <a:gd name="connsiteX71" fmla="*/ 3746500 w 4616450"/>
                    <a:gd name="connsiteY71" fmla="*/ 1644650 h 4222750"/>
                    <a:gd name="connsiteX72" fmla="*/ 3727450 w 4616450"/>
                    <a:gd name="connsiteY72" fmla="*/ 1701800 h 4222750"/>
                    <a:gd name="connsiteX73" fmla="*/ 3759200 w 4616450"/>
                    <a:gd name="connsiteY73" fmla="*/ 1758950 h 4222750"/>
                    <a:gd name="connsiteX74" fmla="*/ 3784600 w 4616450"/>
                    <a:gd name="connsiteY74" fmla="*/ 1784350 h 4222750"/>
                    <a:gd name="connsiteX75" fmla="*/ 3854450 w 4616450"/>
                    <a:gd name="connsiteY75" fmla="*/ 1765300 h 4222750"/>
                    <a:gd name="connsiteX76" fmla="*/ 3860800 w 4616450"/>
                    <a:gd name="connsiteY76" fmla="*/ 1816100 h 4222750"/>
                    <a:gd name="connsiteX77" fmla="*/ 3898900 w 4616450"/>
                    <a:gd name="connsiteY77" fmla="*/ 1816100 h 4222750"/>
                    <a:gd name="connsiteX78" fmla="*/ 3953669 w 4616450"/>
                    <a:gd name="connsiteY78" fmla="*/ 1902618 h 4222750"/>
                    <a:gd name="connsiteX79" fmla="*/ 3860800 w 4616450"/>
                    <a:gd name="connsiteY79" fmla="*/ 1892300 h 4222750"/>
                    <a:gd name="connsiteX80" fmla="*/ 3778250 w 4616450"/>
                    <a:gd name="connsiteY80" fmla="*/ 1898650 h 4222750"/>
                    <a:gd name="connsiteX81" fmla="*/ 3740150 w 4616450"/>
                    <a:gd name="connsiteY81" fmla="*/ 2222500 h 4222750"/>
                    <a:gd name="connsiteX82" fmla="*/ 3733800 w 4616450"/>
                    <a:gd name="connsiteY82" fmla="*/ 2336800 h 4222750"/>
                    <a:gd name="connsiteX83" fmla="*/ 3714750 w 4616450"/>
                    <a:gd name="connsiteY83" fmla="*/ 2457450 h 4222750"/>
                    <a:gd name="connsiteX84" fmla="*/ 3804444 w 4616450"/>
                    <a:gd name="connsiteY84" fmla="*/ 2638425 h 4222750"/>
                    <a:gd name="connsiteX85" fmla="*/ 3731419 w 4616450"/>
                    <a:gd name="connsiteY85" fmla="*/ 2676525 h 4222750"/>
                    <a:gd name="connsiteX86" fmla="*/ 3714750 w 4616450"/>
                    <a:gd name="connsiteY86" fmla="*/ 2705100 h 4222750"/>
                    <a:gd name="connsiteX87" fmla="*/ 3733800 w 4616450"/>
                    <a:gd name="connsiteY87" fmla="*/ 2781300 h 4222750"/>
                    <a:gd name="connsiteX88" fmla="*/ 3816350 w 4616450"/>
                    <a:gd name="connsiteY88" fmla="*/ 2813050 h 4222750"/>
                    <a:gd name="connsiteX89" fmla="*/ 3835400 w 4616450"/>
                    <a:gd name="connsiteY89" fmla="*/ 2857500 h 4222750"/>
                    <a:gd name="connsiteX90" fmla="*/ 3930650 w 4616450"/>
                    <a:gd name="connsiteY90" fmla="*/ 2819400 h 4222750"/>
                    <a:gd name="connsiteX91" fmla="*/ 3949700 w 4616450"/>
                    <a:gd name="connsiteY91" fmla="*/ 2908300 h 4222750"/>
                    <a:gd name="connsiteX92" fmla="*/ 4025900 w 4616450"/>
                    <a:gd name="connsiteY92" fmla="*/ 2965450 h 4222750"/>
                    <a:gd name="connsiteX93" fmla="*/ 4114800 w 4616450"/>
                    <a:gd name="connsiteY93" fmla="*/ 3009900 h 4222750"/>
                    <a:gd name="connsiteX94" fmla="*/ 4133850 w 4616450"/>
                    <a:gd name="connsiteY94" fmla="*/ 3086100 h 4222750"/>
                    <a:gd name="connsiteX95" fmla="*/ 4229100 w 4616450"/>
                    <a:gd name="connsiteY95" fmla="*/ 3143250 h 4222750"/>
                    <a:gd name="connsiteX96" fmla="*/ 4343400 w 4616450"/>
                    <a:gd name="connsiteY96" fmla="*/ 3200400 h 4222750"/>
                    <a:gd name="connsiteX97" fmla="*/ 4470400 w 4616450"/>
                    <a:gd name="connsiteY97" fmla="*/ 3219450 h 4222750"/>
                    <a:gd name="connsiteX98" fmla="*/ 4565650 w 4616450"/>
                    <a:gd name="connsiteY98" fmla="*/ 3270250 h 4222750"/>
                    <a:gd name="connsiteX99" fmla="*/ 4540250 w 4616450"/>
                    <a:gd name="connsiteY99" fmla="*/ 3346450 h 4222750"/>
                    <a:gd name="connsiteX100" fmla="*/ 4591050 w 4616450"/>
                    <a:gd name="connsiteY100" fmla="*/ 3397250 h 4222750"/>
                    <a:gd name="connsiteX101" fmla="*/ 4610100 w 4616450"/>
                    <a:gd name="connsiteY101" fmla="*/ 3416300 h 4222750"/>
                    <a:gd name="connsiteX102" fmla="*/ 4616450 w 4616450"/>
                    <a:gd name="connsiteY102" fmla="*/ 3473450 h 4222750"/>
                    <a:gd name="connsiteX103" fmla="*/ 4508500 w 4616450"/>
                    <a:gd name="connsiteY103" fmla="*/ 3454400 h 4222750"/>
                    <a:gd name="connsiteX104" fmla="*/ 4425950 w 4616450"/>
                    <a:gd name="connsiteY104" fmla="*/ 3454400 h 4222750"/>
                    <a:gd name="connsiteX105" fmla="*/ 4381500 w 4616450"/>
                    <a:gd name="connsiteY105" fmla="*/ 3492500 h 4222750"/>
                    <a:gd name="connsiteX106" fmla="*/ 4362450 w 4616450"/>
                    <a:gd name="connsiteY106" fmla="*/ 3543300 h 4222750"/>
                    <a:gd name="connsiteX107" fmla="*/ 4375150 w 4616450"/>
                    <a:gd name="connsiteY107" fmla="*/ 3587750 h 4222750"/>
                    <a:gd name="connsiteX108" fmla="*/ 4254500 w 4616450"/>
                    <a:gd name="connsiteY108" fmla="*/ 3619500 h 4222750"/>
                    <a:gd name="connsiteX109" fmla="*/ 4203700 w 4616450"/>
                    <a:gd name="connsiteY109" fmla="*/ 3562350 h 4222750"/>
                    <a:gd name="connsiteX110" fmla="*/ 4178300 w 4616450"/>
                    <a:gd name="connsiteY110" fmla="*/ 3505200 h 4222750"/>
                    <a:gd name="connsiteX111" fmla="*/ 4133850 w 4616450"/>
                    <a:gd name="connsiteY111" fmla="*/ 3505200 h 4222750"/>
                    <a:gd name="connsiteX112" fmla="*/ 4127500 w 4616450"/>
                    <a:gd name="connsiteY112" fmla="*/ 3575050 h 4222750"/>
                    <a:gd name="connsiteX113" fmla="*/ 4019550 w 4616450"/>
                    <a:gd name="connsiteY113" fmla="*/ 3556000 h 4222750"/>
                    <a:gd name="connsiteX114" fmla="*/ 3987800 w 4616450"/>
                    <a:gd name="connsiteY114" fmla="*/ 3638550 h 4222750"/>
                    <a:gd name="connsiteX115" fmla="*/ 3949700 w 4616450"/>
                    <a:gd name="connsiteY115" fmla="*/ 3708400 h 4222750"/>
                    <a:gd name="connsiteX116" fmla="*/ 3949700 w 4616450"/>
                    <a:gd name="connsiteY116" fmla="*/ 3708400 h 4222750"/>
                    <a:gd name="connsiteX117" fmla="*/ 3854450 w 4616450"/>
                    <a:gd name="connsiteY117" fmla="*/ 3727450 h 4222750"/>
                    <a:gd name="connsiteX118" fmla="*/ 3797300 w 4616450"/>
                    <a:gd name="connsiteY118" fmla="*/ 3835400 h 4222750"/>
                    <a:gd name="connsiteX119" fmla="*/ 3733800 w 4616450"/>
                    <a:gd name="connsiteY119" fmla="*/ 3841750 h 4222750"/>
                    <a:gd name="connsiteX120" fmla="*/ 3740150 w 4616450"/>
                    <a:gd name="connsiteY120" fmla="*/ 4121150 h 4222750"/>
                    <a:gd name="connsiteX121" fmla="*/ 3638550 w 4616450"/>
                    <a:gd name="connsiteY121" fmla="*/ 4203700 h 4222750"/>
                    <a:gd name="connsiteX122" fmla="*/ 3511550 w 4616450"/>
                    <a:gd name="connsiteY122" fmla="*/ 4038600 h 4222750"/>
                    <a:gd name="connsiteX123" fmla="*/ 3473450 w 4616450"/>
                    <a:gd name="connsiteY123" fmla="*/ 4032250 h 4222750"/>
                    <a:gd name="connsiteX124" fmla="*/ 3441700 w 4616450"/>
                    <a:gd name="connsiteY124" fmla="*/ 4089400 h 4222750"/>
                    <a:gd name="connsiteX125" fmla="*/ 3397250 w 4616450"/>
                    <a:gd name="connsiteY125" fmla="*/ 4127500 h 4222750"/>
                    <a:gd name="connsiteX126" fmla="*/ 3314700 w 4616450"/>
                    <a:gd name="connsiteY126" fmla="*/ 4121150 h 4222750"/>
                    <a:gd name="connsiteX127" fmla="*/ 3225800 w 4616450"/>
                    <a:gd name="connsiteY127" fmla="*/ 4095750 h 4222750"/>
                    <a:gd name="connsiteX128" fmla="*/ 3194050 w 4616450"/>
                    <a:gd name="connsiteY128" fmla="*/ 4038600 h 4222750"/>
                    <a:gd name="connsiteX129" fmla="*/ 3130550 w 4616450"/>
                    <a:gd name="connsiteY129" fmla="*/ 4070350 h 4222750"/>
                    <a:gd name="connsiteX130" fmla="*/ 3054350 w 4616450"/>
                    <a:gd name="connsiteY130" fmla="*/ 4032250 h 4222750"/>
                    <a:gd name="connsiteX131" fmla="*/ 2882900 w 4616450"/>
                    <a:gd name="connsiteY131" fmla="*/ 4222750 h 4222750"/>
                    <a:gd name="connsiteX132" fmla="*/ 2819400 w 4616450"/>
                    <a:gd name="connsiteY132" fmla="*/ 4203700 h 4222750"/>
                    <a:gd name="connsiteX133" fmla="*/ 2889250 w 4616450"/>
                    <a:gd name="connsiteY133" fmla="*/ 4108450 h 4222750"/>
                    <a:gd name="connsiteX134" fmla="*/ 2832100 w 4616450"/>
                    <a:gd name="connsiteY134" fmla="*/ 4102100 h 4222750"/>
                    <a:gd name="connsiteX135" fmla="*/ 2832100 w 4616450"/>
                    <a:gd name="connsiteY135" fmla="*/ 4013200 h 4222750"/>
                    <a:gd name="connsiteX136" fmla="*/ 2882900 w 4616450"/>
                    <a:gd name="connsiteY136" fmla="*/ 3956050 h 4222750"/>
                    <a:gd name="connsiteX137" fmla="*/ 2813050 w 4616450"/>
                    <a:gd name="connsiteY137" fmla="*/ 3943350 h 4222750"/>
                    <a:gd name="connsiteX138" fmla="*/ 2749550 w 4616450"/>
                    <a:gd name="connsiteY138" fmla="*/ 3987800 h 4222750"/>
                    <a:gd name="connsiteX139" fmla="*/ 2743200 w 4616450"/>
                    <a:gd name="connsiteY139" fmla="*/ 3943350 h 4222750"/>
                    <a:gd name="connsiteX140" fmla="*/ 2806700 w 4616450"/>
                    <a:gd name="connsiteY140" fmla="*/ 3867150 h 4222750"/>
                    <a:gd name="connsiteX141" fmla="*/ 2800350 w 4616450"/>
                    <a:gd name="connsiteY141" fmla="*/ 3835400 h 4222750"/>
                    <a:gd name="connsiteX142" fmla="*/ 2889250 w 4616450"/>
                    <a:gd name="connsiteY142" fmla="*/ 3733800 h 4222750"/>
                    <a:gd name="connsiteX143" fmla="*/ 2927350 w 4616450"/>
                    <a:gd name="connsiteY143" fmla="*/ 3657600 h 4222750"/>
                    <a:gd name="connsiteX144" fmla="*/ 2933700 w 4616450"/>
                    <a:gd name="connsiteY144" fmla="*/ 3600450 h 4222750"/>
                    <a:gd name="connsiteX145" fmla="*/ 3035300 w 4616450"/>
                    <a:gd name="connsiteY145" fmla="*/ 3448050 h 4222750"/>
                    <a:gd name="connsiteX146" fmla="*/ 2863850 w 4616450"/>
                    <a:gd name="connsiteY146" fmla="*/ 3333750 h 4222750"/>
                    <a:gd name="connsiteX147" fmla="*/ 2984500 w 4616450"/>
                    <a:gd name="connsiteY147" fmla="*/ 3149600 h 4222750"/>
                    <a:gd name="connsiteX148" fmla="*/ 2965450 w 4616450"/>
                    <a:gd name="connsiteY148" fmla="*/ 3117850 h 4222750"/>
                    <a:gd name="connsiteX149" fmla="*/ 2933700 w 4616450"/>
                    <a:gd name="connsiteY149" fmla="*/ 3111500 h 4222750"/>
                    <a:gd name="connsiteX150" fmla="*/ 2908300 w 4616450"/>
                    <a:gd name="connsiteY150" fmla="*/ 3155950 h 4222750"/>
                    <a:gd name="connsiteX151" fmla="*/ 2755900 w 4616450"/>
                    <a:gd name="connsiteY151" fmla="*/ 3098800 h 4222750"/>
                    <a:gd name="connsiteX152" fmla="*/ 2705100 w 4616450"/>
                    <a:gd name="connsiteY152" fmla="*/ 3092450 h 4222750"/>
                    <a:gd name="connsiteX153" fmla="*/ 2622550 w 4616450"/>
                    <a:gd name="connsiteY153" fmla="*/ 3149600 h 4222750"/>
                    <a:gd name="connsiteX154" fmla="*/ 2571750 w 4616450"/>
                    <a:gd name="connsiteY154" fmla="*/ 3111500 h 4222750"/>
                    <a:gd name="connsiteX155" fmla="*/ 2501900 w 4616450"/>
                    <a:gd name="connsiteY155" fmla="*/ 3149600 h 4222750"/>
                    <a:gd name="connsiteX156" fmla="*/ 2514600 w 4616450"/>
                    <a:gd name="connsiteY156" fmla="*/ 3213100 h 4222750"/>
                    <a:gd name="connsiteX157" fmla="*/ 2482850 w 4616450"/>
                    <a:gd name="connsiteY157" fmla="*/ 3352800 h 4222750"/>
                    <a:gd name="connsiteX158" fmla="*/ 2400300 w 4616450"/>
                    <a:gd name="connsiteY158" fmla="*/ 3333750 h 4222750"/>
                    <a:gd name="connsiteX159" fmla="*/ 2381250 w 4616450"/>
                    <a:gd name="connsiteY159" fmla="*/ 3429000 h 4222750"/>
                    <a:gd name="connsiteX160" fmla="*/ 2381250 w 4616450"/>
                    <a:gd name="connsiteY160" fmla="*/ 3511550 h 4222750"/>
                    <a:gd name="connsiteX161" fmla="*/ 2381250 w 4616450"/>
                    <a:gd name="connsiteY161" fmla="*/ 3619500 h 4222750"/>
                    <a:gd name="connsiteX162" fmla="*/ 2406650 w 4616450"/>
                    <a:gd name="connsiteY162" fmla="*/ 3695700 h 4222750"/>
                    <a:gd name="connsiteX163" fmla="*/ 2444750 w 4616450"/>
                    <a:gd name="connsiteY163" fmla="*/ 3740150 h 4222750"/>
                    <a:gd name="connsiteX164" fmla="*/ 2476500 w 4616450"/>
                    <a:gd name="connsiteY164" fmla="*/ 3771900 h 4222750"/>
                    <a:gd name="connsiteX165" fmla="*/ 2413000 w 4616450"/>
                    <a:gd name="connsiteY165" fmla="*/ 3829050 h 4222750"/>
                    <a:gd name="connsiteX166" fmla="*/ 2381250 w 4616450"/>
                    <a:gd name="connsiteY166" fmla="*/ 3759200 h 4222750"/>
                    <a:gd name="connsiteX167" fmla="*/ 2381250 w 4616450"/>
                    <a:gd name="connsiteY167" fmla="*/ 3759200 h 4222750"/>
                    <a:gd name="connsiteX168" fmla="*/ 2298700 w 4616450"/>
                    <a:gd name="connsiteY168" fmla="*/ 3670300 h 4222750"/>
                    <a:gd name="connsiteX169" fmla="*/ 2190750 w 4616450"/>
                    <a:gd name="connsiteY169" fmla="*/ 3676650 h 4222750"/>
                    <a:gd name="connsiteX170" fmla="*/ 2146300 w 4616450"/>
                    <a:gd name="connsiteY170" fmla="*/ 3632200 h 4222750"/>
                    <a:gd name="connsiteX171" fmla="*/ 2178050 w 4616450"/>
                    <a:gd name="connsiteY171" fmla="*/ 3556000 h 4222750"/>
                    <a:gd name="connsiteX172" fmla="*/ 2222500 w 4616450"/>
                    <a:gd name="connsiteY172" fmla="*/ 3473450 h 4222750"/>
                    <a:gd name="connsiteX173" fmla="*/ 2228850 w 4616450"/>
                    <a:gd name="connsiteY173" fmla="*/ 3397250 h 4222750"/>
                    <a:gd name="connsiteX174" fmla="*/ 2190750 w 4616450"/>
                    <a:gd name="connsiteY174" fmla="*/ 3340100 h 4222750"/>
                    <a:gd name="connsiteX175" fmla="*/ 2139950 w 4616450"/>
                    <a:gd name="connsiteY175" fmla="*/ 3340100 h 4222750"/>
                    <a:gd name="connsiteX176" fmla="*/ 2209800 w 4616450"/>
                    <a:gd name="connsiteY176" fmla="*/ 3295650 h 4222750"/>
                    <a:gd name="connsiteX177" fmla="*/ 2317750 w 4616450"/>
                    <a:gd name="connsiteY177" fmla="*/ 3238500 h 4222750"/>
                    <a:gd name="connsiteX178" fmla="*/ 2336800 w 4616450"/>
                    <a:gd name="connsiteY178" fmla="*/ 3143250 h 4222750"/>
                    <a:gd name="connsiteX179" fmla="*/ 2355850 w 4616450"/>
                    <a:gd name="connsiteY179" fmla="*/ 3092450 h 4222750"/>
                    <a:gd name="connsiteX180" fmla="*/ 2432050 w 4616450"/>
                    <a:gd name="connsiteY180" fmla="*/ 3035300 h 4222750"/>
                    <a:gd name="connsiteX181" fmla="*/ 2368550 w 4616450"/>
                    <a:gd name="connsiteY181" fmla="*/ 2952750 h 4222750"/>
                    <a:gd name="connsiteX182" fmla="*/ 2311400 w 4616450"/>
                    <a:gd name="connsiteY182" fmla="*/ 2978150 h 4222750"/>
                    <a:gd name="connsiteX183" fmla="*/ 2203450 w 4616450"/>
                    <a:gd name="connsiteY183" fmla="*/ 2965450 h 4222750"/>
                    <a:gd name="connsiteX184" fmla="*/ 2139950 w 4616450"/>
                    <a:gd name="connsiteY184" fmla="*/ 2952750 h 4222750"/>
                    <a:gd name="connsiteX185" fmla="*/ 2082800 w 4616450"/>
                    <a:gd name="connsiteY185" fmla="*/ 2844800 h 4222750"/>
                    <a:gd name="connsiteX186" fmla="*/ 2012950 w 4616450"/>
                    <a:gd name="connsiteY186" fmla="*/ 2819400 h 4222750"/>
                    <a:gd name="connsiteX187" fmla="*/ 1898650 w 4616450"/>
                    <a:gd name="connsiteY187" fmla="*/ 2832100 h 4222750"/>
                    <a:gd name="connsiteX188" fmla="*/ 1828800 w 4616450"/>
                    <a:gd name="connsiteY188" fmla="*/ 2870200 h 4222750"/>
                    <a:gd name="connsiteX189" fmla="*/ 1758950 w 4616450"/>
                    <a:gd name="connsiteY189" fmla="*/ 2857500 h 4222750"/>
                    <a:gd name="connsiteX190" fmla="*/ 1797050 w 4616450"/>
                    <a:gd name="connsiteY190" fmla="*/ 2762250 h 4222750"/>
                    <a:gd name="connsiteX191" fmla="*/ 1720850 w 4616450"/>
                    <a:gd name="connsiteY191" fmla="*/ 2730500 h 4222750"/>
                    <a:gd name="connsiteX192" fmla="*/ 1676400 w 4616450"/>
                    <a:gd name="connsiteY192" fmla="*/ 2730500 h 4222750"/>
                    <a:gd name="connsiteX193" fmla="*/ 1631950 w 4616450"/>
                    <a:gd name="connsiteY193" fmla="*/ 2711450 h 4222750"/>
                    <a:gd name="connsiteX194" fmla="*/ 1593850 w 4616450"/>
                    <a:gd name="connsiteY194" fmla="*/ 2806700 h 4222750"/>
                    <a:gd name="connsiteX195" fmla="*/ 1581150 w 4616450"/>
                    <a:gd name="connsiteY195" fmla="*/ 2743200 h 4222750"/>
                    <a:gd name="connsiteX196" fmla="*/ 1555750 w 4616450"/>
                    <a:gd name="connsiteY196" fmla="*/ 2673350 h 4222750"/>
                    <a:gd name="connsiteX197" fmla="*/ 1530350 w 4616450"/>
                    <a:gd name="connsiteY197" fmla="*/ 2711450 h 4222750"/>
                    <a:gd name="connsiteX198" fmla="*/ 1517650 w 4616450"/>
                    <a:gd name="connsiteY198" fmla="*/ 2654300 h 4222750"/>
                    <a:gd name="connsiteX199" fmla="*/ 1473200 w 4616450"/>
                    <a:gd name="connsiteY199" fmla="*/ 2635250 h 4222750"/>
                    <a:gd name="connsiteX200" fmla="*/ 1397000 w 4616450"/>
                    <a:gd name="connsiteY200" fmla="*/ 2603500 h 4222750"/>
                    <a:gd name="connsiteX201" fmla="*/ 1308100 w 4616450"/>
                    <a:gd name="connsiteY201" fmla="*/ 2667000 h 4222750"/>
                    <a:gd name="connsiteX202" fmla="*/ 1200150 w 4616450"/>
                    <a:gd name="connsiteY202" fmla="*/ 2584450 h 4222750"/>
                    <a:gd name="connsiteX203" fmla="*/ 1127125 w 4616450"/>
                    <a:gd name="connsiteY203" fmla="*/ 2593975 h 4222750"/>
                    <a:gd name="connsiteX204" fmla="*/ 1046162 w 4616450"/>
                    <a:gd name="connsiteY204" fmla="*/ 2597150 h 4222750"/>
                    <a:gd name="connsiteX205" fmla="*/ 1011238 w 4616450"/>
                    <a:gd name="connsiteY205" fmla="*/ 2541588 h 4222750"/>
                    <a:gd name="connsiteX206" fmla="*/ 1009650 w 4616450"/>
                    <a:gd name="connsiteY206" fmla="*/ 2463800 h 4222750"/>
                    <a:gd name="connsiteX207" fmla="*/ 1066800 w 4616450"/>
                    <a:gd name="connsiteY207" fmla="*/ 2413000 h 4222750"/>
                    <a:gd name="connsiteX208" fmla="*/ 1028700 w 4616450"/>
                    <a:gd name="connsiteY208" fmla="*/ 2368550 h 4222750"/>
                    <a:gd name="connsiteX209" fmla="*/ 990600 w 4616450"/>
                    <a:gd name="connsiteY209" fmla="*/ 2343150 h 4222750"/>
                    <a:gd name="connsiteX210" fmla="*/ 889000 w 4616450"/>
                    <a:gd name="connsiteY210" fmla="*/ 2324100 h 4222750"/>
                    <a:gd name="connsiteX211" fmla="*/ 787400 w 4616450"/>
                    <a:gd name="connsiteY211" fmla="*/ 2311400 h 4222750"/>
                    <a:gd name="connsiteX212" fmla="*/ 777875 w 4616450"/>
                    <a:gd name="connsiteY212" fmla="*/ 2245519 h 4222750"/>
                    <a:gd name="connsiteX213" fmla="*/ 805656 w 4616450"/>
                    <a:gd name="connsiteY213" fmla="*/ 2173288 h 4222750"/>
                    <a:gd name="connsiteX0" fmla="*/ 114300 w 4616450"/>
                    <a:gd name="connsiteY0" fmla="*/ 533400 h 4222750"/>
                    <a:gd name="connsiteX1" fmla="*/ 69850 w 4616450"/>
                    <a:gd name="connsiteY1" fmla="*/ 488950 h 4222750"/>
                    <a:gd name="connsiteX2" fmla="*/ 127000 w 4616450"/>
                    <a:gd name="connsiteY2" fmla="*/ 425450 h 4222750"/>
                    <a:gd name="connsiteX3" fmla="*/ 76200 w 4616450"/>
                    <a:gd name="connsiteY3" fmla="*/ 368300 h 4222750"/>
                    <a:gd name="connsiteX4" fmla="*/ 0 w 4616450"/>
                    <a:gd name="connsiteY4" fmla="*/ 355600 h 4222750"/>
                    <a:gd name="connsiteX5" fmla="*/ 95250 w 4616450"/>
                    <a:gd name="connsiteY5" fmla="*/ 241300 h 4222750"/>
                    <a:gd name="connsiteX6" fmla="*/ 228600 w 4616450"/>
                    <a:gd name="connsiteY6" fmla="*/ 127000 h 4222750"/>
                    <a:gd name="connsiteX7" fmla="*/ 247650 w 4616450"/>
                    <a:gd name="connsiteY7" fmla="*/ 152400 h 4222750"/>
                    <a:gd name="connsiteX8" fmla="*/ 323850 w 4616450"/>
                    <a:gd name="connsiteY8" fmla="*/ 88900 h 4222750"/>
                    <a:gd name="connsiteX9" fmla="*/ 361950 w 4616450"/>
                    <a:gd name="connsiteY9" fmla="*/ 152400 h 4222750"/>
                    <a:gd name="connsiteX10" fmla="*/ 419100 w 4616450"/>
                    <a:gd name="connsiteY10" fmla="*/ 146050 h 4222750"/>
                    <a:gd name="connsiteX11" fmla="*/ 444500 w 4616450"/>
                    <a:gd name="connsiteY11" fmla="*/ 127000 h 4222750"/>
                    <a:gd name="connsiteX12" fmla="*/ 508000 w 4616450"/>
                    <a:gd name="connsiteY12" fmla="*/ 146050 h 4222750"/>
                    <a:gd name="connsiteX13" fmla="*/ 622300 w 4616450"/>
                    <a:gd name="connsiteY13" fmla="*/ 88900 h 4222750"/>
                    <a:gd name="connsiteX14" fmla="*/ 679450 w 4616450"/>
                    <a:gd name="connsiteY14" fmla="*/ 44450 h 4222750"/>
                    <a:gd name="connsiteX15" fmla="*/ 723900 w 4616450"/>
                    <a:gd name="connsiteY15" fmla="*/ 63500 h 4222750"/>
                    <a:gd name="connsiteX16" fmla="*/ 742950 w 4616450"/>
                    <a:gd name="connsiteY16" fmla="*/ 38100 h 4222750"/>
                    <a:gd name="connsiteX17" fmla="*/ 730250 w 4616450"/>
                    <a:gd name="connsiteY17" fmla="*/ 12700 h 4222750"/>
                    <a:gd name="connsiteX18" fmla="*/ 762000 w 4616450"/>
                    <a:gd name="connsiteY18" fmla="*/ 0 h 4222750"/>
                    <a:gd name="connsiteX19" fmla="*/ 762000 w 4616450"/>
                    <a:gd name="connsiteY19" fmla="*/ 0 h 4222750"/>
                    <a:gd name="connsiteX20" fmla="*/ 863600 w 4616450"/>
                    <a:gd name="connsiteY20" fmla="*/ 50800 h 4222750"/>
                    <a:gd name="connsiteX21" fmla="*/ 927100 w 4616450"/>
                    <a:gd name="connsiteY21" fmla="*/ 50800 h 4222750"/>
                    <a:gd name="connsiteX22" fmla="*/ 971550 w 4616450"/>
                    <a:gd name="connsiteY22" fmla="*/ 101600 h 4222750"/>
                    <a:gd name="connsiteX23" fmla="*/ 1009650 w 4616450"/>
                    <a:gd name="connsiteY23" fmla="*/ 101600 h 4222750"/>
                    <a:gd name="connsiteX24" fmla="*/ 1009650 w 4616450"/>
                    <a:gd name="connsiteY24" fmla="*/ 50800 h 4222750"/>
                    <a:gd name="connsiteX25" fmla="*/ 1009650 w 4616450"/>
                    <a:gd name="connsiteY25" fmla="*/ 50800 h 4222750"/>
                    <a:gd name="connsiteX26" fmla="*/ 1028700 w 4616450"/>
                    <a:gd name="connsiteY26" fmla="*/ 6350 h 4222750"/>
                    <a:gd name="connsiteX27" fmla="*/ 1047750 w 4616450"/>
                    <a:gd name="connsiteY27" fmla="*/ 25400 h 4222750"/>
                    <a:gd name="connsiteX28" fmla="*/ 1098550 w 4616450"/>
                    <a:gd name="connsiteY28" fmla="*/ 6350 h 4222750"/>
                    <a:gd name="connsiteX29" fmla="*/ 1193800 w 4616450"/>
                    <a:gd name="connsiteY29" fmla="*/ 63500 h 4222750"/>
                    <a:gd name="connsiteX30" fmla="*/ 1200150 w 4616450"/>
                    <a:gd name="connsiteY30" fmla="*/ 101600 h 4222750"/>
                    <a:gd name="connsiteX31" fmla="*/ 1238250 w 4616450"/>
                    <a:gd name="connsiteY31" fmla="*/ 133350 h 4222750"/>
                    <a:gd name="connsiteX32" fmla="*/ 1308100 w 4616450"/>
                    <a:gd name="connsiteY32" fmla="*/ 165100 h 4222750"/>
                    <a:gd name="connsiteX33" fmla="*/ 1339850 w 4616450"/>
                    <a:gd name="connsiteY33" fmla="*/ 222250 h 4222750"/>
                    <a:gd name="connsiteX34" fmla="*/ 1365250 w 4616450"/>
                    <a:gd name="connsiteY34" fmla="*/ 285750 h 4222750"/>
                    <a:gd name="connsiteX35" fmla="*/ 1441450 w 4616450"/>
                    <a:gd name="connsiteY35" fmla="*/ 266700 h 4222750"/>
                    <a:gd name="connsiteX36" fmla="*/ 1466850 w 4616450"/>
                    <a:gd name="connsiteY36" fmla="*/ 304800 h 4222750"/>
                    <a:gd name="connsiteX37" fmla="*/ 1524000 w 4616450"/>
                    <a:gd name="connsiteY37" fmla="*/ 342900 h 4222750"/>
                    <a:gd name="connsiteX38" fmla="*/ 1606550 w 4616450"/>
                    <a:gd name="connsiteY38" fmla="*/ 336550 h 4222750"/>
                    <a:gd name="connsiteX39" fmla="*/ 1631950 w 4616450"/>
                    <a:gd name="connsiteY39" fmla="*/ 381000 h 4222750"/>
                    <a:gd name="connsiteX40" fmla="*/ 1714500 w 4616450"/>
                    <a:gd name="connsiteY40" fmla="*/ 406400 h 4222750"/>
                    <a:gd name="connsiteX41" fmla="*/ 1790700 w 4616450"/>
                    <a:gd name="connsiteY41" fmla="*/ 444500 h 4222750"/>
                    <a:gd name="connsiteX42" fmla="*/ 1905000 w 4616450"/>
                    <a:gd name="connsiteY42" fmla="*/ 495300 h 4222750"/>
                    <a:gd name="connsiteX43" fmla="*/ 2000250 w 4616450"/>
                    <a:gd name="connsiteY43" fmla="*/ 533400 h 4222750"/>
                    <a:gd name="connsiteX44" fmla="*/ 2038350 w 4616450"/>
                    <a:gd name="connsiteY44" fmla="*/ 584200 h 4222750"/>
                    <a:gd name="connsiteX45" fmla="*/ 2063750 w 4616450"/>
                    <a:gd name="connsiteY45" fmla="*/ 628650 h 4222750"/>
                    <a:gd name="connsiteX46" fmla="*/ 2063750 w 4616450"/>
                    <a:gd name="connsiteY46" fmla="*/ 673100 h 4222750"/>
                    <a:gd name="connsiteX47" fmla="*/ 2190750 w 4616450"/>
                    <a:gd name="connsiteY47" fmla="*/ 749300 h 4222750"/>
                    <a:gd name="connsiteX48" fmla="*/ 2286000 w 4616450"/>
                    <a:gd name="connsiteY48" fmla="*/ 742950 h 4222750"/>
                    <a:gd name="connsiteX49" fmla="*/ 2425700 w 4616450"/>
                    <a:gd name="connsiteY49" fmla="*/ 755650 h 4222750"/>
                    <a:gd name="connsiteX50" fmla="*/ 2489200 w 4616450"/>
                    <a:gd name="connsiteY50" fmla="*/ 755650 h 4222750"/>
                    <a:gd name="connsiteX51" fmla="*/ 2565400 w 4616450"/>
                    <a:gd name="connsiteY51" fmla="*/ 793750 h 4222750"/>
                    <a:gd name="connsiteX52" fmla="*/ 2641600 w 4616450"/>
                    <a:gd name="connsiteY52" fmla="*/ 800100 h 4222750"/>
                    <a:gd name="connsiteX53" fmla="*/ 2641600 w 4616450"/>
                    <a:gd name="connsiteY53" fmla="*/ 800100 h 4222750"/>
                    <a:gd name="connsiteX54" fmla="*/ 2698750 w 4616450"/>
                    <a:gd name="connsiteY54" fmla="*/ 882650 h 4222750"/>
                    <a:gd name="connsiteX55" fmla="*/ 2816225 w 4616450"/>
                    <a:gd name="connsiteY55" fmla="*/ 918369 h 4222750"/>
                    <a:gd name="connsiteX56" fmla="*/ 2912268 w 4616450"/>
                    <a:gd name="connsiteY56" fmla="*/ 931863 h 4222750"/>
                    <a:gd name="connsiteX57" fmla="*/ 2977356 w 4616450"/>
                    <a:gd name="connsiteY57" fmla="*/ 978694 h 4222750"/>
                    <a:gd name="connsiteX58" fmla="*/ 3040856 w 4616450"/>
                    <a:gd name="connsiteY58" fmla="*/ 992188 h 4222750"/>
                    <a:gd name="connsiteX59" fmla="*/ 3155155 w 4616450"/>
                    <a:gd name="connsiteY59" fmla="*/ 1021556 h 4222750"/>
                    <a:gd name="connsiteX60" fmla="*/ 3259137 w 4616450"/>
                    <a:gd name="connsiteY60" fmla="*/ 1019175 h 4222750"/>
                    <a:gd name="connsiteX61" fmla="*/ 3303588 w 4616450"/>
                    <a:gd name="connsiteY61" fmla="*/ 1077119 h 4222750"/>
                    <a:gd name="connsiteX62" fmla="*/ 3335337 w 4616450"/>
                    <a:gd name="connsiteY62" fmla="*/ 1158875 h 4222750"/>
                    <a:gd name="connsiteX63" fmla="*/ 3359150 w 4616450"/>
                    <a:gd name="connsiteY63" fmla="*/ 1266824 h 4222750"/>
                    <a:gd name="connsiteX64" fmla="*/ 3484562 w 4616450"/>
                    <a:gd name="connsiteY64" fmla="*/ 1362075 h 4222750"/>
                    <a:gd name="connsiteX65" fmla="*/ 3549650 w 4616450"/>
                    <a:gd name="connsiteY65" fmla="*/ 1416050 h 4222750"/>
                    <a:gd name="connsiteX66" fmla="*/ 3613150 w 4616450"/>
                    <a:gd name="connsiteY66" fmla="*/ 1458913 h 4222750"/>
                    <a:gd name="connsiteX67" fmla="*/ 3602831 w 4616450"/>
                    <a:gd name="connsiteY67" fmla="*/ 1524000 h 4222750"/>
                    <a:gd name="connsiteX68" fmla="*/ 3651250 w 4616450"/>
                    <a:gd name="connsiteY68" fmla="*/ 1549400 h 4222750"/>
                    <a:gd name="connsiteX69" fmla="*/ 3689350 w 4616450"/>
                    <a:gd name="connsiteY69" fmla="*/ 1561306 h 4222750"/>
                    <a:gd name="connsiteX70" fmla="*/ 3683000 w 4616450"/>
                    <a:gd name="connsiteY70" fmla="*/ 1625600 h 4222750"/>
                    <a:gd name="connsiteX71" fmla="*/ 3746500 w 4616450"/>
                    <a:gd name="connsiteY71" fmla="*/ 1644650 h 4222750"/>
                    <a:gd name="connsiteX72" fmla="*/ 3727450 w 4616450"/>
                    <a:gd name="connsiteY72" fmla="*/ 1701800 h 4222750"/>
                    <a:gd name="connsiteX73" fmla="*/ 3759200 w 4616450"/>
                    <a:gd name="connsiteY73" fmla="*/ 1758950 h 4222750"/>
                    <a:gd name="connsiteX74" fmla="*/ 3784600 w 4616450"/>
                    <a:gd name="connsiteY74" fmla="*/ 1784350 h 4222750"/>
                    <a:gd name="connsiteX75" fmla="*/ 3854450 w 4616450"/>
                    <a:gd name="connsiteY75" fmla="*/ 1765300 h 4222750"/>
                    <a:gd name="connsiteX76" fmla="*/ 3836988 w 4616450"/>
                    <a:gd name="connsiteY76" fmla="*/ 1828007 h 4222750"/>
                    <a:gd name="connsiteX77" fmla="*/ 3898900 w 4616450"/>
                    <a:gd name="connsiteY77" fmla="*/ 1816100 h 4222750"/>
                    <a:gd name="connsiteX78" fmla="*/ 3953669 w 4616450"/>
                    <a:gd name="connsiteY78" fmla="*/ 1902618 h 4222750"/>
                    <a:gd name="connsiteX79" fmla="*/ 3860800 w 4616450"/>
                    <a:gd name="connsiteY79" fmla="*/ 1892300 h 4222750"/>
                    <a:gd name="connsiteX80" fmla="*/ 3778250 w 4616450"/>
                    <a:gd name="connsiteY80" fmla="*/ 1898650 h 4222750"/>
                    <a:gd name="connsiteX81" fmla="*/ 3740150 w 4616450"/>
                    <a:gd name="connsiteY81" fmla="*/ 2222500 h 4222750"/>
                    <a:gd name="connsiteX82" fmla="*/ 3733800 w 4616450"/>
                    <a:gd name="connsiteY82" fmla="*/ 2336800 h 4222750"/>
                    <a:gd name="connsiteX83" fmla="*/ 3714750 w 4616450"/>
                    <a:gd name="connsiteY83" fmla="*/ 2457450 h 4222750"/>
                    <a:gd name="connsiteX84" fmla="*/ 3804444 w 4616450"/>
                    <a:gd name="connsiteY84" fmla="*/ 2638425 h 4222750"/>
                    <a:gd name="connsiteX85" fmla="*/ 3731419 w 4616450"/>
                    <a:gd name="connsiteY85" fmla="*/ 2676525 h 4222750"/>
                    <a:gd name="connsiteX86" fmla="*/ 3714750 w 4616450"/>
                    <a:gd name="connsiteY86" fmla="*/ 2705100 h 4222750"/>
                    <a:gd name="connsiteX87" fmla="*/ 3733800 w 4616450"/>
                    <a:gd name="connsiteY87" fmla="*/ 2781300 h 4222750"/>
                    <a:gd name="connsiteX88" fmla="*/ 3816350 w 4616450"/>
                    <a:gd name="connsiteY88" fmla="*/ 2813050 h 4222750"/>
                    <a:gd name="connsiteX89" fmla="*/ 3835400 w 4616450"/>
                    <a:gd name="connsiteY89" fmla="*/ 2857500 h 4222750"/>
                    <a:gd name="connsiteX90" fmla="*/ 3930650 w 4616450"/>
                    <a:gd name="connsiteY90" fmla="*/ 2819400 h 4222750"/>
                    <a:gd name="connsiteX91" fmla="*/ 3949700 w 4616450"/>
                    <a:gd name="connsiteY91" fmla="*/ 2908300 h 4222750"/>
                    <a:gd name="connsiteX92" fmla="*/ 4025900 w 4616450"/>
                    <a:gd name="connsiteY92" fmla="*/ 2965450 h 4222750"/>
                    <a:gd name="connsiteX93" fmla="*/ 4114800 w 4616450"/>
                    <a:gd name="connsiteY93" fmla="*/ 3009900 h 4222750"/>
                    <a:gd name="connsiteX94" fmla="*/ 4133850 w 4616450"/>
                    <a:gd name="connsiteY94" fmla="*/ 3086100 h 4222750"/>
                    <a:gd name="connsiteX95" fmla="*/ 4229100 w 4616450"/>
                    <a:gd name="connsiteY95" fmla="*/ 3143250 h 4222750"/>
                    <a:gd name="connsiteX96" fmla="*/ 4343400 w 4616450"/>
                    <a:gd name="connsiteY96" fmla="*/ 3200400 h 4222750"/>
                    <a:gd name="connsiteX97" fmla="*/ 4470400 w 4616450"/>
                    <a:gd name="connsiteY97" fmla="*/ 3219450 h 4222750"/>
                    <a:gd name="connsiteX98" fmla="*/ 4565650 w 4616450"/>
                    <a:gd name="connsiteY98" fmla="*/ 3270250 h 4222750"/>
                    <a:gd name="connsiteX99" fmla="*/ 4540250 w 4616450"/>
                    <a:gd name="connsiteY99" fmla="*/ 3346450 h 4222750"/>
                    <a:gd name="connsiteX100" fmla="*/ 4591050 w 4616450"/>
                    <a:gd name="connsiteY100" fmla="*/ 3397250 h 4222750"/>
                    <a:gd name="connsiteX101" fmla="*/ 4610100 w 4616450"/>
                    <a:gd name="connsiteY101" fmla="*/ 3416300 h 4222750"/>
                    <a:gd name="connsiteX102" fmla="*/ 4616450 w 4616450"/>
                    <a:gd name="connsiteY102" fmla="*/ 3473450 h 4222750"/>
                    <a:gd name="connsiteX103" fmla="*/ 4508500 w 4616450"/>
                    <a:gd name="connsiteY103" fmla="*/ 3454400 h 4222750"/>
                    <a:gd name="connsiteX104" fmla="*/ 4425950 w 4616450"/>
                    <a:gd name="connsiteY104" fmla="*/ 3454400 h 4222750"/>
                    <a:gd name="connsiteX105" fmla="*/ 4381500 w 4616450"/>
                    <a:gd name="connsiteY105" fmla="*/ 3492500 h 4222750"/>
                    <a:gd name="connsiteX106" fmla="*/ 4362450 w 4616450"/>
                    <a:gd name="connsiteY106" fmla="*/ 3543300 h 4222750"/>
                    <a:gd name="connsiteX107" fmla="*/ 4375150 w 4616450"/>
                    <a:gd name="connsiteY107" fmla="*/ 3587750 h 4222750"/>
                    <a:gd name="connsiteX108" fmla="*/ 4254500 w 4616450"/>
                    <a:gd name="connsiteY108" fmla="*/ 3619500 h 4222750"/>
                    <a:gd name="connsiteX109" fmla="*/ 4203700 w 4616450"/>
                    <a:gd name="connsiteY109" fmla="*/ 3562350 h 4222750"/>
                    <a:gd name="connsiteX110" fmla="*/ 4178300 w 4616450"/>
                    <a:gd name="connsiteY110" fmla="*/ 3505200 h 4222750"/>
                    <a:gd name="connsiteX111" fmla="*/ 4133850 w 4616450"/>
                    <a:gd name="connsiteY111" fmla="*/ 3505200 h 4222750"/>
                    <a:gd name="connsiteX112" fmla="*/ 4127500 w 4616450"/>
                    <a:gd name="connsiteY112" fmla="*/ 3575050 h 4222750"/>
                    <a:gd name="connsiteX113" fmla="*/ 4019550 w 4616450"/>
                    <a:gd name="connsiteY113" fmla="*/ 3556000 h 4222750"/>
                    <a:gd name="connsiteX114" fmla="*/ 3987800 w 4616450"/>
                    <a:gd name="connsiteY114" fmla="*/ 3638550 h 4222750"/>
                    <a:gd name="connsiteX115" fmla="*/ 3949700 w 4616450"/>
                    <a:gd name="connsiteY115" fmla="*/ 3708400 h 4222750"/>
                    <a:gd name="connsiteX116" fmla="*/ 3949700 w 4616450"/>
                    <a:gd name="connsiteY116" fmla="*/ 3708400 h 4222750"/>
                    <a:gd name="connsiteX117" fmla="*/ 3854450 w 4616450"/>
                    <a:gd name="connsiteY117" fmla="*/ 3727450 h 4222750"/>
                    <a:gd name="connsiteX118" fmla="*/ 3797300 w 4616450"/>
                    <a:gd name="connsiteY118" fmla="*/ 3835400 h 4222750"/>
                    <a:gd name="connsiteX119" fmla="*/ 3733800 w 4616450"/>
                    <a:gd name="connsiteY119" fmla="*/ 3841750 h 4222750"/>
                    <a:gd name="connsiteX120" fmla="*/ 3740150 w 4616450"/>
                    <a:gd name="connsiteY120" fmla="*/ 4121150 h 4222750"/>
                    <a:gd name="connsiteX121" fmla="*/ 3638550 w 4616450"/>
                    <a:gd name="connsiteY121" fmla="*/ 4203700 h 4222750"/>
                    <a:gd name="connsiteX122" fmla="*/ 3511550 w 4616450"/>
                    <a:gd name="connsiteY122" fmla="*/ 4038600 h 4222750"/>
                    <a:gd name="connsiteX123" fmla="*/ 3473450 w 4616450"/>
                    <a:gd name="connsiteY123" fmla="*/ 4032250 h 4222750"/>
                    <a:gd name="connsiteX124" fmla="*/ 3441700 w 4616450"/>
                    <a:gd name="connsiteY124" fmla="*/ 4089400 h 4222750"/>
                    <a:gd name="connsiteX125" fmla="*/ 3397250 w 4616450"/>
                    <a:gd name="connsiteY125" fmla="*/ 4127500 h 4222750"/>
                    <a:gd name="connsiteX126" fmla="*/ 3314700 w 4616450"/>
                    <a:gd name="connsiteY126" fmla="*/ 4121150 h 4222750"/>
                    <a:gd name="connsiteX127" fmla="*/ 3225800 w 4616450"/>
                    <a:gd name="connsiteY127" fmla="*/ 4095750 h 4222750"/>
                    <a:gd name="connsiteX128" fmla="*/ 3194050 w 4616450"/>
                    <a:gd name="connsiteY128" fmla="*/ 4038600 h 4222750"/>
                    <a:gd name="connsiteX129" fmla="*/ 3130550 w 4616450"/>
                    <a:gd name="connsiteY129" fmla="*/ 4070350 h 4222750"/>
                    <a:gd name="connsiteX130" fmla="*/ 3054350 w 4616450"/>
                    <a:gd name="connsiteY130" fmla="*/ 4032250 h 4222750"/>
                    <a:gd name="connsiteX131" fmla="*/ 2882900 w 4616450"/>
                    <a:gd name="connsiteY131" fmla="*/ 4222750 h 4222750"/>
                    <a:gd name="connsiteX132" fmla="*/ 2819400 w 4616450"/>
                    <a:gd name="connsiteY132" fmla="*/ 4203700 h 4222750"/>
                    <a:gd name="connsiteX133" fmla="*/ 2889250 w 4616450"/>
                    <a:gd name="connsiteY133" fmla="*/ 4108450 h 4222750"/>
                    <a:gd name="connsiteX134" fmla="*/ 2832100 w 4616450"/>
                    <a:gd name="connsiteY134" fmla="*/ 4102100 h 4222750"/>
                    <a:gd name="connsiteX135" fmla="*/ 2832100 w 4616450"/>
                    <a:gd name="connsiteY135" fmla="*/ 4013200 h 4222750"/>
                    <a:gd name="connsiteX136" fmla="*/ 2882900 w 4616450"/>
                    <a:gd name="connsiteY136" fmla="*/ 3956050 h 4222750"/>
                    <a:gd name="connsiteX137" fmla="*/ 2813050 w 4616450"/>
                    <a:gd name="connsiteY137" fmla="*/ 3943350 h 4222750"/>
                    <a:gd name="connsiteX138" fmla="*/ 2749550 w 4616450"/>
                    <a:gd name="connsiteY138" fmla="*/ 3987800 h 4222750"/>
                    <a:gd name="connsiteX139" fmla="*/ 2743200 w 4616450"/>
                    <a:gd name="connsiteY139" fmla="*/ 3943350 h 4222750"/>
                    <a:gd name="connsiteX140" fmla="*/ 2806700 w 4616450"/>
                    <a:gd name="connsiteY140" fmla="*/ 3867150 h 4222750"/>
                    <a:gd name="connsiteX141" fmla="*/ 2800350 w 4616450"/>
                    <a:gd name="connsiteY141" fmla="*/ 3835400 h 4222750"/>
                    <a:gd name="connsiteX142" fmla="*/ 2889250 w 4616450"/>
                    <a:gd name="connsiteY142" fmla="*/ 3733800 h 4222750"/>
                    <a:gd name="connsiteX143" fmla="*/ 2927350 w 4616450"/>
                    <a:gd name="connsiteY143" fmla="*/ 3657600 h 4222750"/>
                    <a:gd name="connsiteX144" fmla="*/ 2933700 w 4616450"/>
                    <a:gd name="connsiteY144" fmla="*/ 3600450 h 4222750"/>
                    <a:gd name="connsiteX145" fmla="*/ 3035300 w 4616450"/>
                    <a:gd name="connsiteY145" fmla="*/ 3448050 h 4222750"/>
                    <a:gd name="connsiteX146" fmla="*/ 2863850 w 4616450"/>
                    <a:gd name="connsiteY146" fmla="*/ 3333750 h 4222750"/>
                    <a:gd name="connsiteX147" fmla="*/ 2984500 w 4616450"/>
                    <a:gd name="connsiteY147" fmla="*/ 3149600 h 4222750"/>
                    <a:gd name="connsiteX148" fmla="*/ 2965450 w 4616450"/>
                    <a:gd name="connsiteY148" fmla="*/ 3117850 h 4222750"/>
                    <a:gd name="connsiteX149" fmla="*/ 2933700 w 4616450"/>
                    <a:gd name="connsiteY149" fmla="*/ 3111500 h 4222750"/>
                    <a:gd name="connsiteX150" fmla="*/ 2908300 w 4616450"/>
                    <a:gd name="connsiteY150" fmla="*/ 3155950 h 4222750"/>
                    <a:gd name="connsiteX151" fmla="*/ 2755900 w 4616450"/>
                    <a:gd name="connsiteY151" fmla="*/ 3098800 h 4222750"/>
                    <a:gd name="connsiteX152" fmla="*/ 2705100 w 4616450"/>
                    <a:gd name="connsiteY152" fmla="*/ 3092450 h 4222750"/>
                    <a:gd name="connsiteX153" fmla="*/ 2622550 w 4616450"/>
                    <a:gd name="connsiteY153" fmla="*/ 3149600 h 4222750"/>
                    <a:gd name="connsiteX154" fmla="*/ 2571750 w 4616450"/>
                    <a:gd name="connsiteY154" fmla="*/ 3111500 h 4222750"/>
                    <a:gd name="connsiteX155" fmla="*/ 2501900 w 4616450"/>
                    <a:gd name="connsiteY155" fmla="*/ 3149600 h 4222750"/>
                    <a:gd name="connsiteX156" fmla="*/ 2514600 w 4616450"/>
                    <a:gd name="connsiteY156" fmla="*/ 3213100 h 4222750"/>
                    <a:gd name="connsiteX157" fmla="*/ 2482850 w 4616450"/>
                    <a:gd name="connsiteY157" fmla="*/ 3352800 h 4222750"/>
                    <a:gd name="connsiteX158" fmla="*/ 2400300 w 4616450"/>
                    <a:gd name="connsiteY158" fmla="*/ 3333750 h 4222750"/>
                    <a:gd name="connsiteX159" fmla="*/ 2381250 w 4616450"/>
                    <a:gd name="connsiteY159" fmla="*/ 3429000 h 4222750"/>
                    <a:gd name="connsiteX160" fmla="*/ 2381250 w 4616450"/>
                    <a:gd name="connsiteY160" fmla="*/ 3511550 h 4222750"/>
                    <a:gd name="connsiteX161" fmla="*/ 2381250 w 4616450"/>
                    <a:gd name="connsiteY161" fmla="*/ 3619500 h 4222750"/>
                    <a:gd name="connsiteX162" fmla="*/ 2406650 w 4616450"/>
                    <a:gd name="connsiteY162" fmla="*/ 3695700 h 4222750"/>
                    <a:gd name="connsiteX163" fmla="*/ 2444750 w 4616450"/>
                    <a:gd name="connsiteY163" fmla="*/ 3740150 h 4222750"/>
                    <a:gd name="connsiteX164" fmla="*/ 2476500 w 4616450"/>
                    <a:gd name="connsiteY164" fmla="*/ 3771900 h 4222750"/>
                    <a:gd name="connsiteX165" fmla="*/ 2413000 w 4616450"/>
                    <a:gd name="connsiteY165" fmla="*/ 3829050 h 4222750"/>
                    <a:gd name="connsiteX166" fmla="*/ 2381250 w 4616450"/>
                    <a:gd name="connsiteY166" fmla="*/ 3759200 h 4222750"/>
                    <a:gd name="connsiteX167" fmla="*/ 2381250 w 4616450"/>
                    <a:gd name="connsiteY167" fmla="*/ 3759200 h 4222750"/>
                    <a:gd name="connsiteX168" fmla="*/ 2298700 w 4616450"/>
                    <a:gd name="connsiteY168" fmla="*/ 3670300 h 4222750"/>
                    <a:gd name="connsiteX169" fmla="*/ 2190750 w 4616450"/>
                    <a:gd name="connsiteY169" fmla="*/ 3676650 h 4222750"/>
                    <a:gd name="connsiteX170" fmla="*/ 2146300 w 4616450"/>
                    <a:gd name="connsiteY170" fmla="*/ 3632200 h 4222750"/>
                    <a:gd name="connsiteX171" fmla="*/ 2178050 w 4616450"/>
                    <a:gd name="connsiteY171" fmla="*/ 3556000 h 4222750"/>
                    <a:gd name="connsiteX172" fmla="*/ 2222500 w 4616450"/>
                    <a:gd name="connsiteY172" fmla="*/ 3473450 h 4222750"/>
                    <a:gd name="connsiteX173" fmla="*/ 2228850 w 4616450"/>
                    <a:gd name="connsiteY173" fmla="*/ 3397250 h 4222750"/>
                    <a:gd name="connsiteX174" fmla="*/ 2190750 w 4616450"/>
                    <a:gd name="connsiteY174" fmla="*/ 3340100 h 4222750"/>
                    <a:gd name="connsiteX175" fmla="*/ 2139950 w 4616450"/>
                    <a:gd name="connsiteY175" fmla="*/ 3340100 h 4222750"/>
                    <a:gd name="connsiteX176" fmla="*/ 2209800 w 4616450"/>
                    <a:gd name="connsiteY176" fmla="*/ 3295650 h 4222750"/>
                    <a:gd name="connsiteX177" fmla="*/ 2317750 w 4616450"/>
                    <a:gd name="connsiteY177" fmla="*/ 3238500 h 4222750"/>
                    <a:gd name="connsiteX178" fmla="*/ 2336800 w 4616450"/>
                    <a:gd name="connsiteY178" fmla="*/ 3143250 h 4222750"/>
                    <a:gd name="connsiteX179" fmla="*/ 2355850 w 4616450"/>
                    <a:gd name="connsiteY179" fmla="*/ 3092450 h 4222750"/>
                    <a:gd name="connsiteX180" fmla="*/ 2432050 w 4616450"/>
                    <a:gd name="connsiteY180" fmla="*/ 3035300 h 4222750"/>
                    <a:gd name="connsiteX181" fmla="*/ 2368550 w 4616450"/>
                    <a:gd name="connsiteY181" fmla="*/ 2952750 h 4222750"/>
                    <a:gd name="connsiteX182" fmla="*/ 2311400 w 4616450"/>
                    <a:gd name="connsiteY182" fmla="*/ 2978150 h 4222750"/>
                    <a:gd name="connsiteX183" fmla="*/ 2203450 w 4616450"/>
                    <a:gd name="connsiteY183" fmla="*/ 2965450 h 4222750"/>
                    <a:gd name="connsiteX184" fmla="*/ 2139950 w 4616450"/>
                    <a:gd name="connsiteY184" fmla="*/ 2952750 h 4222750"/>
                    <a:gd name="connsiteX185" fmla="*/ 2082800 w 4616450"/>
                    <a:gd name="connsiteY185" fmla="*/ 2844800 h 4222750"/>
                    <a:gd name="connsiteX186" fmla="*/ 2012950 w 4616450"/>
                    <a:gd name="connsiteY186" fmla="*/ 2819400 h 4222750"/>
                    <a:gd name="connsiteX187" fmla="*/ 1898650 w 4616450"/>
                    <a:gd name="connsiteY187" fmla="*/ 2832100 h 4222750"/>
                    <a:gd name="connsiteX188" fmla="*/ 1828800 w 4616450"/>
                    <a:gd name="connsiteY188" fmla="*/ 2870200 h 4222750"/>
                    <a:gd name="connsiteX189" fmla="*/ 1758950 w 4616450"/>
                    <a:gd name="connsiteY189" fmla="*/ 2857500 h 4222750"/>
                    <a:gd name="connsiteX190" fmla="*/ 1797050 w 4616450"/>
                    <a:gd name="connsiteY190" fmla="*/ 2762250 h 4222750"/>
                    <a:gd name="connsiteX191" fmla="*/ 1720850 w 4616450"/>
                    <a:gd name="connsiteY191" fmla="*/ 2730500 h 4222750"/>
                    <a:gd name="connsiteX192" fmla="*/ 1676400 w 4616450"/>
                    <a:gd name="connsiteY192" fmla="*/ 2730500 h 4222750"/>
                    <a:gd name="connsiteX193" fmla="*/ 1631950 w 4616450"/>
                    <a:gd name="connsiteY193" fmla="*/ 2711450 h 4222750"/>
                    <a:gd name="connsiteX194" fmla="*/ 1593850 w 4616450"/>
                    <a:gd name="connsiteY194" fmla="*/ 2806700 h 4222750"/>
                    <a:gd name="connsiteX195" fmla="*/ 1581150 w 4616450"/>
                    <a:gd name="connsiteY195" fmla="*/ 2743200 h 4222750"/>
                    <a:gd name="connsiteX196" fmla="*/ 1555750 w 4616450"/>
                    <a:gd name="connsiteY196" fmla="*/ 2673350 h 4222750"/>
                    <a:gd name="connsiteX197" fmla="*/ 1530350 w 4616450"/>
                    <a:gd name="connsiteY197" fmla="*/ 2711450 h 4222750"/>
                    <a:gd name="connsiteX198" fmla="*/ 1517650 w 4616450"/>
                    <a:gd name="connsiteY198" fmla="*/ 2654300 h 4222750"/>
                    <a:gd name="connsiteX199" fmla="*/ 1473200 w 4616450"/>
                    <a:gd name="connsiteY199" fmla="*/ 2635250 h 4222750"/>
                    <a:gd name="connsiteX200" fmla="*/ 1397000 w 4616450"/>
                    <a:gd name="connsiteY200" fmla="*/ 2603500 h 4222750"/>
                    <a:gd name="connsiteX201" fmla="*/ 1308100 w 4616450"/>
                    <a:gd name="connsiteY201" fmla="*/ 2667000 h 4222750"/>
                    <a:gd name="connsiteX202" fmla="*/ 1200150 w 4616450"/>
                    <a:gd name="connsiteY202" fmla="*/ 2584450 h 4222750"/>
                    <a:gd name="connsiteX203" fmla="*/ 1127125 w 4616450"/>
                    <a:gd name="connsiteY203" fmla="*/ 2593975 h 4222750"/>
                    <a:gd name="connsiteX204" fmla="*/ 1046162 w 4616450"/>
                    <a:gd name="connsiteY204" fmla="*/ 2597150 h 4222750"/>
                    <a:gd name="connsiteX205" fmla="*/ 1011238 w 4616450"/>
                    <a:gd name="connsiteY205" fmla="*/ 2541588 h 4222750"/>
                    <a:gd name="connsiteX206" fmla="*/ 1009650 w 4616450"/>
                    <a:gd name="connsiteY206" fmla="*/ 2463800 h 4222750"/>
                    <a:gd name="connsiteX207" fmla="*/ 1066800 w 4616450"/>
                    <a:gd name="connsiteY207" fmla="*/ 2413000 h 4222750"/>
                    <a:gd name="connsiteX208" fmla="*/ 1028700 w 4616450"/>
                    <a:gd name="connsiteY208" fmla="*/ 2368550 h 4222750"/>
                    <a:gd name="connsiteX209" fmla="*/ 990600 w 4616450"/>
                    <a:gd name="connsiteY209" fmla="*/ 2343150 h 4222750"/>
                    <a:gd name="connsiteX210" fmla="*/ 889000 w 4616450"/>
                    <a:gd name="connsiteY210" fmla="*/ 2324100 h 4222750"/>
                    <a:gd name="connsiteX211" fmla="*/ 787400 w 4616450"/>
                    <a:gd name="connsiteY211" fmla="*/ 2311400 h 4222750"/>
                    <a:gd name="connsiteX212" fmla="*/ 777875 w 4616450"/>
                    <a:gd name="connsiteY212" fmla="*/ 2245519 h 4222750"/>
                    <a:gd name="connsiteX213" fmla="*/ 805656 w 4616450"/>
                    <a:gd name="connsiteY213" fmla="*/ 2173288 h 4222750"/>
                    <a:gd name="connsiteX0" fmla="*/ 114300 w 4616450"/>
                    <a:gd name="connsiteY0" fmla="*/ 533400 h 4222750"/>
                    <a:gd name="connsiteX1" fmla="*/ 69850 w 4616450"/>
                    <a:gd name="connsiteY1" fmla="*/ 488950 h 4222750"/>
                    <a:gd name="connsiteX2" fmla="*/ 127000 w 4616450"/>
                    <a:gd name="connsiteY2" fmla="*/ 425450 h 4222750"/>
                    <a:gd name="connsiteX3" fmla="*/ 76200 w 4616450"/>
                    <a:gd name="connsiteY3" fmla="*/ 368300 h 4222750"/>
                    <a:gd name="connsiteX4" fmla="*/ 0 w 4616450"/>
                    <a:gd name="connsiteY4" fmla="*/ 355600 h 4222750"/>
                    <a:gd name="connsiteX5" fmla="*/ 95250 w 4616450"/>
                    <a:gd name="connsiteY5" fmla="*/ 241300 h 4222750"/>
                    <a:gd name="connsiteX6" fmla="*/ 228600 w 4616450"/>
                    <a:gd name="connsiteY6" fmla="*/ 127000 h 4222750"/>
                    <a:gd name="connsiteX7" fmla="*/ 247650 w 4616450"/>
                    <a:gd name="connsiteY7" fmla="*/ 152400 h 4222750"/>
                    <a:gd name="connsiteX8" fmla="*/ 323850 w 4616450"/>
                    <a:gd name="connsiteY8" fmla="*/ 88900 h 4222750"/>
                    <a:gd name="connsiteX9" fmla="*/ 361950 w 4616450"/>
                    <a:gd name="connsiteY9" fmla="*/ 152400 h 4222750"/>
                    <a:gd name="connsiteX10" fmla="*/ 419100 w 4616450"/>
                    <a:gd name="connsiteY10" fmla="*/ 146050 h 4222750"/>
                    <a:gd name="connsiteX11" fmla="*/ 444500 w 4616450"/>
                    <a:gd name="connsiteY11" fmla="*/ 127000 h 4222750"/>
                    <a:gd name="connsiteX12" fmla="*/ 508000 w 4616450"/>
                    <a:gd name="connsiteY12" fmla="*/ 146050 h 4222750"/>
                    <a:gd name="connsiteX13" fmla="*/ 622300 w 4616450"/>
                    <a:gd name="connsiteY13" fmla="*/ 88900 h 4222750"/>
                    <a:gd name="connsiteX14" fmla="*/ 679450 w 4616450"/>
                    <a:gd name="connsiteY14" fmla="*/ 44450 h 4222750"/>
                    <a:gd name="connsiteX15" fmla="*/ 723900 w 4616450"/>
                    <a:gd name="connsiteY15" fmla="*/ 63500 h 4222750"/>
                    <a:gd name="connsiteX16" fmla="*/ 742950 w 4616450"/>
                    <a:gd name="connsiteY16" fmla="*/ 38100 h 4222750"/>
                    <a:gd name="connsiteX17" fmla="*/ 730250 w 4616450"/>
                    <a:gd name="connsiteY17" fmla="*/ 12700 h 4222750"/>
                    <a:gd name="connsiteX18" fmla="*/ 762000 w 4616450"/>
                    <a:gd name="connsiteY18" fmla="*/ 0 h 4222750"/>
                    <a:gd name="connsiteX19" fmla="*/ 762000 w 4616450"/>
                    <a:gd name="connsiteY19" fmla="*/ 0 h 4222750"/>
                    <a:gd name="connsiteX20" fmla="*/ 863600 w 4616450"/>
                    <a:gd name="connsiteY20" fmla="*/ 50800 h 4222750"/>
                    <a:gd name="connsiteX21" fmla="*/ 927100 w 4616450"/>
                    <a:gd name="connsiteY21" fmla="*/ 50800 h 4222750"/>
                    <a:gd name="connsiteX22" fmla="*/ 971550 w 4616450"/>
                    <a:gd name="connsiteY22" fmla="*/ 101600 h 4222750"/>
                    <a:gd name="connsiteX23" fmla="*/ 1009650 w 4616450"/>
                    <a:gd name="connsiteY23" fmla="*/ 101600 h 4222750"/>
                    <a:gd name="connsiteX24" fmla="*/ 1009650 w 4616450"/>
                    <a:gd name="connsiteY24" fmla="*/ 50800 h 4222750"/>
                    <a:gd name="connsiteX25" fmla="*/ 1009650 w 4616450"/>
                    <a:gd name="connsiteY25" fmla="*/ 50800 h 4222750"/>
                    <a:gd name="connsiteX26" fmla="*/ 1028700 w 4616450"/>
                    <a:gd name="connsiteY26" fmla="*/ 6350 h 4222750"/>
                    <a:gd name="connsiteX27" fmla="*/ 1047750 w 4616450"/>
                    <a:gd name="connsiteY27" fmla="*/ 25400 h 4222750"/>
                    <a:gd name="connsiteX28" fmla="*/ 1098550 w 4616450"/>
                    <a:gd name="connsiteY28" fmla="*/ 6350 h 4222750"/>
                    <a:gd name="connsiteX29" fmla="*/ 1193800 w 4616450"/>
                    <a:gd name="connsiteY29" fmla="*/ 63500 h 4222750"/>
                    <a:gd name="connsiteX30" fmla="*/ 1200150 w 4616450"/>
                    <a:gd name="connsiteY30" fmla="*/ 101600 h 4222750"/>
                    <a:gd name="connsiteX31" fmla="*/ 1238250 w 4616450"/>
                    <a:gd name="connsiteY31" fmla="*/ 133350 h 4222750"/>
                    <a:gd name="connsiteX32" fmla="*/ 1308100 w 4616450"/>
                    <a:gd name="connsiteY32" fmla="*/ 165100 h 4222750"/>
                    <a:gd name="connsiteX33" fmla="*/ 1339850 w 4616450"/>
                    <a:gd name="connsiteY33" fmla="*/ 222250 h 4222750"/>
                    <a:gd name="connsiteX34" fmla="*/ 1365250 w 4616450"/>
                    <a:gd name="connsiteY34" fmla="*/ 285750 h 4222750"/>
                    <a:gd name="connsiteX35" fmla="*/ 1441450 w 4616450"/>
                    <a:gd name="connsiteY35" fmla="*/ 266700 h 4222750"/>
                    <a:gd name="connsiteX36" fmla="*/ 1466850 w 4616450"/>
                    <a:gd name="connsiteY36" fmla="*/ 304800 h 4222750"/>
                    <a:gd name="connsiteX37" fmla="*/ 1524000 w 4616450"/>
                    <a:gd name="connsiteY37" fmla="*/ 342900 h 4222750"/>
                    <a:gd name="connsiteX38" fmla="*/ 1606550 w 4616450"/>
                    <a:gd name="connsiteY38" fmla="*/ 336550 h 4222750"/>
                    <a:gd name="connsiteX39" fmla="*/ 1631950 w 4616450"/>
                    <a:gd name="connsiteY39" fmla="*/ 381000 h 4222750"/>
                    <a:gd name="connsiteX40" fmla="*/ 1714500 w 4616450"/>
                    <a:gd name="connsiteY40" fmla="*/ 406400 h 4222750"/>
                    <a:gd name="connsiteX41" fmla="*/ 1790700 w 4616450"/>
                    <a:gd name="connsiteY41" fmla="*/ 444500 h 4222750"/>
                    <a:gd name="connsiteX42" fmla="*/ 1905000 w 4616450"/>
                    <a:gd name="connsiteY42" fmla="*/ 495300 h 4222750"/>
                    <a:gd name="connsiteX43" fmla="*/ 2000250 w 4616450"/>
                    <a:gd name="connsiteY43" fmla="*/ 533400 h 4222750"/>
                    <a:gd name="connsiteX44" fmla="*/ 2038350 w 4616450"/>
                    <a:gd name="connsiteY44" fmla="*/ 584200 h 4222750"/>
                    <a:gd name="connsiteX45" fmla="*/ 2063750 w 4616450"/>
                    <a:gd name="connsiteY45" fmla="*/ 628650 h 4222750"/>
                    <a:gd name="connsiteX46" fmla="*/ 2063750 w 4616450"/>
                    <a:gd name="connsiteY46" fmla="*/ 673100 h 4222750"/>
                    <a:gd name="connsiteX47" fmla="*/ 2190750 w 4616450"/>
                    <a:gd name="connsiteY47" fmla="*/ 749300 h 4222750"/>
                    <a:gd name="connsiteX48" fmla="*/ 2286000 w 4616450"/>
                    <a:gd name="connsiteY48" fmla="*/ 742950 h 4222750"/>
                    <a:gd name="connsiteX49" fmla="*/ 2425700 w 4616450"/>
                    <a:gd name="connsiteY49" fmla="*/ 755650 h 4222750"/>
                    <a:gd name="connsiteX50" fmla="*/ 2489200 w 4616450"/>
                    <a:gd name="connsiteY50" fmla="*/ 755650 h 4222750"/>
                    <a:gd name="connsiteX51" fmla="*/ 2565400 w 4616450"/>
                    <a:gd name="connsiteY51" fmla="*/ 793750 h 4222750"/>
                    <a:gd name="connsiteX52" fmla="*/ 2641600 w 4616450"/>
                    <a:gd name="connsiteY52" fmla="*/ 800100 h 4222750"/>
                    <a:gd name="connsiteX53" fmla="*/ 2641600 w 4616450"/>
                    <a:gd name="connsiteY53" fmla="*/ 800100 h 4222750"/>
                    <a:gd name="connsiteX54" fmla="*/ 2698750 w 4616450"/>
                    <a:gd name="connsiteY54" fmla="*/ 882650 h 4222750"/>
                    <a:gd name="connsiteX55" fmla="*/ 2816225 w 4616450"/>
                    <a:gd name="connsiteY55" fmla="*/ 918369 h 4222750"/>
                    <a:gd name="connsiteX56" fmla="*/ 2912268 w 4616450"/>
                    <a:gd name="connsiteY56" fmla="*/ 931863 h 4222750"/>
                    <a:gd name="connsiteX57" fmla="*/ 2977356 w 4616450"/>
                    <a:gd name="connsiteY57" fmla="*/ 978694 h 4222750"/>
                    <a:gd name="connsiteX58" fmla="*/ 3040856 w 4616450"/>
                    <a:gd name="connsiteY58" fmla="*/ 992188 h 4222750"/>
                    <a:gd name="connsiteX59" fmla="*/ 3155155 w 4616450"/>
                    <a:gd name="connsiteY59" fmla="*/ 1021556 h 4222750"/>
                    <a:gd name="connsiteX60" fmla="*/ 3259137 w 4616450"/>
                    <a:gd name="connsiteY60" fmla="*/ 1019175 h 4222750"/>
                    <a:gd name="connsiteX61" fmla="*/ 3303588 w 4616450"/>
                    <a:gd name="connsiteY61" fmla="*/ 1077119 h 4222750"/>
                    <a:gd name="connsiteX62" fmla="*/ 3335337 w 4616450"/>
                    <a:gd name="connsiteY62" fmla="*/ 1158875 h 4222750"/>
                    <a:gd name="connsiteX63" fmla="*/ 3359150 w 4616450"/>
                    <a:gd name="connsiteY63" fmla="*/ 1266824 h 4222750"/>
                    <a:gd name="connsiteX64" fmla="*/ 3484562 w 4616450"/>
                    <a:gd name="connsiteY64" fmla="*/ 1362075 h 4222750"/>
                    <a:gd name="connsiteX65" fmla="*/ 3549650 w 4616450"/>
                    <a:gd name="connsiteY65" fmla="*/ 1416050 h 4222750"/>
                    <a:gd name="connsiteX66" fmla="*/ 3613150 w 4616450"/>
                    <a:gd name="connsiteY66" fmla="*/ 1458913 h 4222750"/>
                    <a:gd name="connsiteX67" fmla="*/ 3602831 w 4616450"/>
                    <a:gd name="connsiteY67" fmla="*/ 1524000 h 4222750"/>
                    <a:gd name="connsiteX68" fmla="*/ 3651250 w 4616450"/>
                    <a:gd name="connsiteY68" fmla="*/ 1549400 h 4222750"/>
                    <a:gd name="connsiteX69" fmla="*/ 3689350 w 4616450"/>
                    <a:gd name="connsiteY69" fmla="*/ 1561306 h 4222750"/>
                    <a:gd name="connsiteX70" fmla="*/ 3683000 w 4616450"/>
                    <a:gd name="connsiteY70" fmla="*/ 1625600 h 4222750"/>
                    <a:gd name="connsiteX71" fmla="*/ 3746500 w 4616450"/>
                    <a:gd name="connsiteY71" fmla="*/ 1644650 h 4222750"/>
                    <a:gd name="connsiteX72" fmla="*/ 3727450 w 4616450"/>
                    <a:gd name="connsiteY72" fmla="*/ 1701800 h 4222750"/>
                    <a:gd name="connsiteX73" fmla="*/ 3759200 w 4616450"/>
                    <a:gd name="connsiteY73" fmla="*/ 1758950 h 4222750"/>
                    <a:gd name="connsiteX74" fmla="*/ 3784600 w 4616450"/>
                    <a:gd name="connsiteY74" fmla="*/ 1784350 h 4222750"/>
                    <a:gd name="connsiteX75" fmla="*/ 3854450 w 4616450"/>
                    <a:gd name="connsiteY75" fmla="*/ 1765300 h 4222750"/>
                    <a:gd name="connsiteX76" fmla="*/ 3836988 w 4616450"/>
                    <a:gd name="connsiteY76" fmla="*/ 1828007 h 4222750"/>
                    <a:gd name="connsiteX77" fmla="*/ 3896519 w 4616450"/>
                    <a:gd name="connsiteY77" fmla="*/ 1830387 h 4222750"/>
                    <a:gd name="connsiteX78" fmla="*/ 3953669 w 4616450"/>
                    <a:gd name="connsiteY78" fmla="*/ 1902618 h 4222750"/>
                    <a:gd name="connsiteX79" fmla="*/ 3860800 w 4616450"/>
                    <a:gd name="connsiteY79" fmla="*/ 1892300 h 4222750"/>
                    <a:gd name="connsiteX80" fmla="*/ 3778250 w 4616450"/>
                    <a:gd name="connsiteY80" fmla="*/ 1898650 h 4222750"/>
                    <a:gd name="connsiteX81" fmla="*/ 3740150 w 4616450"/>
                    <a:gd name="connsiteY81" fmla="*/ 2222500 h 4222750"/>
                    <a:gd name="connsiteX82" fmla="*/ 3733800 w 4616450"/>
                    <a:gd name="connsiteY82" fmla="*/ 2336800 h 4222750"/>
                    <a:gd name="connsiteX83" fmla="*/ 3714750 w 4616450"/>
                    <a:gd name="connsiteY83" fmla="*/ 2457450 h 4222750"/>
                    <a:gd name="connsiteX84" fmla="*/ 3804444 w 4616450"/>
                    <a:gd name="connsiteY84" fmla="*/ 2638425 h 4222750"/>
                    <a:gd name="connsiteX85" fmla="*/ 3731419 w 4616450"/>
                    <a:gd name="connsiteY85" fmla="*/ 2676525 h 4222750"/>
                    <a:gd name="connsiteX86" fmla="*/ 3714750 w 4616450"/>
                    <a:gd name="connsiteY86" fmla="*/ 2705100 h 4222750"/>
                    <a:gd name="connsiteX87" fmla="*/ 3733800 w 4616450"/>
                    <a:gd name="connsiteY87" fmla="*/ 2781300 h 4222750"/>
                    <a:gd name="connsiteX88" fmla="*/ 3816350 w 4616450"/>
                    <a:gd name="connsiteY88" fmla="*/ 2813050 h 4222750"/>
                    <a:gd name="connsiteX89" fmla="*/ 3835400 w 4616450"/>
                    <a:gd name="connsiteY89" fmla="*/ 2857500 h 4222750"/>
                    <a:gd name="connsiteX90" fmla="*/ 3930650 w 4616450"/>
                    <a:gd name="connsiteY90" fmla="*/ 2819400 h 4222750"/>
                    <a:gd name="connsiteX91" fmla="*/ 3949700 w 4616450"/>
                    <a:gd name="connsiteY91" fmla="*/ 2908300 h 4222750"/>
                    <a:gd name="connsiteX92" fmla="*/ 4025900 w 4616450"/>
                    <a:gd name="connsiteY92" fmla="*/ 2965450 h 4222750"/>
                    <a:gd name="connsiteX93" fmla="*/ 4114800 w 4616450"/>
                    <a:gd name="connsiteY93" fmla="*/ 3009900 h 4222750"/>
                    <a:gd name="connsiteX94" fmla="*/ 4133850 w 4616450"/>
                    <a:gd name="connsiteY94" fmla="*/ 3086100 h 4222750"/>
                    <a:gd name="connsiteX95" fmla="*/ 4229100 w 4616450"/>
                    <a:gd name="connsiteY95" fmla="*/ 3143250 h 4222750"/>
                    <a:gd name="connsiteX96" fmla="*/ 4343400 w 4616450"/>
                    <a:gd name="connsiteY96" fmla="*/ 3200400 h 4222750"/>
                    <a:gd name="connsiteX97" fmla="*/ 4470400 w 4616450"/>
                    <a:gd name="connsiteY97" fmla="*/ 3219450 h 4222750"/>
                    <a:gd name="connsiteX98" fmla="*/ 4565650 w 4616450"/>
                    <a:gd name="connsiteY98" fmla="*/ 3270250 h 4222750"/>
                    <a:gd name="connsiteX99" fmla="*/ 4540250 w 4616450"/>
                    <a:gd name="connsiteY99" fmla="*/ 3346450 h 4222750"/>
                    <a:gd name="connsiteX100" fmla="*/ 4591050 w 4616450"/>
                    <a:gd name="connsiteY100" fmla="*/ 3397250 h 4222750"/>
                    <a:gd name="connsiteX101" fmla="*/ 4610100 w 4616450"/>
                    <a:gd name="connsiteY101" fmla="*/ 3416300 h 4222750"/>
                    <a:gd name="connsiteX102" fmla="*/ 4616450 w 4616450"/>
                    <a:gd name="connsiteY102" fmla="*/ 3473450 h 4222750"/>
                    <a:gd name="connsiteX103" fmla="*/ 4508500 w 4616450"/>
                    <a:gd name="connsiteY103" fmla="*/ 3454400 h 4222750"/>
                    <a:gd name="connsiteX104" fmla="*/ 4425950 w 4616450"/>
                    <a:gd name="connsiteY104" fmla="*/ 3454400 h 4222750"/>
                    <a:gd name="connsiteX105" fmla="*/ 4381500 w 4616450"/>
                    <a:gd name="connsiteY105" fmla="*/ 3492500 h 4222750"/>
                    <a:gd name="connsiteX106" fmla="*/ 4362450 w 4616450"/>
                    <a:gd name="connsiteY106" fmla="*/ 3543300 h 4222750"/>
                    <a:gd name="connsiteX107" fmla="*/ 4375150 w 4616450"/>
                    <a:gd name="connsiteY107" fmla="*/ 3587750 h 4222750"/>
                    <a:gd name="connsiteX108" fmla="*/ 4254500 w 4616450"/>
                    <a:gd name="connsiteY108" fmla="*/ 3619500 h 4222750"/>
                    <a:gd name="connsiteX109" fmla="*/ 4203700 w 4616450"/>
                    <a:gd name="connsiteY109" fmla="*/ 3562350 h 4222750"/>
                    <a:gd name="connsiteX110" fmla="*/ 4178300 w 4616450"/>
                    <a:gd name="connsiteY110" fmla="*/ 3505200 h 4222750"/>
                    <a:gd name="connsiteX111" fmla="*/ 4133850 w 4616450"/>
                    <a:gd name="connsiteY111" fmla="*/ 3505200 h 4222750"/>
                    <a:gd name="connsiteX112" fmla="*/ 4127500 w 4616450"/>
                    <a:gd name="connsiteY112" fmla="*/ 3575050 h 4222750"/>
                    <a:gd name="connsiteX113" fmla="*/ 4019550 w 4616450"/>
                    <a:gd name="connsiteY113" fmla="*/ 3556000 h 4222750"/>
                    <a:gd name="connsiteX114" fmla="*/ 3987800 w 4616450"/>
                    <a:gd name="connsiteY114" fmla="*/ 3638550 h 4222750"/>
                    <a:gd name="connsiteX115" fmla="*/ 3949700 w 4616450"/>
                    <a:gd name="connsiteY115" fmla="*/ 3708400 h 4222750"/>
                    <a:gd name="connsiteX116" fmla="*/ 3949700 w 4616450"/>
                    <a:gd name="connsiteY116" fmla="*/ 3708400 h 4222750"/>
                    <a:gd name="connsiteX117" fmla="*/ 3854450 w 4616450"/>
                    <a:gd name="connsiteY117" fmla="*/ 3727450 h 4222750"/>
                    <a:gd name="connsiteX118" fmla="*/ 3797300 w 4616450"/>
                    <a:gd name="connsiteY118" fmla="*/ 3835400 h 4222750"/>
                    <a:gd name="connsiteX119" fmla="*/ 3733800 w 4616450"/>
                    <a:gd name="connsiteY119" fmla="*/ 3841750 h 4222750"/>
                    <a:gd name="connsiteX120" fmla="*/ 3740150 w 4616450"/>
                    <a:gd name="connsiteY120" fmla="*/ 4121150 h 4222750"/>
                    <a:gd name="connsiteX121" fmla="*/ 3638550 w 4616450"/>
                    <a:gd name="connsiteY121" fmla="*/ 4203700 h 4222750"/>
                    <a:gd name="connsiteX122" fmla="*/ 3511550 w 4616450"/>
                    <a:gd name="connsiteY122" fmla="*/ 4038600 h 4222750"/>
                    <a:gd name="connsiteX123" fmla="*/ 3473450 w 4616450"/>
                    <a:gd name="connsiteY123" fmla="*/ 4032250 h 4222750"/>
                    <a:gd name="connsiteX124" fmla="*/ 3441700 w 4616450"/>
                    <a:gd name="connsiteY124" fmla="*/ 4089400 h 4222750"/>
                    <a:gd name="connsiteX125" fmla="*/ 3397250 w 4616450"/>
                    <a:gd name="connsiteY125" fmla="*/ 4127500 h 4222750"/>
                    <a:gd name="connsiteX126" fmla="*/ 3314700 w 4616450"/>
                    <a:gd name="connsiteY126" fmla="*/ 4121150 h 4222750"/>
                    <a:gd name="connsiteX127" fmla="*/ 3225800 w 4616450"/>
                    <a:gd name="connsiteY127" fmla="*/ 4095750 h 4222750"/>
                    <a:gd name="connsiteX128" fmla="*/ 3194050 w 4616450"/>
                    <a:gd name="connsiteY128" fmla="*/ 4038600 h 4222750"/>
                    <a:gd name="connsiteX129" fmla="*/ 3130550 w 4616450"/>
                    <a:gd name="connsiteY129" fmla="*/ 4070350 h 4222750"/>
                    <a:gd name="connsiteX130" fmla="*/ 3054350 w 4616450"/>
                    <a:gd name="connsiteY130" fmla="*/ 4032250 h 4222750"/>
                    <a:gd name="connsiteX131" fmla="*/ 2882900 w 4616450"/>
                    <a:gd name="connsiteY131" fmla="*/ 4222750 h 4222750"/>
                    <a:gd name="connsiteX132" fmla="*/ 2819400 w 4616450"/>
                    <a:gd name="connsiteY132" fmla="*/ 4203700 h 4222750"/>
                    <a:gd name="connsiteX133" fmla="*/ 2889250 w 4616450"/>
                    <a:gd name="connsiteY133" fmla="*/ 4108450 h 4222750"/>
                    <a:gd name="connsiteX134" fmla="*/ 2832100 w 4616450"/>
                    <a:gd name="connsiteY134" fmla="*/ 4102100 h 4222750"/>
                    <a:gd name="connsiteX135" fmla="*/ 2832100 w 4616450"/>
                    <a:gd name="connsiteY135" fmla="*/ 4013200 h 4222750"/>
                    <a:gd name="connsiteX136" fmla="*/ 2882900 w 4616450"/>
                    <a:gd name="connsiteY136" fmla="*/ 3956050 h 4222750"/>
                    <a:gd name="connsiteX137" fmla="*/ 2813050 w 4616450"/>
                    <a:gd name="connsiteY137" fmla="*/ 3943350 h 4222750"/>
                    <a:gd name="connsiteX138" fmla="*/ 2749550 w 4616450"/>
                    <a:gd name="connsiteY138" fmla="*/ 3987800 h 4222750"/>
                    <a:gd name="connsiteX139" fmla="*/ 2743200 w 4616450"/>
                    <a:gd name="connsiteY139" fmla="*/ 3943350 h 4222750"/>
                    <a:gd name="connsiteX140" fmla="*/ 2806700 w 4616450"/>
                    <a:gd name="connsiteY140" fmla="*/ 3867150 h 4222750"/>
                    <a:gd name="connsiteX141" fmla="*/ 2800350 w 4616450"/>
                    <a:gd name="connsiteY141" fmla="*/ 3835400 h 4222750"/>
                    <a:gd name="connsiteX142" fmla="*/ 2889250 w 4616450"/>
                    <a:gd name="connsiteY142" fmla="*/ 3733800 h 4222750"/>
                    <a:gd name="connsiteX143" fmla="*/ 2927350 w 4616450"/>
                    <a:gd name="connsiteY143" fmla="*/ 3657600 h 4222750"/>
                    <a:gd name="connsiteX144" fmla="*/ 2933700 w 4616450"/>
                    <a:gd name="connsiteY144" fmla="*/ 3600450 h 4222750"/>
                    <a:gd name="connsiteX145" fmla="*/ 3035300 w 4616450"/>
                    <a:gd name="connsiteY145" fmla="*/ 3448050 h 4222750"/>
                    <a:gd name="connsiteX146" fmla="*/ 2863850 w 4616450"/>
                    <a:gd name="connsiteY146" fmla="*/ 3333750 h 4222750"/>
                    <a:gd name="connsiteX147" fmla="*/ 2984500 w 4616450"/>
                    <a:gd name="connsiteY147" fmla="*/ 3149600 h 4222750"/>
                    <a:gd name="connsiteX148" fmla="*/ 2965450 w 4616450"/>
                    <a:gd name="connsiteY148" fmla="*/ 3117850 h 4222750"/>
                    <a:gd name="connsiteX149" fmla="*/ 2933700 w 4616450"/>
                    <a:gd name="connsiteY149" fmla="*/ 3111500 h 4222750"/>
                    <a:gd name="connsiteX150" fmla="*/ 2908300 w 4616450"/>
                    <a:gd name="connsiteY150" fmla="*/ 3155950 h 4222750"/>
                    <a:gd name="connsiteX151" fmla="*/ 2755900 w 4616450"/>
                    <a:gd name="connsiteY151" fmla="*/ 3098800 h 4222750"/>
                    <a:gd name="connsiteX152" fmla="*/ 2705100 w 4616450"/>
                    <a:gd name="connsiteY152" fmla="*/ 3092450 h 4222750"/>
                    <a:gd name="connsiteX153" fmla="*/ 2622550 w 4616450"/>
                    <a:gd name="connsiteY153" fmla="*/ 3149600 h 4222750"/>
                    <a:gd name="connsiteX154" fmla="*/ 2571750 w 4616450"/>
                    <a:gd name="connsiteY154" fmla="*/ 3111500 h 4222750"/>
                    <a:gd name="connsiteX155" fmla="*/ 2501900 w 4616450"/>
                    <a:gd name="connsiteY155" fmla="*/ 3149600 h 4222750"/>
                    <a:gd name="connsiteX156" fmla="*/ 2514600 w 4616450"/>
                    <a:gd name="connsiteY156" fmla="*/ 3213100 h 4222750"/>
                    <a:gd name="connsiteX157" fmla="*/ 2482850 w 4616450"/>
                    <a:gd name="connsiteY157" fmla="*/ 3352800 h 4222750"/>
                    <a:gd name="connsiteX158" fmla="*/ 2400300 w 4616450"/>
                    <a:gd name="connsiteY158" fmla="*/ 3333750 h 4222750"/>
                    <a:gd name="connsiteX159" fmla="*/ 2381250 w 4616450"/>
                    <a:gd name="connsiteY159" fmla="*/ 3429000 h 4222750"/>
                    <a:gd name="connsiteX160" fmla="*/ 2381250 w 4616450"/>
                    <a:gd name="connsiteY160" fmla="*/ 3511550 h 4222750"/>
                    <a:gd name="connsiteX161" fmla="*/ 2381250 w 4616450"/>
                    <a:gd name="connsiteY161" fmla="*/ 3619500 h 4222750"/>
                    <a:gd name="connsiteX162" fmla="*/ 2406650 w 4616450"/>
                    <a:gd name="connsiteY162" fmla="*/ 3695700 h 4222750"/>
                    <a:gd name="connsiteX163" fmla="*/ 2444750 w 4616450"/>
                    <a:gd name="connsiteY163" fmla="*/ 3740150 h 4222750"/>
                    <a:gd name="connsiteX164" fmla="*/ 2476500 w 4616450"/>
                    <a:gd name="connsiteY164" fmla="*/ 3771900 h 4222750"/>
                    <a:gd name="connsiteX165" fmla="*/ 2413000 w 4616450"/>
                    <a:gd name="connsiteY165" fmla="*/ 3829050 h 4222750"/>
                    <a:gd name="connsiteX166" fmla="*/ 2381250 w 4616450"/>
                    <a:gd name="connsiteY166" fmla="*/ 3759200 h 4222750"/>
                    <a:gd name="connsiteX167" fmla="*/ 2381250 w 4616450"/>
                    <a:gd name="connsiteY167" fmla="*/ 3759200 h 4222750"/>
                    <a:gd name="connsiteX168" fmla="*/ 2298700 w 4616450"/>
                    <a:gd name="connsiteY168" fmla="*/ 3670300 h 4222750"/>
                    <a:gd name="connsiteX169" fmla="*/ 2190750 w 4616450"/>
                    <a:gd name="connsiteY169" fmla="*/ 3676650 h 4222750"/>
                    <a:gd name="connsiteX170" fmla="*/ 2146300 w 4616450"/>
                    <a:gd name="connsiteY170" fmla="*/ 3632200 h 4222750"/>
                    <a:gd name="connsiteX171" fmla="*/ 2178050 w 4616450"/>
                    <a:gd name="connsiteY171" fmla="*/ 3556000 h 4222750"/>
                    <a:gd name="connsiteX172" fmla="*/ 2222500 w 4616450"/>
                    <a:gd name="connsiteY172" fmla="*/ 3473450 h 4222750"/>
                    <a:gd name="connsiteX173" fmla="*/ 2228850 w 4616450"/>
                    <a:gd name="connsiteY173" fmla="*/ 3397250 h 4222750"/>
                    <a:gd name="connsiteX174" fmla="*/ 2190750 w 4616450"/>
                    <a:gd name="connsiteY174" fmla="*/ 3340100 h 4222750"/>
                    <a:gd name="connsiteX175" fmla="*/ 2139950 w 4616450"/>
                    <a:gd name="connsiteY175" fmla="*/ 3340100 h 4222750"/>
                    <a:gd name="connsiteX176" fmla="*/ 2209800 w 4616450"/>
                    <a:gd name="connsiteY176" fmla="*/ 3295650 h 4222750"/>
                    <a:gd name="connsiteX177" fmla="*/ 2317750 w 4616450"/>
                    <a:gd name="connsiteY177" fmla="*/ 3238500 h 4222750"/>
                    <a:gd name="connsiteX178" fmla="*/ 2336800 w 4616450"/>
                    <a:gd name="connsiteY178" fmla="*/ 3143250 h 4222750"/>
                    <a:gd name="connsiteX179" fmla="*/ 2355850 w 4616450"/>
                    <a:gd name="connsiteY179" fmla="*/ 3092450 h 4222750"/>
                    <a:gd name="connsiteX180" fmla="*/ 2432050 w 4616450"/>
                    <a:gd name="connsiteY180" fmla="*/ 3035300 h 4222750"/>
                    <a:gd name="connsiteX181" fmla="*/ 2368550 w 4616450"/>
                    <a:gd name="connsiteY181" fmla="*/ 2952750 h 4222750"/>
                    <a:gd name="connsiteX182" fmla="*/ 2311400 w 4616450"/>
                    <a:gd name="connsiteY182" fmla="*/ 2978150 h 4222750"/>
                    <a:gd name="connsiteX183" fmla="*/ 2203450 w 4616450"/>
                    <a:gd name="connsiteY183" fmla="*/ 2965450 h 4222750"/>
                    <a:gd name="connsiteX184" fmla="*/ 2139950 w 4616450"/>
                    <a:gd name="connsiteY184" fmla="*/ 2952750 h 4222750"/>
                    <a:gd name="connsiteX185" fmla="*/ 2082800 w 4616450"/>
                    <a:gd name="connsiteY185" fmla="*/ 2844800 h 4222750"/>
                    <a:gd name="connsiteX186" fmla="*/ 2012950 w 4616450"/>
                    <a:gd name="connsiteY186" fmla="*/ 2819400 h 4222750"/>
                    <a:gd name="connsiteX187" fmla="*/ 1898650 w 4616450"/>
                    <a:gd name="connsiteY187" fmla="*/ 2832100 h 4222750"/>
                    <a:gd name="connsiteX188" fmla="*/ 1828800 w 4616450"/>
                    <a:gd name="connsiteY188" fmla="*/ 2870200 h 4222750"/>
                    <a:gd name="connsiteX189" fmla="*/ 1758950 w 4616450"/>
                    <a:gd name="connsiteY189" fmla="*/ 2857500 h 4222750"/>
                    <a:gd name="connsiteX190" fmla="*/ 1797050 w 4616450"/>
                    <a:gd name="connsiteY190" fmla="*/ 2762250 h 4222750"/>
                    <a:gd name="connsiteX191" fmla="*/ 1720850 w 4616450"/>
                    <a:gd name="connsiteY191" fmla="*/ 2730500 h 4222750"/>
                    <a:gd name="connsiteX192" fmla="*/ 1676400 w 4616450"/>
                    <a:gd name="connsiteY192" fmla="*/ 2730500 h 4222750"/>
                    <a:gd name="connsiteX193" fmla="*/ 1631950 w 4616450"/>
                    <a:gd name="connsiteY193" fmla="*/ 2711450 h 4222750"/>
                    <a:gd name="connsiteX194" fmla="*/ 1593850 w 4616450"/>
                    <a:gd name="connsiteY194" fmla="*/ 2806700 h 4222750"/>
                    <a:gd name="connsiteX195" fmla="*/ 1581150 w 4616450"/>
                    <a:gd name="connsiteY195" fmla="*/ 2743200 h 4222750"/>
                    <a:gd name="connsiteX196" fmla="*/ 1555750 w 4616450"/>
                    <a:gd name="connsiteY196" fmla="*/ 2673350 h 4222750"/>
                    <a:gd name="connsiteX197" fmla="*/ 1530350 w 4616450"/>
                    <a:gd name="connsiteY197" fmla="*/ 2711450 h 4222750"/>
                    <a:gd name="connsiteX198" fmla="*/ 1517650 w 4616450"/>
                    <a:gd name="connsiteY198" fmla="*/ 2654300 h 4222750"/>
                    <a:gd name="connsiteX199" fmla="*/ 1473200 w 4616450"/>
                    <a:gd name="connsiteY199" fmla="*/ 2635250 h 4222750"/>
                    <a:gd name="connsiteX200" fmla="*/ 1397000 w 4616450"/>
                    <a:gd name="connsiteY200" fmla="*/ 2603500 h 4222750"/>
                    <a:gd name="connsiteX201" fmla="*/ 1308100 w 4616450"/>
                    <a:gd name="connsiteY201" fmla="*/ 2667000 h 4222750"/>
                    <a:gd name="connsiteX202" fmla="*/ 1200150 w 4616450"/>
                    <a:gd name="connsiteY202" fmla="*/ 2584450 h 4222750"/>
                    <a:gd name="connsiteX203" fmla="*/ 1127125 w 4616450"/>
                    <a:gd name="connsiteY203" fmla="*/ 2593975 h 4222750"/>
                    <a:gd name="connsiteX204" fmla="*/ 1046162 w 4616450"/>
                    <a:gd name="connsiteY204" fmla="*/ 2597150 h 4222750"/>
                    <a:gd name="connsiteX205" fmla="*/ 1011238 w 4616450"/>
                    <a:gd name="connsiteY205" fmla="*/ 2541588 h 4222750"/>
                    <a:gd name="connsiteX206" fmla="*/ 1009650 w 4616450"/>
                    <a:gd name="connsiteY206" fmla="*/ 2463800 h 4222750"/>
                    <a:gd name="connsiteX207" fmla="*/ 1066800 w 4616450"/>
                    <a:gd name="connsiteY207" fmla="*/ 2413000 h 4222750"/>
                    <a:gd name="connsiteX208" fmla="*/ 1028700 w 4616450"/>
                    <a:gd name="connsiteY208" fmla="*/ 2368550 h 4222750"/>
                    <a:gd name="connsiteX209" fmla="*/ 990600 w 4616450"/>
                    <a:gd name="connsiteY209" fmla="*/ 2343150 h 4222750"/>
                    <a:gd name="connsiteX210" fmla="*/ 889000 w 4616450"/>
                    <a:gd name="connsiteY210" fmla="*/ 2324100 h 4222750"/>
                    <a:gd name="connsiteX211" fmla="*/ 787400 w 4616450"/>
                    <a:gd name="connsiteY211" fmla="*/ 2311400 h 4222750"/>
                    <a:gd name="connsiteX212" fmla="*/ 777875 w 4616450"/>
                    <a:gd name="connsiteY212" fmla="*/ 2245519 h 4222750"/>
                    <a:gd name="connsiteX213" fmla="*/ 805656 w 4616450"/>
                    <a:gd name="connsiteY213" fmla="*/ 2173288 h 4222750"/>
                    <a:gd name="connsiteX0" fmla="*/ 114300 w 4616450"/>
                    <a:gd name="connsiteY0" fmla="*/ 533400 h 4222750"/>
                    <a:gd name="connsiteX1" fmla="*/ 69850 w 4616450"/>
                    <a:gd name="connsiteY1" fmla="*/ 488950 h 4222750"/>
                    <a:gd name="connsiteX2" fmla="*/ 127000 w 4616450"/>
                    <a:gd name="connsiteY2" fmla="*/ 425450 h 4222750"/>
                    <a:gd name="connsiteX3" fmla="*/ 76200 w 4616450"/>
                    <a:gd name="connsiteY3" fmla="*/ 368300 h 4222750"/>
                    <a:gd name="connsiteX4" fmla="*/ 0 w 4616450"/>
                    <a:gd name="connsiteY4" fmla="*/ 355600 h 4222750"/>
                    <a:gd name="connsiteX5" fmla="*/ 95250 w 4616450"/>
                    <a:gd name="connsiteY5" fmla="*/ 241300 h 4222750"/>
                    <a:gd name="connsiteX6" fmla="*/ 228600 w 4616450"/>
                    <a:gd name="connsiteY6" fmla="*/ 127000 h 4222750"/>
                    <a:gd name="connsiteX7" fmla="*/ 247650 w 4616450"/>
                    <a:gd name="connsiteY7" fmla="*/ 152400 h 4222750"/>
                    <a:gd name="connsiteX8" fmla="*/ 323850 w 4616450"/>
                    <a:gd name="connsiteY8" fmla="*/ 88900 h 4222750"/>
                    <a:gd name="connsiteX9" fmla="*/ 361950 w 4616450"/>
                    <a:gd name="connsiteY9" fmla="*/ 152400 h 4222750"/>
                    <a:gd name="connsiteX10" fmla="*/ 419100 w 4616450"/>
                    <a:gd name="connsiteY10" fmla="*/ 146050 h 4222750"/>
                    <a:gd name="connsiteX11" fmla="*/ 444500 w 4616450"/>
                    <a:gd name="connsiteY11" fmla="*/ 127000 h 4222750"/>
                    <a:gd name="connsiteX12" fmla="*/ 508000 w 4616450"/>
                    <a:gd name="connsiteY12" fmla="*/ 146050 h 4222750"/>
                    <a:gd name="connsiteX13" fmla="*/ 622300 w 4616450"/>
                    <a:gd name="connsiteY13" fmla="*/ 88900 h 4222750"/>
                    <a:gd name="connsiteX14" fmla="*/ 679450 w 4616450"/>
                    <a:gd name="connsiteY14" fmla="*/ 44450 h 4222750"/>
                    <a:gd name="connsiteX15" fmla="*/ 723900 w 4616450"/>
                    <a:gd name="connsiteY15" fmla="*/ 63500 h 4222750"/>
                    <a:gd name="connsiteX16" fmla="*/ 742950 w 4616450"/>
                    <a:gd name="connsiteY16" fmla="*/ 38100 h 4222750"/>
                    <a:gd name="connsiteX17" fmla="*/ 730250 w 4616450"/>
                    <a:gd name="connsiteY17" fmla="*/ 12700 h 4222750"/>
                    <a:gd name="connsiteX18" fmla="*/ 762000 w 4616450"/>
                    <a:gd name="connsiteY18" fmla="*/ 0 h 4222750"/>
                    <a:gd name="connsiteX19" fmla="*/ 762000 w 4616450"/>
                    <a:gd name="connsiteY19" fmla="*/ 0 h 4222750"/>
                    <a:gd name="connsiteX20" fmla="*/ 863600 w 4616450"/>
                    <a:gd name="connsiteY20" fmla="*/ 50800 h 4222750"/>
                    <a:gd name="connsiteX21" fmla="*/ 927100 w 4616450"/>
                    <a:gd name="connsiteY21" fmla="*/ 50800 h 4222750"/>
                    <a:gd name="connsiteX22" fmla="*/ 971550 w 4616450"/>
                    <a:gd name="connsiteY22" fmla="*/ 101600 h 4222750"/>
                    <a:gd name="connsiteX23" fmla="*/ 1009650 w 4616450"/>
                    <a:gd name="connsiteY23" fmla="*/ 101600 h 4222750"/>
                    <a:gd name="connsiteX24" fmla="*/ 1009650 w 4616450"/>
                    <a:gd name="connsiteY24" fmla="*/ 50800 h 4222750"/>
                    <a:gd name="connsiteX25" fmla="*/ 1009650 w 4616450"/>
                    <a:gd name="connsiteY25" fmla="*/ 50800 h 4222750"/>
                    <a:gd name="connsiteX26" fmla="*/ 1028700 w 4616450"/>
                    <a:gd name="connsiteY26" fmla="*/ 6350 h 4222750"/>
                    <a:gd name="connsiteX27" fmla="*/ 1047750 w 4616450"/>
                    <a:gd name="connsiteY27" fmla="*/ 25400 h 4222750"/>
                    <a:gd name="connsiteX28" fmla="*/ 1098550 w 4616450"/>
                    <a:gd name="connsiteY28" fmla="*/ 6350 h 4222750"/>
                    <a:gd name="connsiteX29" fmla="*/ 1193800 w 4616450"/>
                    <a:gd name="connsiteY29" fmla="*/ 63500 h 4222750"/>
                    <a:gd name="connsiteX30" fmla="*/ 1200150 w 4616450"/>
                    <a:gd name="connsiteY30" fmla="*/ 101600 h 4222750"/>
                    <a:gd name="connsiteX31" fmla="*/ 1238250 w 4616450"/>
                    <a:gd name="connsiteY31" fmla="*/ 133350 h 4222750"/>
                    <a:gd name="connsiteX32" fmla="*/ 1308100 w 4616450"/>
                    <a:gd name="connsiteY32" fmla="*/ 165100 h 4222750"/>
                    <a:gd name="connsiteX33" fmla="*/ 1339850 w 4616450"/>
                    <a:gd name="connsiteY33" fmla="*/ 222250 h 4222750"/>
                    <a:gd name="connsiteX34" fmla="*/ 1365250 w 4616450"/>
                    <a:gd name="connsiteY34" fmla="*/ 285750 h 4222750"/>
                    <a:gd name="connsiteX35" fmla="*/ 1441450 w 4616450"/>
                    <a:gd name="connsiteY35" fmla="*/ 266700 h 4222750"/>
                    <a:gd name="connsiteX36" fmla="*/ 1466850 w 4616450"/>
                    <a:gd name="connsiteY36" fmla="*/ 304800 h 4222750"/>
                    <a:gd name="connsiteX37" fmla="*/ 1524000 w 4616450"/>
                    <a:gd name="connsiteY37" fmla="*/ 342900 h 4222750"/>
                    <a:gd name="connsiteX38" fmla="*/ 1606550 w 4616450"/>
                    <a:gd name="connsiteY38" fmla="*/ 336550 h 4222750"/>
                    <a:gd name="connsiteX39" fmla="*/ 1631950 w 4616450"/>
                    <a:gd name="connsiteY39" fmla="*/ 381000 h 4222750"/>
                    <a:gd name="connsiteX40" fmla="*/ 1714500 w 4616450"/>
                    <a:gd name="connsiteY40" fmla="*/ 406400 h 4222750"/>
                    <a:gd name="connsiteX41" fmla="*/ 1790700 w 4616450"/>
                    <a:gd name="connsiteY41" fmla="*/ 444500 h 4222750"/>
                    <a:gd name="connsiteX42" fmla="*/ 1905000 w 4616450"/>
                    <a:gd name="connsiteY42" fmla="*/ 495300 h 4222750"/>
                    <a:gd name="connsiteX43" fmla="*/ 2000250 w 4616450"/>
                    <a:gd name="connsiteY43" fmla="*/ 533400 h 4222750"/>
                    <a:gd name="connsiteX44" fmla="*/ 2038350 w 4616450"/>
                    <a:gd name="connsiteY44" fmla="*/ 584200 h 4222750"/>
                    <a:gd name="connsiteX45" fmla="*/ 2063750 w 4616450"/>
                    <a:gd name="connsiteY45" fmla="*/ 628650 h 4222750"/>
                    <a:gd name="connsiteX46" fmla="*/ 2063750 w 4616450"/>
                    <a:gd name="connsiteY46" fmla="*/ 673100 h 4222750"/>
                    <a:gd name="connsiteX47" fmla="*/ 2190750 w 4616450"/>
                    <a:gd name="connsiteY47" fmla="*/ 749300 h 4222750"/>
                    <a:gd name="connsiteX48" fmla="*/ 2286000 w 4616450"/>
                    <a:gd name="connsiteY48" fmla="*/ 742950 h 4222750"/>
                    <a:gd name="connsiteX49" fmla="*/ 2425700 w 4616450"/>
                    <a:gd name="connsiteY49" fmla="*/ 755650 h 4222750"/>
                    <a:gd name="connsiteX50" fmla="*/ 2489200 w 4616450"/>
                    <a:gd name="connsiteY50" fmla="*/ 755650 h 4222750"/>
                    <a:gd name="connsiteX51" fmla="*/ 2565400 w 4616450"/>
                    <a:gd name="connsiteY51" fmla="*/ 793750 h 4222750"/>
                    <a:gd name="connsiteX52" fmla="*/ 2641600 w 4616450"/>
                    <a:gd name="connsiteY52" fmla="*/ 800100 h 4222750"/>
                    <a:gd name="connsiteX53" fmla="*/ 2641600 w 4616450"/>
                    <a:gd name="connsiteY53" fmla="*/ 800100 h 4222750"/>
                    <a:gd name="connsiteX54" fmla="*/ 2698750 w 4616450"/>
                    <a:gd name="connsiteY54" fmla="*/ 882650 h 4222750"/>
                    <a:gd name="connsiteX55" fmla="*/ 2816225 w 4616450"/>
                    <a:gd name="connsiteY55" fmla="*/ 918369 h 4222750"/>
                    <a:gd name="connsiteX56" fmla="*/ 2912268 w 4616450"/>
                    <a:gd name="connsiteY56" fmla="*/ 931863 h 4222750"/>
                    <a:gd name="connsiteX57" fmla="*/ 2977356 w 4616450"/>
                    <a:gd name="connsiteY57" fmla="*/ 978694 h 4222750"/>
                    <a:gd name="connsiteX58" fmla="*/ 3040856 w 4616450"/>
                    <a:gd name="connsiteY58" fmla="*/ 992188 h 4222750"/>
                    <a:gd name="connsiteX59" fmla="*/ 3155155 w 4616450"/>
                    <a:gd name="connsiteY59" fmla="*/ 1021556 h 4222750"/>
                    <a:gd name="connsiteX60" fmla="*/ 3259137 w 4616450"/>
                    <a:gd name="connsiteY60" fmla="*/ 1019175 h 4222750"/>
                    <a:gd name="connsiteX61" fmla="*/ 3303588 w 4616450"/>
                    <a:gd name="connsiteY61" fmla="*/ 1077119 h 4222750"/>
                    <a:gd name="connsiteX62" fmla="*/ 3335337 w 4616450"/>
                    <a:gd name="connsiteY62" fmla="*/ 1158875 h 4222750"/>
                    <a:gd name="connsiteX63" fmla="*/ 3359150 w 4616450"/>
                    <a:gd name="connsiteY63" fmla="*/ 1266824 h 4222750"/>
                    <a:gd name="connsiteX64" fmla="*/ 3484562 w 4616450"/>
                    <a:gd name="connsiteY64" fmla="*/ 1362075 h 4222750"/>
                    <a:gd name="connsiteX65" fmla="*/ 3549650 w 4616450"/>
                    <a:gd name="connsiteY65" fmla="*/ 1416050 h 4222750"/>
                    <a:gd name="connsiteX66" fmla="*/ 3613150 w 4616450"/>
                    <a:gd name="connsiteY66" fmla="*/ 1458913 h 4222750"/>
                    <a:gd name="connsiteX67" fmla="*/ 3602831 w 4616450"/>
                    <a:gd name="connsiteY67" fmla="*/ 1524000 h 4222750"/>
                    <a:gd name="connsiteX68" fmla="*/ 3651250 w 4616450"/>
                    <a:gd name="connsiteY68" fmla="*/ 1549400 h 4222750"/>
                    <a:gd name="connsiteX69" fmla="*/ 3689350 w 4616450"/>
                    <a:gd name="connsiteY69" fmla="*/ 1561306 h 4222750"/>
                    <a:gd name="connsiteX70" fmla="*/ 3683000 w 4616450"/>
                    <a:gd name="connsiteY70" fmla="*/ 1625600 h 4222750"/>
                    <a:gd name="connsiteX71" fmla="*/ 3746500 w 4616450"/>
                    <a:gd name="connsiteY71" fmla="*/ 1644650 h 4222750"/>
                    <a:gd name="connsiteX72" fmla="*/ 3727450 w 4616450"/>
                    <a:gd name="connsiteY72" fmla="*/ 1701800 h 4222750"/>
                    <a:gd name="connsiteX73" fmla="*/ 3759200 w 4616450"/>
                    <a:gd name="connsiteY73" fmla="*/ 1758950 h 4222750"/>
                    <a:gd name="connsiteX74" fmla="*/ 3751263 w 4616450"/>
                    <a:gd name="connsiteY74" fmla="*/ 1791493 h 4222750"/>
                    <a:gd name="connsiteX75" fmla="*/ 3854450 w 4616450"/>
                    <a:gd name="connsiteY75" fmla="*/ 1765300 h 4222750"/>
                    <a:gd name="connsiteX76" fmla="*/ 3836988 w 4616450"/>
                    <a:gd name="connsiteY76" fmla="*/ 1828007 h 4222750"/>
                    <a:gd name="connsiteX77" fmla="*/ 3896519 w 4616450"/>
                    <a:gd name="connsiteY77" fmla="*/ 1830387 h 4222750"/>
                    <a:gd name="connsiteX78" fmla="*/ 3953669 w 4616450"/>
                    <a:gd name="connsiteY78" fmla="*/ 1902618 h 4222750"/>
                    <a:gd name="connsiteX79" fmla="*/ 3860800 w 4616450"/>
                    <a:gd name="connsiteY79" fmla="*/ 1892300 h 4222750"/>
                    <a:gd name="connsiteX80" fmla="*/ 3778250 w 4616450"/>
                    <a:gd name="connsiteY80" fmla="*/ 1898650 h 4222750"/>
                    <a:gd name="connsiteX81" fmla="*/ 3740150 w 4616450"/>
                    <a:gd name="connsiteY81" fmla="*/ 2222500 h 4222750"/>
                    <a:gd name="connsiteX82" fmla="*/ 3733800 w 4616450"/>
                    <a:gd name="connsiteY82" fmla="*/ 2336800 h 4222750"/>
                    <a:gd name="connsiteX83" fmla="*/ 3714750 w 4616450"/>
                    <a:gd name="connsiteY83" fmla="*/ 2457450 h 4222750"/>
                    <a:gd name="connsiteX84" fmla="*/ 3804444 w 4616450"/>
                    <a:gd name="connsiteY84" fmla="*/ 2638425 h 4222750"/>
                    <a:gd name="connsiteX85" fmla="*/ 3731419 w 4616450"/>
                    <a:gd name="connsiteY85" fmla="*/ 2676525 h 4222750"/>
                    <a:gd name="connsiteX86" fmla="*/ 3714750 w 4616450"/>
                    <a:gd name="connsiteY86" fmla="*/ 2705100 h 4222750"/>
                    <a:gd name="connsiteX87" fmla="*/ 3733800 w 4616450"/>
                    <a:gd name="connsiteY87" fmla="*/ 2781300 h 4222750"/>
                    <a:gd name="connsiteX88" fmla="*/ 3816350 w 4616450"/>
                    <a:gd name="connsiteY88" fmla="*/ 2813050 h 4222750"/>
                    <a:gd name="connsiteX89" fmla="*/ 3835400 w 4616450"/>
                    <a:gd name="connsiteY89" fmla="*/ 2857500 h 4222750"/>
                    <a:gd name="connsiteX90" fmla="*/ 3930650 w 4616450"/>
                    <a:gd name="connsiteY90" fmla="*/ 2819400 h 4222750"/>
                    <a:gd name="connsiteX91" fmla="*/ 3949700 w 4616450"/>
                    <a:gd name="connsiteY91" fmla="*/ 2908300 h 4222750"/>
                    <a:gd name="connsiteX92" fmla="*/ 4025900 w 4616450"/>
                    <a:gd name="connsiteY92" fmla="*/ 2965450 h 4222750"/>
                    <a:gd name="connsiteX93" fmla="*/ 4114800 w 4616450"/>
                    <a:gd name="connsiteY93" fmla="*/ 3009900 h 4222750"/>
                    <a:gd name="connsiteX94" fmla="*/ 4133850 w 4616450"/>
                    <a:gd name="connsiteY94" fmla="*/ 3086100 h 4222750"/>
                    <a:gd name="connsiteX95" fmla="*/ 4229100 w 4616450"/>
                    <a:gd name="connsiteY95" fmla="*/ 3143250 h 4222750"/>
                    <a:gd name="connsiteX96" fmla="*/ 4343400 w 4616450"/>
                    <a:gd name="connsiteY96" fmla="*/ 3200400 h 4222750"/>
                    <a:gd name="connsiteX97" fmla="*/ 4470400 w 4616450"/>
                    <a:gd name="connsiteY97" fmla="*/ 3219450 h 4222750"/>
                    <a:gd name="connsiteX98" fmla="*/ 4565650 w 4616450"/>
                    <a:gd name="connsiteY98" fmla="*/ 3270250 h 4222750"/>
                    <a:gd name="connsiteX99" fmla="*/ 4540250 w 4616450"/>
                    <a:gd name="connsiteY99" fmla="*/ 3346450 h 4222750"/>
                    <a:gd name="connsiteX100" fmla="*/ 4591050 w 4616450"/>
                    <a:gd name="connsiteY100" fmla="*/ 3397250 h 4222750"/>
                    <a:gd name="connsiteX101" fmla="*/ 4610100 w 4616450"/>
                    <a:gd name="connsiteY101" fmla="*/ 3416300 h 4222750"/>
                    <a:gd name="connsiteX102" fmla="*/ 4616450 w 4616450"/>
                    <a:gd name="connsiteY102" fmla="*/ 3473450 h 4222750"/>
                    <a:gd name="connsiteX103" fmla="*/ 4508500 w 4616450"/>
                    <a:gd name="connsiteY103" fmla="*/ 3454400 h 4222750"/>
                    <a:gd name="connsiteX104" fmla="*/ 4425950 w 4616450"/>
                    <a:gd name="connsiteY104" fmla="*/ 3454400 h 4222750"/>
                    <a:gd name="connsiteX105" fmla="*/ 4381500 w 4616450"/>
                    <a:gd name="connsiteY105" fmla="*/ 3492500 h 4222750"/>
                    <a:gd name="connsiteX106" fmla="*/ 4362450 w 4616450"/>
                    <a:gd name="connsiteY106" fmla="*/ 3543300 h 4222750"/>
                    <a:gd name="connsiteX107" fmla="*/ 4375150 w 4616450"/>
                    <a:gd name="connsiteY107" fmla="*/ 3587750 h 4222750"/>
                    <a:gd name="connsiteX108" fmla="*/ 4254500 w 4616450"/>
                    <a:gd name="connsiteY108" fmla="*/ 3619500 h 4222750"/>
                    <a:gd name="connsiteX109" fmla="*/ 4203700 w 4616450"/>
                    <a:gd name="connsiteY109" fmla="*/ 3562350 h 4222750"/>
                    <a:gd name="connsiteX110" fmla="*/ 4178300 w 4616450"/>
                    <a:gd name="connsiteY110" fmla="*/ 3505200 h 4222750"/>
                    <a:gd name="connsiteX111" fmla="*/ 4133850 w 4616450"/>
                    <a:gd name="connsiteY111" fmla="*/ 3505200 h 4222750"/>
                    <a:gd name="connsiteX112" fmla="*/ 4127500 w 4616450"/>
                    <a:gd name="connsiteY112" fmla="*/ 3575050 h 4222750"/>
                    <a:gd name="connsiteX113" fmla="*/ 4019550 w 4616450"/>
                    <a:gd name="connsiteY113" fmla="*/ 3556000 h 4222750"/>
                    <a:gd name="connsiteX114" fmla="*/ 3987800 w 4616450"/>
                    <a:gd name="connsiteY114" fmla="*/ 3638550 h 4222750"/>
                    <a:gd name="connsiteX115" fmla="*/ 3949700 w 4616450"/>
                    <a:gd name="connsiteY115" fmla="*/ 3708400 h 4222750"/>
                    <a:gd name="connsiteX116" fmla="*/ 3949700 w 4616450"/>
                    <a:gd name="connsiteY116" fmla="*/ 3708400 h 4222750"/>
                    <a:gd name="connsiteX117" fmla="*/ 3854450 w 4616450"/>
                    <a:gd name="connsiteY117" fmla="*/ 3727450 h 4222750"/>
                    <a:gd name="connsiteX118" fmla="*/ 3797300 w 4616450"/>
                    <a:gd name="connsiteY118" fmla="*/ 3835400 h 4222750"/>
                    <a:gd name="connsiteX119" fmla="*/ 3733800 w 4616450"/>
                    <a:gd name="connsiteY119" fmla="*/ 3841750 h 4222750"/>
                    <a:gd name="connsiteX120" fmla="*/ 3740150 w 4616450"/>
                    <a:gd name="connsiteY120" fmla="*/ 4121150 h 4222750"/>
                    <a:gd name="connsiteX121" fmla="*/ 3638550 w 4616450"/>
                    <a:gd name="connsiteY121" fmla="*/ 4203700 h 4222750"/>
                    <a:gd name="connsiteX122" fmla="*/ 3511550 w 4616450"/>
                    <a:gd name="connsiteY122" fmla="*/ 4038600 h 4222750"/>
                    <a:gd name="connsiteX123" fmla="*/ 3473450 w 4616450"/>
                    <a:gd name="connsiteY123" fmla="*/ 4032250 h 4222750"/>
                    <a:gd name="connsiteX124" fmla="*/ 3441700 w 4616450"/>
                    <a:gd name="connsiteY124" fmla="*/ 4089400 h 4222750"/>
                    <a:gd name="connsiteX125" fmla="*/ 3397250 w 4616450"/>
                    <a:gd name="connsiteY125" fmla="*/ 4127500 h 4222750"/>
                    <a:gd name="connsiteX126" fmla="*/ 3314700 w 4616450"/>
                    <a:gd name="connsiteY126" fmla="*/ 4121150 h 4222750"/>
                    <a:gd name="connsiteX127" fmla="*/ 3225800 w 4616450"/>
                    <a:gd name="connsiteY127" fmla="*/ 4095750 h 4222750"/>
                    <a:gd name="connsiteX128" fmla="*/ 3194050 w 4616450"/>
                    <a:gd name="connsiteY128" fmla="*/ 4038600 h 4222750"/>
                    <a:gd name="connsiteX129" fmla="*/ 3130550 w 4616450"/>
                    <a:gd name="connsiteY129" fmla="*/ 4070350 h 4222750"/>
                    <a:gd name="connsiteX130" fmla="*/ 3054350 w 4616450"/>
                    <a:gd name="connsiteY130" fmla="*/ 4032250 h 4222750"/>
                    <a:gd name="connsiteX131" fmla="*/ 2882900 w 4616450"/>
                    <a:gd name="connsiteY131" fmla="*/ 4222750 h 4222750"/>
                    <a:gd name="connsiteX132" fmla="*/ 2819400 w 4616450"/>
                    <a:gd name="connsiteY132" fmla="*/ 4203700 h 4222750"/>
                    <a:gd name="connsiteX133" fmla="*/ 2889250 w 4616450"/>
                    <a:gd name="connsiteY133" fmla="*/ 4108450 h 4222750"/>
                    <a:gd name="connsiteX134" fmla="*/ 2832100 w 4616450"/>
                    <a:gd name="connsiteY134" fmla="*/ 4102100 h 4222750"/>
                    <a:gd name="connsiteX135" fmla="*/ 2832100 w 4616450"/>
                    <a:gd name="connsiteY135" fmla="*/ 4013200 h 4222750"/>
                    <a:gd name="connsiteX136" fmla="*/ 2882900 w 4616450"/>
                    <a:gd name="connsiteY136" fmla="*/ 3956050 h 4222750"/>
                    <a:gd name="connsiteX137" fmla="*/ 2813050 w 4616450"/>
                    <a:gd name="connsiteY137" fmla="*/ 3943350 h 4222750"/>
                    <a:gd name="connsiteX138" fmla="*/ 2749550 w 4616450"/>
                    <a:gd name="connsiteY138" fmla="*/ 3987800 h 4222750"/>
                    <a:gd name="connsiteX139" fmla="*/ 2743200 w 4616450"/>
                    <a:gd name="connsiteY139" fmla="*/ 3943350 h 4222750"/>
                    <a:gd name="connsiteX140" fmla="*/ 2806700 w 4616450"/>
                    <a:gd name="connsiteY140" fmla="*/ 3867150 h 4222750"/>
                    <a:gd name="connsiteX141" fmla="*/ 2800350 w 4616450"/>
                    <a:gd name="connsiteY141" fmla="*/ 3835400 h 4222750"/>
                    <a:gd name="connsiteX142" fmla="*/ 2889250 w 4616450"/>
                    <a:gd name="connsiteY142" fmla="*/ 3733800 h 4222750"/>
                    <a:gd name="connsiteX143" fmla="*/ 2927350 w 4616450"/>
                    <a:gd name="connsiteY143" fmla="*/ 3657600 h 4222750"/>
                    <a:gd name="connsiteX144" fmla="*/ 2933700 w 4616450"/>
                    <a:gd name="connsiteY144" fmla="*/ 3600450 h 4222750"/>
                    <a:gd name="connsiteX145" fmla="*/ 3035300 w 4616450"/>
                    <a:gd name="connsiteY145" fmla="*/ 3448050 h 4222750"/>
                    <a:gd name="connsiteX146" fmla="*/ 2863850 w 4616450"/>
                    <a:gd name="connsiteY146" fmla="*/ 3333750 h 4222750"/>
                    <a:gd name="connsiteX147" fmla="*/ 2984500 w 4616450"/>
                    <a:gd name="connsiteY147" fmla="*/ 3149600 h 4222750"/>
                    <a:gd name="connsiteX148" fmla="*/ 2965450 w 4616450"/>
                    <a:gd name="connsiteY148" fmla="*/ 3117850 h 4222750"/>
                    <a:gd name="connsiteX149" fmla="*/ 2933700 w 4616450"/>
                    <a:gd name="connsiteY149" fmla="*/ 3111500 h 4222750"/>
                    <a:gd name="connsiteX150" fmla="*/ 2908300 w 4616450"/>
                    <a:gd name="connsiteY150" fmla="*/ 3155950 h 4222750"/>
                    <a:gd name="connsiteX151" fmla="*/ 2755900 w 4616450"/>
                    <a:gd name="connsiteY151" fmla="*/ 3098800 h 4222750"/>
                    <a:gd name="connsiteX152" fmla="*/ 2705100 w 4616450"/>
                    <a:gd name="connsiteY152" fmla="*/ 3092450 h 4222750"/>
                    <a:gd name="connsiteX153" fmla="*/ 2622550 w 4616450"/>
                    <a:gd name="connsiteY153" fmla="*/ 3149600 h 4222750"/>
                    <a:gd name="connsiteX154" fmla="*/ 2571750 w 4616450"/>
                    <a:gd name="connsiteY154" fmla="*/ 3111500 h 4222750"/>
                    <a:gd name="connsiteX155" fmla="*/ 2501900 w 4616450"/>
                    <a:gd name="connsiteY155" fmla="*/ 3149600 h 4222750"/>
                    <a:gd name="connsiteX156" fmla="*/ 2514600 w 4616450"/>
                    <a:gd name="connsiteY156" fmla="*/ 3213100 h 4222750"/>
                    <a:gd name="connsiteX157" fmla="*/ 2482850 w 4616450"/>
                    <a:gd name="connsiteY157" fmla="*/ 3352800 h 4222750"/>
                    <a:gd name="connsiteX158" fmla="*/ 2400300 w 4616450"/>
                    <a:gd name="connsiteY158" fmla="*/ 3333750 h 4222750"/>
                    <a:gd name="connsiteX159" fmla="*/ 2381250 w 4616450"/>
                    <a:gd name="connsiteY159" fmla="*/ 3429000 h 4222750"/>
                    <a:gd name="connsiteX160" fmla="*/ 2381250 w 4616450"/>
                    <a:gd name="connsiteY160" fmla="*/ 3511550 h 4222750"/>
                    <a:gd name="connsiteX161" fmla="*/ 2381250 w 4616450"/>
                    <a:gd name="connsiteY161" fmla="*/ 3619500 h 4222750"/>
                    <a:gd name="connsiteX162" fmla="*/ 2406650 w 4616450"/>
                    <a:gd name="connsiteY162" fmla="*/ 3695700 h 4222750"/>
                    <a:gd name="connsiteX163" fmla="*/ 2444750 w 4616450"/>
                    <a:gd name="connsiteY163" fmla="*/ 3740150 h 4222750"/>
                    <a:gd name="connsiteX164" fmla="*/ 2476500 w 4616450"/>
                    <a:gd name="connsiteY164" fmla="*/ 3771900 h 4222750"/>
                    <a:gd name="connsiteX165" fmla="*/ 2413000 w 4616450"/>
                    <a:gd name="connsiteY165" fmla="*/ 3829050 h 4222750"/>
                    <a:gd name="connsiteX166" fmla="*/ 2381250 w 4616450"/>
                    <a:gd name="connsiteY166" fmla="*/ 3759200 h 4222750"/>
                    <a:gd name="connsiteX167" fmla="*/ 2381250 w 4616450"/>
                    <a:gd name="connsiteY167" fmla="*/ 3759200 h 4222750"/>
                    <a:gd name="connsiteX168" fmla="*/ 2298700 w 4616450"/>
                    <a:gd name="connsiteY168" fmla="*/ 3670300 h 4222750"/>
                    <a:gd name="connsiteX169" fmla="*/ 2190750 w 4616450"/>
                    <a:gd name="connsiteY169" fmla="*/ 3676650 h 4222750"/>
                    <a:gd name="connsiteX170" fmla="*/ 2146300 w 4616450"/>
                    <a:gd name="connsiteY170" fmla="*/ 3632200 h 4222750"/>
                    <a:gd name="connsiteX171" fmla="*/ 2178050 w 4616450"/>
                    <a:gd name="connsiteY171" fmla="*/ 3556000 h 4222750"/>
                    <a:gd name="connsiteX172" fmla="*/ 2222500 w 4616450"/>
                    <a:gd name="connsiteY172" fmla="*/ 3473450 h 4222750"/>
                    <a:gd name="connsiteX173" fmla="*/ 2228850 w 4616450"/>
                    <a:gd name="connsiteY173" fmla="*/ 3397250 h 4222750"/>
                    <a:gd name="connsiteX174" fmla="*/ 2190750 w 4616450"/>
                    <a:gd name="connsiteY174" fmla="*/ 3340100 h 4222750"/>
                    <a:gd name="connsiteX175" fmla="*/ 2139950 w 4616450"/>
                    <a:gd name="connsiteY175" fmla="*/ 3340100 h 4222750"/>
                    <a:gd name="connsiteX176" fmla="*/ 2209800 w 4616450"/>
                    <a:gd name="connsiteY176" fmla="*/ 3295650 h 4222750"/>
                    <a:gd name="connsiteX177" fmla="*/ 2317750 w 4616450"/>
                    <a:gd name="connsiteY177" fmla="*/ 3238500 h 4222750"/>
                    <a:gd name="connsiteX178" fmla="*/ 2336800 w 4616450"/>
                    <a:gd name="connsiteY178" fmla="*/ 3143250 h 4222750"/>
                    <a:gd name="connsiteX179" fmla="*/ 2355850 w 4616450"/>
                    <a:gd name="connsiteY179" fmla="*/ 3092450 h 4222750"/>
                    <a:gd name="connsiteX180" fmla="*/ 2432050 w 4616450"/>
                    <a:gd name="connsiteY180" fmla="*/ 3035300 h 4222750"/>
                    <a:gd name="connsiteX181" fmla="*/ 2368550 w 4616450"/>
                    <a:gd name="connsiteY181" fmla="*/ 2952750 h 4222750"/>
                    <a:gd name="connsiteX182" fmla="*/ 2311400 w 4616450"/>
                    <a:gd name="connsiteY182" fmla="*/ 2978150 h 4222750"/>
                    <a:gd name="connsiteX183" fmla="*/ 2203450 w 4616450"/>
                    <a:gd name="connsiteY183" fmla="*/ 2965450 h 4222750"/>
                    <a:gd name="connsiteX184" fmla="*/ 2139950 w 4616450"/>
                    <a:gd name="connsiteY184" fmla="*/ 2952750 h 4222750"/>
                    <a:gd name="connsiteX185" fmla="*/ 2082800 w 4616450"/>
                    <a:gd name="connsiteY185" fmla="*/ 2844800 h 4222750"/>
                    <a:gd name="connsiteX186" fmla="*/ 2012950 w 4616450"/>
                    <a:gd name="connsiteY186" fmla="*/ 2819400 h 4222750"/>
                    <a:gd name="connsiteX187" fmla="*/ 1898650 w 4616450"/>
                    <a:gd name="connsiteY187" fmla="*/ 2832100 h 4222750"/>
                    <a:gd name="connsiteX188" fmla="*/ 1828800 w 4616450"/>
                    <a:gd name="connsiteY188" fmla="*/ 2870200 h 4222750"/>
                    <a:gd name="connsiteX189" fmla="*/ 1758950 w 4616450"/>
                    <a:gd name="connsiteY189" fmla="*/ 2857500 h 4222750"/>
                    <a:gd name="connsiteX190" fmla="*/ 1797050 w 4616450"/>
                    <a:gd name="connsiteY190" fmla="*/ 2762250 h 4222750"/>
                    <a:gd name="connsiteX191" fmla="*/ 1720850 w 4616450"/>
                    <a:gd name="connsiteY191" fmla="*/ 2730500 h 4222750"/>
                    <a:gd name="connsiteX192" fmla="*/ 1676400 w 4616450"/>
                    <a:gd name="connsiteY192" fmla="*/ 2730500 h 4222750"/>
                    <a:gd name="connsiteX193" fmla="*/ 1631950 w 4616450"/>
                    <a:gd name="connsiteY193" fmla="*/ 2711450 h 4222750"/>
                    <a:gd name="connsiteX194" fmla="*/ 1593850 w 4616450"/>
                    <a:gd name="connsiteY194" fmla="*/ 2806700 h 4222750"/>
                    <a:gd name="connsiteX195" fmla="*/ 1581150 w 4616450"/>
                    <a:gd name="connsiteY195" fmla="*/ 2743200 h 4222750"/>
                    <a:gd name="connsiteX196" fmla="*/ 1555750 w 4616450"/>
                    <a:gd name="connsiteY196" fmla="*/ 2673350 h 4222750"/>
                    <a:gd name="connsiteX197" fmla="*/ 1530350 w 4616450"/>
                    <a:gd name="connsiteY197" fmla="*/ 2711450 h 4222750"/>
                    <a:gd name="connsiteX198" fmla="*/ 1517650 w 4616450"/>
                    <a:gd name="connsiteY198" fmla="*/ 2654300 h 4222750"/>
                    <a:gd name="connsiteX199" fmla="*/ 1473200 w 4616450"/>
                    <a:gd name="connsiteY199" fmla="*/ 2635250 h 4222750"/>
                    <a:gd name="connsiteX200" fmla="*/ 1397000 w 4616450"/>
                    <a:gd name="connsiteY200" fmla="*/ 2603500 h 4222750"/>
                    <a:gd name="connsiteX201" fmla="*/ 1308100 w 4616450"/>
                    <a:gd name="connsiteY201" fmla="*/ 2667000 h 4222750"/>
                    <a:gd name="connsiteX202" fmla="*/ 1200150 w 4616450"/>
                    <a:gd name="connsiteY202" fmla="*/ 2584450 h 4222750"/>
                    <a:gd name="connsiteX203" fmla="*/ 1127125 w 4616450"/>
                    <a:gd name="connsiteY203" fmla="*/ 2593975 h 4222750"/>
                    <a:gd name="connsiteX204" fmla="*/ 1046162 w 4616450"/>
                    <a:gd name="connsiteY204" fmla="*/ 2597150 h 4222750"/>
                    <a:gd name="connsiteX205" fmla="*/ 1011238 w 4616450"/>
                    <a:gd name="connsiteY205" fmla="*/ 2541588 h 4222750"/>
                    <a:gd name="connsiteX206" fmla="*/ 1009650 w 4616450"/>
                    <a:gd name="connsiteY206" fmla="*/ 2463800 h 4222750"/>
                    <a:gd name="connsiteX207" fmla="*/ 1066800 w 4616450"/>
                    <a:gd name="connsiteY207" fmla="*/ 2413000 h 4222750"/>
                    <a:gd name="connsiteX208" fmla="*/ 1028700 w 4616450"/>
                    <a:gd name="connsiteY208" fmla="*/ 2368550 h 4222750"/>
                    <a:gd name="connsiteX209" fmla="*/ 990600 w 4616450"/>
                    <a:gd name="connsiteY209" fmla="*/ 2343150 h 4222750"/>
                    <a:gd name="connsiteX210" fmla="*/ 889000 w 4616450"/>
                    <a:gd name="connsiteY210" fmla="*/ 2324100 h 4222750"/>
                    <a:gd name="connsiteX211" fmla="*/ 787400 w 4616450"/>
                    <a:gd name="connsiteY211" fmla="*/ 2311400 h 4222750"/>
                    <a:gd name="connsiteX212" fmla="*/ 777875 w 4616450"/>
                    <a:gd name="connsiteY212" fmla="*/ 2245519 h 4222750"/>
                    <a:gd name="connsiteX213" fmla="*/ 805656 w 4616450"/>
                    <a:gd name="connsiteY213" fmla="*/ 2173288 h 4222750"/>
                    <a:gd name="connsiteX0" fmla="*/ 114300 w 4616450"/>
                    <a:gd name="connsiteY0" fmla="*/ 533400 h 4222750"/>
                    <a:gd name="connsiteX1" fmla="*/ 69850 w 4616450"/>
                    <a:gd name="connsiteY1" fmla="*/ 488950 h 4222750"/>
                    <a:gd name="connsiteX2" fmla="*/ 127000 w 4616450"/>
                    <a:gd name="connsiteY2" fmla="*/ 425450 h 4222750"/>
                    <a:gd name="connsiteX3" fmla="*/ 76200 w 4616450"/>
                    <a:gd name="connsiteY3" fmla="*/ 368300 h 4222750"/>
                    <a:gd name="connsiteX4" fmla="*/ 0 w 4616450"/>
                    <a:gd name="connsiteY4" fmla="*/ 355600 h 4222750"/>
                    <a:gd name="connsiteX5" fmla="*/ 95250 w 4616450"/>
                    <a:gd name="connsiteY5" fmla="*/ 241300 h 4222750"/>
                    <a:gd name="connsiteX6" fmla="*/ 228600 w 4616450"/>
                    <a:gd name="connsiteY6" fmla="*/ 127000 h 4222750"/>
                    <a:gd name="connsiteX7" fmla="*/ 247650 w 4616450"/>
                    <a:gd name="connsiteY7" fmla="*/ 152400 h 4222750"/>
                    <a:gd name="connsiteX8" fmla="*/ 323850 w 4616450"/>
                    <a:gd name="connsiteY8" fmla="*/ 88900 h 4222750"/>
                    <a:gd name="connsiteX9" fmla="*/ 361950 w 4616450"/>
                    <a:gd name="connsiteY9" fmla="*/ 152400 h 4222750"/>
                    <a:gd name="connsiteX10" fmla="*/ 419100 w 4616450"/>
                    <a:gd name="connsiteY10" fmla="*/ 146050 h 4222750"/>
                    <a:gd name="connsiteX11" fmla="*/ 444500 w 4616450"/>
                    <a:gd name="connsiteY11" fmla="*/ 127000 h 4222750"/>
                    <a:gd name="connsiteX12" fmla="*/ 508000 w 4616450"/>
                    <a:gd name="connsiteY12" fmla="*/ 146050 h 4222750"/>
                    <a:gd name="connsiteX13" fmla="*/ 622300 w 4616450"/>
                    <a:gd name="connsiteY13" fmla="*/ 88900 h 4222750"/>
                    <a:gd name="connsiteX14" fmla="*/ 679450 w 4616450"/>
                    <a:gd name="connsiteY14" fmla="*/ 44450 h 4222750"/>
                    <a:gd name="connsiteX15" fmla="*/ 723900 w 4616450"/>
                    <a:gd name="connsiteY15" fmla="*/ 63500 h 4222750"/>
                    <a:gd name="connsiteX16" fmla="*/ 742950 w 4616450"/>
                    <a:gd name="connsiteY16" fmla="*/ 38100 h 4222750"/>
                    <a:gd name="connsiteX17" fmla="*/ 730250 w 4616450"/>
                    <a:gd name="connsiteY17" fmla="*/ 12700 h 4222750"/>
                    <a:gd name="connsiteX18" fmla="*/ 762000 w 4616450"/>
                    <a:gd name="connsiteY18" fmla="*/ 0 h 4222750"/>
                    <a:gd name="connsiteX19" fmla="*/ 762000 w 4616450"/>
                    <a:gd name="connsiteY19" fmla="*/ 0 h 4222750"/>
                    <a:gd name="connsiteX20" fmla="*/ 863600 w 4616450"/>
                    <a:gd name="connsiteY20" fmla="*/ 50800 h 4222750"/>
                    <a:gd name="connsiteX21" fmla="*/ 927100 w 4616450"/>
                    <a:gd name="connsiteY21" fmla="*/ 50800 h 4222750"/>
                    <a:gd name="connsiteX22" fmla="*/ 971550 w 4616450"/>
                    <a:gd name="connsiteY22" fmla="*/ 101600 h 4222750"/>
                    <a:gd name="connsiteX23" fmla="*/ 1009650 w 4616450"/>
                    <a:gd name="connsiteY23" fmla="*/ 101600 h 4222750"/>
                    <a:gd name="connsiteX24" fmla="*/ 1009650 w 4616450"/>
                    <a:gd name="connsiteY24" fmla="*/ 50800 h 4222750"/>
                    <a:gd name="connsiteX25" fmla="*/ 1009650 w 4616450"/>
                    <a:gd name="connsiteY25" fmla="*/ 50800 h 4222750"/>
                    <a:gd name="connsiteX26" fmla="*/ 1028700 w 4616450"/>
                    <a:gd name="connsiteY26" fmla="*/ 6350 h 4222750"/>
                    <a:gd name="connsiteX27" fmla="*/ 1047750 w 4616450"/>
                    <a:gd name="connsiteY27" fmla="*/ 25400 h 4222750"/>
                    <a:gd name="connsiteX28" fmla="*/ 1098550 w 4616450"/>
                    <a:gd name="connsiteY28" fmla="*/ 6350 h 4222750"/>
                    <a:gd name="connsiteX29" fmla="*/ 1193800 w 4616450"/>
                    <a:gd name="connsiteY29" fmla="*/ 63500 h 4222750"/>
                    <a:gd name="connsiteX30" fmla="*/ 1200150 w 4616450"/>
                    <a:gd name="connsiteY30" fmla="*/ 101600 h 4222750"/>
                    <a:gd name="connsiteX31" fmla="*/ 1238250 w 4616450"/>
                    <a:gd name="connsiteY31" fmla="*/ 133350 h 4222750"/>
                    <a:gd name="connsiteX32" fmla="*/ 1308100 w 4616450"/>
                    <a:gd name="connsiteY32" fmla="*/ 165100 h 4222750"/>
                    <a:gd name="connsiteX33" fmla="*/ 1339850 w 4616450"/>
                    <a:gd name="connsiteY33" fmla="*/ 222250 h 4222750"/>
                    <a:gd name="connsiteX34" fmla="*/ 1365250 w 4616450"/>
                    <a:gd name="connsiteY34" fmla="*/ 285750 h 4222750"/>
                    <a:gd name="connsiteX35" fmla="*/ 1441450 w 4616450"/>
                    <a:gd name="connsiteY35" fmla="*/ 266700 h 4222750"/>
                    <a:gd name="connsiteX36" fmla="*/ 1466850 w 4616450"/>
                    <a:gd name="connsiteY36" fmla="*/ 304800 h 4222750"/>
                    <a:gd name="connsiteX37" fmla="*/ 1524000 w 4616450"/>
                    <a:gd name="connsiteY37" fmla="*/ 342900 h 4222750"/>
                    <a:gd name="connsiteX38" fmla="*/ 1606550 w 4616450"/>
                    <a:gd name="connsiteY38" fmla="*/ 336550 h 4222750"/>
                    <a:gd name="connsiteX39" fmla="*/ 1631950 w 4616450"/>
                    <a:gd name="connsiteY39" fmla="*/ 381000 h 4222750"/>
                    <a:gd name="connsiteX40" fmla="*/ 1714500 w 4616450"/>
                    <a:gd name="connsiteY40" fmla="*/ 406400 h 4222750"/>
                    <a:gd name="connsiteX41" fmla="*/ 1790700 w 4616450"/>
                    <a:gd name="connsiteY41" fmla="*/ 444500 h 4222750"/>
                    <a:gd name="connsiteX42" fmla="*/ 1905000 w 4616450"/>
                    <a:gd name="connsiteY42" fmla="*/ 495300 h 4222750"/>
                    <a:gd name="connsiteX43" fmla="*/ 2000250 w 4616450"/>
                    <a:gd name="connsiteY43" fmla="*/ 533400 h 4222750"/>
                    <a:gd name="connsiteX44" fmla="*/ 2038350 w 4616450"/>
                    <a:gd name="connsiteY44" fmla="*/ 584200 h 4222750"/>
                    <a:gd name="connsiteX45" fmla="*/ 2063750 w 4616450"/>
                    <a:gd name="connsiteY45" fmla="*/ 628650 h 4222750"/>
                    <a:gd name="connsiteX46" fmla="*/ 2063750 w 4616450"/>
                    <a:gd name="connsiteY46" fmla="*/ 673100 h 4222750"/>
                    <a:gd name="connsiteX47" fmla="*/ 2190750 w 4616450"/>
                    <a:gd name="connsiteY47" fmla="*/ 749300 h 4222750"/>
                    <a:gd name="connsiteX48" fmla="*/ 2286000 w 4616450"/>
                    <a:gd name="connsiteY48" fmla="*/ 742950 h 4222750"/>
                    <a:gd name="connsiteX49" fmla="*/ 2425700 w 4616450"/>
                    <a:gd name="connsiteY49" fmla="*/ 755650 h 4222750"/>
                    <a:gd name="connsiteX50" fmla="*/ 2489200 w 4616450"/>
                    <a:gd name="connsiteY50" fmla="*/ 755650 h 4222750"/>
                    <a:gd name="connsiteX51" fmla="*/ 2565400 w 4616450"/>
                    <a:gd name="connsiteY51" fmla="*/ 793750 h 4222750"/>
                    <a:gd name="connsiteX52" fmla="*/ 2641600 w 4616450"/>
                    <a:gd name="connsiteY52" fmla="*/ 800100 h 4222750"/>
                    <a:gd name="connsiteX53" fmla="*/ 2641600 w 4616450"/>
                    <a:gd name="connsiteY53" fmla="*/ 800100 h 4222750"/>
                    <a:gd name="connsiteX54" fmla="*/ 2698750 w 4616450"/>
                    <a:gd name="connsiteY54" fmla="*/ 882650 h 4222750"/>
                    <a:gd name="connsiteX55" fmla="*/ 2816225 w 4616450"/>
                    <a:gd name="connsiteY55" fmla="*/ 918369 h 4222750"/>
                    <a:gd name="connsiteX56" fmla="*/ 2912268 w 4616450"/>
                    <a:gd name="connsiteY56" fmla="*/ 931863 h 4222750"/>
                    <a:gd name="connsiteX57" fmla="*/ 2977356 w 4616450"/>
                    <a:gd name="connsiteY57" fmla="*/ 978694 h 4222750"/>
                    <a:gd name="connsiteX58" fmla="*/ 3040856 w 4616450"/>
                    <a:gd name="connsiteY58" fmla="*/ 992188 h 4222750"/>
                    <a:gd name="connsiteX59" fmla="*/ 3155155 w 4616450"/>
                    <a:gd name="connsiteY59" fmla="*/ 1021556 h 4222750"/>
                    <a:gd name="connsiteX60" fmla="*/ 3259137 w 4616450"/>
                    <a:gd name="connsiteY60" fmla="*/ 1019175 h 4222750"/>
                    <a:gd name="connsiteX61" fmla="*/ 3303588 w 4616450"/>
                    <a:gd name="connsiteY61" fmla="*/ 1077119 h 4222750"/>
                    <a:gd name="connsiteX62" fmla="*/ 3335337 w 4616450"/>
                    <a:gd name="connsiteY62" fmla="*/ 1158875 h 4222750"/>
                    <a:gd name="connsiteX63" fmla="*/ 3359150 w 4616450"/>
                    <a:gd name="connsiteY63" fmla="*/ 1266824 h 4222750"/>
                    <a:gd name="connsiteX64" fmla="*/ 3484562 w 4616450"/>
                    <a:gd name="connsiteY64" fmla="*/ 1362075 h 4222750"/>
                    <a:gd name="connsiteX65" fmla="*/ 3549650 w 4616450"/>
                    <a:gd name="connsiteY65" fmla="*/ 1416050 h 4222750"/>
                    <a:gd name="connsiteX66" fmla="*/ 3613150 w 4616450"/>
                    <a:gd name="connsiteY66" fmla="*/ 1458913 h 4222750"/>
                    <a:gd name="connsiteX67" fmla="*/ 3602831 w 4616450"/>
                    <a:gd name="connsiteY67" fmla="*/ 1524000 h 4222750"/>
                    <a:gd name="connsiteX68" fmla="*/ 3651250 w 4616450"/>
                    <a:gd name="connsiteY68" fmla="*/ 1549400 h 4222750"/>
                    <a:gd name="connsiteX69" fmla="*/ 3689350 w 4616450"/>
                    <a:gd name="connsiteY69" fmla="*/ 1561306 h 4222750"/>
                    <a:gd name="connsiteX70" fmla="*/ 3683000 w 4616450"/>
                    <a:gd name="connsiteY70" fmla="*/ 1625600 h 4222750"/>
                    <a:gd name="connsiteX71" fmla="*/ 3746500 w 4616450"/>
                    <a:gd name="connsiteY71" fmla="*/ 1644650 h 4222750"/>
                    <a:gd name="connsiteX72" fmla="*/ 3727450 w 4616450"/>
                    <a:gd name="connsiteY72" fmla="*/ 1701800 h 4222750"/>
                    <a:gd name="connsiteX73" fmla="*/ 3759200 w 4616450"/>
                    <a:gd name="connsiteY73" fmla="*/ 1758950 h 4222750"/>
                    <a:gd name="connsiteX74" fmla="*/ 3751263 w 4616450"/>
                    <a:gd name="connsiteY74" fmla="*/ 1791493 h 4222750"/>
                    <a:gd name="connsiteX75" fmla="*/ 3854450 w 4616450"/>
                    <a:gd name="connsiteY75" fmla="*/ 1765300 h 4222750"/>
                    <a:gd name="connsiteX76" fmla="*/ 3836988 w 4616450"/>
                    <a:gd name="connsiteY76" fmla="*/ 1828007 h 4222750"/>
                    <a:gd name="connsiteX77" fmla="*/ 3896519 w 4616450"/>
                    <a:gd name="connsiteY77" fmla="*/ 1830387 h 4222750"/>
                    <a:gd name="connsiteX78" fmla="*/ 3953669 w 4616450"/>
                    <a:gd name="connsiteY78" fmla="*/ 1902618 h 4222750"/>
                    <a:gd name="connsiteX79" fmla="*/ 3860800 w 4616450"/>
                    <a:gd name="connsiteY79" fmla="*/ 1892300 h 4222750"/>
                    <a:gd name="connsiteX80" fmla="*/ 3778250 w 4616450"/>
                    <a:gd name="connsiteY80" fmla="*/ 1898650 h 4222750"/>
                    <a:gd name="connsiteX81" fmla="*/ 3740150 w 4616450"/>
                    <a:gd name="connsiteY81" fmla="*/ 2222500 h 4222750"/>
                    <a:gd name="connsiteX82" fmla="*/ 3733800 w 4616450"/>
                    <a:gd name="connsiteY82" fmla="*/ 2336800 h 4222750"/>
                    <a:gd name="connsiteX83" fmla="*/ 3714750 w 4616450"/>
                    <a:gd name="connsiteY83" fmla="*/ 2457450 h 4222750"/>
                    <a:gd name="connsiteX84" fmla="*/ 3804444 w 4616450"/>
                    <a:gd name="connsiteY84" fmla="*/ 2638425 h 4222750"/>
                    <a:gd name="connsiteX85" fmla="*/ 3731419 w 4616450"/>
                    <a:gd name="connsiteY85" fmla="*/ 2676525 h 4222750"/>
                    <a:gd name="connsiteX86" fmla="*/ 3714750 w 4616450"/>
                    <a:gd name="connsiteY86" fmla="*/ 2705100 h 4222750"/>
                    <a:gd name="connsiteX87" fmla="*/ 3733800 w 4616450"/>
                    <a:gd name="connsiteY87" fmla="*/ 2781300 h 4222750"/>
                    <a:gd name="connsiteX88" fmla="*/ 3816350 w 4616450"/>
                    <a:gd name="connsiteY88" fmla="*/ 2813050 h 4222750"/>
                    <a:gd name="connsiteX89" fmla="*/ 3835400 w 4616450"/>
                    <a:gd name="connsiteY89" fmla="*/ 2857500 h 4222750"/>
                    <a:gd name="connsiteX90" fmla="*/ 3930650 w 4616450"/>
                    <a:gd name="connsiteY90" fmla="*/ 2819400 h 4222750"/>
                    <a:gd name="connsiteX91" fmla="*/ 3949700 w 4616450"/>
                    <a:gd name="connsiteY91" fmla="*/ 2908300 h 4222750"/>
                    <a:gd name="connsiteX92" fmla="*/ 4025900 w 4616450"/>
                    <a:gd name="connsiteY92" fmla="*/ 2965450 h 4222750"/>
                    <a:gd name="connsiteX93" fmla="*/ 4114800 w 4616450"/>
                    <a:gd name="connsiteY93" fmla="*/ 3009900 h 4222750"/>
                    <a:gd name="connsiteX94" fmla="*/ 4133850 w 4616450"/>
                    <a:gd name="connsiteY94" fmla="*/ 3086100 h 4222750"/>
                    <a:gd name="connsiteX95" fmla="*/ 4229100 w 4616450"/>
                    <a:gd name="connsiteY95" fmla="*/ 3143250 h 4222750"/>
                    <a:gd name="connsiteX96" fmla="*/ 4343400 w 4616450"/>
                    <a:gd name="connsiteY96" fmla="*/ 3200400 h 4222750"/>
                    <a:gd name="connsiteX97" fmla="*/ 4470400 w 4616450"/>
                    <a:gd name="connsiteY97" fmla="*/ 3219450 h 4222750"/>
                    <a:gd name="connsiteX98" fmla="*/ 4565650 w 4616450"/>
                    <a:gd name="connsiteY98" fmla="*/ 3270250 h 4222750"/>
                    <a:gd name="connsiteX99" fmla="*/ 4540250 w 4616450"/>
                    <a:gd name="connsiteY99" fmla="*/ 3346450 h 4222750"/>
                    <a:gd name="connsiteX100" fmla="*/ 4591050 w 4616450"/>
                    <a:gd name="connsiteY100" fmla="*/ 3397250 h 4222750"/>
                    <a:gd name="connsiteX101" fmla="*/ 4610100 w 4616450"/>
                    <a:gd name="connsiteY101" fmla="*/ 3416300 h 4222750"/>
                    <a:gd name="connsiteX102" fmla="*/ 4616450 w 4616450"/>
                    <a:gd name="connsiteY102" fmla="*/ 3473450 h 4222750"/>
                    <a:gd name="connsiteX103" fmla="*/ 4508500 w 4616450"/>
                    <a:gd name="connsiteY103" fmla="*/ 3454400 h 4222750"/>
                    <a:gd name="connsiteX104" fmla="*/ 4425950 w 4616450"/>
                    <a:gd name="connsiteY104" fmla="*/ 3454400 h 4222750"/>
                    <a:gd name="connsiteX105" fmla="*/ 4381500 w 4616450"/>
                    <a:gd name="connsiteY105" fmla="*/ 3492500 h 4222750"/>
                    <a:gd name="connsiteX106" fmla="*/ 4362450 w 4616450"/>
                    <a:gd name="connsiteY106" fmla="*/ 3543300 h 4222750"/>
                    <a:gd name="connsiteX107" fmla="*/ 4375150 w 4616450"/>
                    <a:gd name="connsiteY107" fmla="*/ 3587750 h 4222750"/>
                    <a:gd name="connsiteX108" fmla="*/ 4254500 w 4616450"/>
                    <a:gd name="connsiteY108" fmla="*/ 3619500 h 4222750"/>
                    <a:gd name="connsiteX109" fmla="*/ 4203700 w 4616450"/>
                    <a:gd name="connsiteY109" fmla="*/ 3562350 h 4222750"/>
                    <a:gd name="connsiteX110" fmla="*/ 4178300 w 4616450"/>
                    <a:gd name="connsiteY110" fmla="*/ 3505200 h 4222750"/>
                    <a:gd name="connsiteX111" fmla="*/ 4133850 w 4616450"/>
                    <a:gd name="connsiteY111" fmla="*/ 3505200 h 4222750"/>
                    <a:gd name="connsiteX112" fmla="*/ 4127500 w 4616450"/>
                    <a:gd name="connsiteY112" fmla="*/ 3575050 h 4222750"/>
                    <a:gd name="connsiteX113" fmla="*/ 4019550 w 4616450"/>
                    <a:gd name="connsiteY113" fmla="*/ 3556000 h 4222750"/>
                    <a:gd name="connsiteX114" fmla="*/ 3987800 w 4616450"/>
                    <a:gd name="connsiteY114" fmla="*/ 3638550 h 4222750"/>
                    <a:gd name="connsiteX115" fmla="*/ 3949700 w 4616450"/>
                    <a:gd name="connsiteY115" fmla="*/ 3708400 h 4222750"/>
                    <a:gd name="connsiteX116" fmla="*/ 3949700 w 4616450"/>
                    <a:gd name="connsiteY116" fmla="*/ 3708400 h 4222750"/>
                    <a:gd name="connsiteX117" fmla="*/ 3854450 w 4616450"/>
                    <a:gd name="connsiteY117" fmla="*/ 3727450 h 4222750"/>
                    <a:gd name="connsiteX118" fmla="*/ 3797300 w 4616450"/>
                    <a:gd name="connsiteY118" fmla="*/ 3835400 h 4222750"/>
                    <a:gd name="connsiteX119" fmla="*/ 3733800 w 4616450"/>
                    <a:gd name="connsiteY119" fmla="*/ 3841750 h 4222750"/>
                    <a:gd name="connsiteX120" fmla="*/ 3740150 w 4616450"/>
                    <a:gd name="connsiteY120" fmla="*/ 4121150 h 4222750"/>
                    <a:gd name="connsiteX121" fmla="*/ 3638550 w 4616450"/>
                    <a:gd name="connsiteY121" fmla="*/ 4203700 h 4222750"/>
                    <a:gd name="connsiteX122" fmla="*/ 3511550 w 4616450"/>
                    <a:gd name="connsiteY122" fmla="*/ 4038600 h 4222750"/>
                    <a:gd name="connsiteX123" fmla="*/ 3473450 w 4616450"/>
                    <a:gd name="connsiteY123" fmla="*/ 4032250 h 4222750"/>
                    <a:gd name="connsiteX124" fmla="*/ 3441700 w 4616450"/>
                    <a:gd name="connsiteY124" fmla="*/ 4089400 h 4222750"/>
                    <a:gd name="connsiteX125" fmla="*/ 3397250 w 4616450"/>
                    <a:gd name="connsiteY125" fmla="*/ 4127500 h 4222750"/>
                    <a:gd name="connsiteX126" fmla="*/ 3314700 w 4616450"/>
                    <a:gd name="connsiteY126" fmla="*/ 4121150 h 4222750"/>
                    <a:gd name="connsiteX127" fmla="*/ 3225800 w 4616450"/>
                    <a:gd name="connsiteY127" fmla="*/ 4095750 h 4222750"/>
                    <a:gd name="connsiteX128" fmla="*/ 3194050 w 4616450"/>
                    <a:gd name="connsiteY128" fmla="*/ 4038600 h 4222750"/>
                    <a:gd name="connsiteX129" fmla="*/ 3130550 w 4616450"/>
                    <a:gd name="connsiteY129" fmla="*/ 4070350 h 4222750"/>
                    <a:gd name="connsiteX130" fmla="*/ 3054350 w 4616450"/>
                    <a:gd name="connsiteY130" fmla="*/ 4032250 h 4222750"/>
                    <a:gd name="connsiteX131" fmla="*/ 2882900 w 4616450"/>
                    <a:gd name="connsiteY131" fmla="*/ 4222750 h 4222750"/>
                    <a:gd name="connsiteX132" fmla="*/ 2819400 w 4616450"/>
                    <a:gd name="connsiteY132" fmla="*/ 4203700 h 4222750"/>
                    <a:gd name="connsiteX133" fmla="*/ 2889250 w 4616450"/>
                    <a:gd name="connsiteY133" fmla="*/ 4108450 h 4222750"/>
                    <a:gd name="connsiteX134" fmla="*/ 2832100 w 4616450"/>
                    <a:gd name="connsiteY134" fmla="*/ 4102100 h 4222750"/>
                    <a:gd name="connsiteX135" fmla="*/ 2832100 w 4616450"/>
                    <a:gd name="connsiteY135" fmla="*/ 4013200 h 4222750"/>
                    <a:gd name="connsiteX136" fmla="*/ 2882900 w 4616450"/>
                    <a:gd name="connsiteY136" fmla="*/ 3956050 h 4222750"/>
                    <a:gd name="connsiteX137" fmla="*/ 2813050 w 4616450"/>
                    <a:gd name="connsiteY137" fmla="*/ 3943350 h 4222750"/>
                    <a:gd name="connsiteX138" fmla="*/ 2749550 w 4616450"/>
                    <a:gd name="connsiteY138" fmla="*/ 3987800 h 4222750"/>
                    <a:gd name="connsiteX139" fmla="*/ 2743200 w 4616450"/>
                    <a:gd name="connsiteY139" fmla="*/ 3943350 h 4222750"/>
                    <a:gd name="connsiteX140" fmla="*/ 2806700 w 4616450"/>
                    <a:gd name="connsiteY140" fmla="*/ 3867150 h 4222750"/>
                    <a:gd name="connsiteX141" fmla="*/ 2800350 w 4616450"/>
                    <a:gd name="connsiteY141" fmla="*/ 3835400 h 4222750"/>
                    <a:gd name="connsiteX142" fmla="*/ 2889250 w 4616450"/>
                    <a:gd name="connsiteY142" fmla="*/ 3733800 h 4222750"/>
                    <a:gd name="connsiteX143" fmla="*/ 2927350 w 4616450"/>
                    <a:gd name="connsiteY143" fmla="*/ 3657600 h 4222750"/>
                    <a:gd name="connsiteX144" fmla="*/ 2933700 w 4616450"/>
                    <a:gd name="connsiteY144" fmla="*/ 3600450 h 4222750"/>
                    <a:gd name="connsiteX145" fmla="*/ 3035300 w 4616450"/>
                    <a:gd name="connsiteY145" fmla="*/ 3448050 h 4222750"/>
                    <a:gd name="connsiteX146" fmla="*/ 2861468 w 4616450"/>
                    <a:gd name="connsiteY146" fmla="*/ 3317081 h 4222750"/>
                    <a:gd name="connsiteX147" fmla="*/ 2984500 w 4616450"/>
                    <a:gd name="connsiteY147" fmla="*/ 3149600 h 4222750"/>
                    <a:gd name="connsiteX148" fmla="*/ 2965450 w 4616450"/>
                    <a:gd name="connsiteY148" fmla="*/ 3117850 h 4222750"/>
                    <a:gd name="connsiteX149" fmla="*/ 2933700 w 4616450"/>
                    <a:gd name="connsiteY149" fmla="*/ 3111500 h 4222750"/>
                    <a:gd name="connsiteX150" fmla="*/ 2908300 w 4616450"/>
                    <a:gd name="connsiteY150" fmla="*/ 3155950 h 4222750"/>
                    <a:gd name="connsiteX151" fmla="*/ 2755900 w 4616450"/>
                    <a:gd name="connsiteY151" fmla="*/ 3098800 h 4222750"/>
                    <a:gd name="connsiteX152" fmla="*/ 2705100 w 4616450"/>
                    <a:gd name="connsiteY152" fmla="*/ 3092450 h 4222750"/>
                    <a:gd name="connsiteX153" fmla="*/ 2622550 w 4616450"/>
                    <a:gd name="connsiteY153" fmla="*/ 3149600 h 4222750"/>
                    <a:gd name="connsiteX154" fmla="*/ 2571750 w 4616450"/>
                    <a:gd name="connsiteY154" fmla="*/ 3111500 h 4222750"/>
                    <a:gd name="connsiteX155" fmla="*/ 2501900 w 4616450"/>
                    <a:gd name="connsiteY155" fmla="*/ 3149600 h 4222750"/>
                    <a:gd name="connsiteX156" fmla="*/ 2514600 w 4616450"/>
                    <a:gd name="connsiteY156" fmla="*/ 3213100 h 4222750"/>
                    <a:gd name="connsiteX157" fmla="*/ 2482850 w 4616450"/>
                    <a:gd name="connsiteY157" fmla="*/ 3352800 h 4222750"/>
                    <a:gd name="connsiteX158" fmla="*/ 2400300 w 4616450"/>
                    <a:gd name="connsiteY158" fmla="*/ 3333750 h 4222750"/>
                    <a:gd name="connsiteX159" fmla="*/ 2381250 w 4616450"/>
                    <a:gd name="connsiteY159" fmla="*/ 3429000 h 4222750"/>
                    <a:gd name="connsiteX160" fmla="*/ 2381250 w 4616450"/>
                    <a:gd name="connsiteY160" fmla="*/ 3511550 h 4222750"/>
                    <a:gd name="connsiteX161" fmla="*/ 2381250 w 4616450"/>
                    <a:gd name="connsiteY161" fmla="*/ 3619500 h 4222750"/>
                    <a:gd name="connsiteX162" fmla="*/ 2406650 w 4616450"/>
                    <a:gd name="connsiteY162" fmla="*/ 3695700 h 4222750"/>
                    <a:gd name="connsiteX163" fmla="*/ 2444750 w 4616450"/>
                    <a:gd name="connsiteY163" fmla="*/ 3740150 h 4222750"/>
                    <a:gd name="connsiteX164" fmla="*/ 2476500 w 4616450"/>
                    <a:gd name="connsiteY164" fmla="*/ 3771900 h 4222750"/>
                    <a:gd name="connsiteX165" fmla="*/ 2413000 w 4616450"/>
                    <a:gd name="connsiteY165" fmla="*/ 3829050 h 4222750"/>
                    <a:gd name="connsiteX166" fmla="*/ 2381250 w 4616450"/>
                    <a:gd name="connsiteY166" fmla="*/ 3759200 h 4222750"/>
                    <a:gd name="connsiteX167" fmla="*/ 2381250 w 4616450"/>
                    <a:gd name="connsiteY167" fmla="*/ 3759200 h 4222750"/>
                    <a:gd name="connsiteX168" fmla="*/ 2298700 w 4616450"/>
                    <a:gd name="connsiteY168" fmla="*/ 3670300 h 4222750"/>
                    <a:gd name="connsiteX169" fmla="*/ 2190750 w 4616450"/>
                    <a:gd name="connsiteY169" fmla="*/ 3676650 h 4222750"/>
                    <a:gd name="connsiteX170" fmla="*/ 2146300 w 4616450"/>
                    <a:gd name="connsiteY170" fmla="*/ 3632200 h 4222750"/>
                    <a:gd name="connsiteX171" fmla="*/ 2178050 w 4616450"/>
                    <a:gd name="connsiteY171" fmla="*/ 3556000 h 4222750"/>
                    <a:gd name="connsiteX172" fmla="*/ 2222500 w 4616450"/>
                    <a:gd name="connsiteY172" fmla="*/ 3473450 h 4222750"/>
                    <a:gd name="connsiteX173" fmla="*/ 2228850 w 4616450"/>
                    <a:gd name="connsiteY173" fmla="*/ 3397250 h 4222750"/>
                    <a:gd name="connsiteX174" fmla="*/ 2190750 w 4616450"/>
                    <a:gd name="connsiteY174" fmla="*/ 3340100 h 4222750"/>
                    <a:gd name="connsiteX175" fmla="*/ 2139950 w 4616450"/>
                    <a:gd name="connsiteY175" fmla="*/ 3340100 h 4222750"/>
                    <a:gd name="connsiteX176" fmla="*/ 2209800 w 4616450"/>
                    <a:gd name="connsiteY176" fmla="*/ 3295650 h 4222750"/>
                    <a:gd name="connsiteX177" fmla="*/ 2317750 w 4616450"/>
                    <a:gd name="connsiteY177" fmla="*/ 3238500 h 4222750"/>
                    <a:gd name="connsiteX178" fmla="*/ 2336800 w 4616450"/>
                    <a:gd name="connsiteY178" fmla="*/ 3143250 h 4222750"/>
                    <a:gd name="connsiteX179" fmla="*/ 2355850 w 4616450"/>
                    <a:gd name="connsiteY179" fmla="*/ 3092450 h 4222750"/>
                    <a:gd name="connsiteX180" fmla="*/ 2432050 w 4616450"/>
                    <a:gd name="connsiteY180" fmla="*/ 3035300 h 4222750"/>
                    <a:gd name="connsiteX181" fmla="*/ 2368550 w 4616450"/>
                    <a:gd name="connsiteY181" fmla="*/ 2952750 h 4222750"/>
                    <a:gd name="connsiteX182" fmla="*/ 2311400 w 4616450"/>
                    <a:gd name="connsiteY182" fmla="*/ 2978150 h 4222750"/>
                    <a:gd name="connsiteX183" fmla="*/ 2203450 w 4616450"/>
                    <a:gd name="connsiteY183" fmla="*/ 2965450 h 4222750"/>
                    <a:gd name="connsiteX184" fmla="*/ 2139950 w 4616450"/>
                    <a:gd name="connsiteY184" fmla="*/ 2952750 h 4222750"/>
                    <a:gd name="connsiteX185" fmla="*/ 2082800 w 4616450"/>
                    <a:gd name="connsiteY185" fmla="*/ 2844800 h 4222750"/>
                    <a:gd name="connsiteX186" fmla="*/ 2012950 w 4616450"/>
                    <a:gd name="connsiteY186" fmla="*/ 2819400 h 4222750"/>
                    <a:gd name="connsiteX187" fmla="*/ 1898650 w 4616450"/>
                    <a:gd name="connsiteY187" fmla="*/ 2832100 h 4222750"/>
                    <a:gd name="connsiteX188" fmla="*/ 1828800 w 4616450"/>
                    <a:gd name="connsiteY188" fmla="*/ 2870200 h 4222750"/>
                    <a:gd name="connsiteX189" fmla="*/ 1758950 w 4616450"/>
                    <a:gd name="connsiteY189" fmla="*/ 2857500 h 4222750"/>
                    <a:gd name="connsiteX190" fmla="*/ 1797050 w 4616450"/>
                    <a:gd name="connsiteY190" fmla="*/ 2762250 h 4222750"/>
                    <a:gd name="connsiteX191" fmla="*/ 1720850 w 4616450"/>
                    <a:gd name="connsiteY191" fmla="*/ 2730500 h 4222750"/>
                    <a:gd name="connsiteX192" fmla="*/ 1676400 w 4616450"/>
                    <a:gd name="connsiteY192" fmla="*/ 2730500 h 4222750"/>
                    <a:gd name="connsiteX193" fmla="*/ 1631950 w 4616450"/>
                    <a:gd name="connsiteY193" fmla="*/ 2711450 h 4222750"/>
                    <a:gd name="connsiteX194" fmla="*/ 1593850 w 4616450"/>
                    <a:gd name="connsiteY194" fmla="*/ 2806700 h 4222750"/>
                    <a:gd name="connsiteX195" fmla="*/ 1581150 w 4616450"/>
                    <a:gd name="connsiteY195" fmla="*/ 2743200 h 4222750"/>
                    <a:gd name="connsiteX196" fmla="*/ 1555750 w 4616450"/>
                    <a:gd name="connsiteY196" fmla="*/ 2673350 h 4222750"/>
                    <a:gd name="connsiteX197" fmla="*/ 1530350 w 4616450"/>
                    <a:gd name="connsiteY197" fmla="*/ 2711450 h 4222750"/>
                    <a:gd name="connsiteX198" fmla="*/ 1517650 w 4616450"/>
                    <a:gd name="connsiteY198" fmla="*/ 2654300 h 4222750"/>
                    <a:gd name="connsiteX199" fmla="*/ 1473200 w 4616450"/>
                    <a:gd name="connsiteY199" fmla="*/ 2635250 h 4222750"/>
                    <a:gd name="connsiteX200" fmla="*/ 1397000 w 4616450"/>
                    <a:gd name="connsiteY200" fmla="*/ 2603500 h 4222750"/>
                    <a:gd name="connsiteX201" fmla="*/ 1308100 w 4616450"/>
                    <a:gd name="connsiteY201" fmla="*/ 2667000 h 4222750"/>
                    <a:gd name="connsiteX202" fmla="*/ 1200150 w 4616450"/>
                    <a:gd name="connsiteY202" fmla="*/ 2584450 h 4222750"/>
                    <a:gd name="connsiteX203" fmla="*/ 1127125 w 4616450"/>
                    <a:gd name="connsiteY203" fmla="*/ 2593975 h 4222750"/>
                    <a:gd name="connsiteX204" fmla="*/ 1046162 w 4616450"/>
                    <a:gd name="connsiteY204" fmla="*/ 2597150 h 4222750"/>
                    <a:gd name="connsiteX205" fmla="*/ 1011238 w 4616450"/>
                    <a:gd name="connsiteY205" fmla="*/ 2541588 h 4222750"/>
                    <a:gd name="connsiteX206" fmla="*/ 1009650 w 4616450"/>
                    <a:gd name="connsiteY206" fmla="*/ 2463800 h 4222750"/>
                    <a:gd name="connsiteX207" fmla="*/ 1066800 w 4616450"/>
                    <a:gd name="connsiteY207" fmla="*/ 2413000 h 4222750"/>
                    <a:gd name="connsiteX208" fmla="*/ 1028700 w 4616450"/>
                    <a:gd name="connsiteY208" fmla="*/ 2368550 h 4222750"/>
                    <a:gd name="connsiteX209" fmla="*/ 990600 w 4616450"/>
                    <a:gd name="connsiteY209" fmla="*/ 2343150 h 4222750"/>
                    <a:gd name="connsiteX210" fmla="*/ 889000 w 4616450"/>
                    <a:gd name="connsiteY210" fmla="*/ 2324100 h 4222750"/>
                    <a:gd name="connsiteX211" fmla="*/ 787400 w 4616450"/>
                    <a:gd name="connsiteY211" fmla="*/ 2311400 h 4222750"/>
                    <a:gd name="connsiteX212" fmla="*/ 777875 w 4616450"/>
                    <a:gd name="connsiteY212" fmla="*/ 2245519 h 4222750"/>
                    <a:gd name="connsiteX213" fmla="*/ 805656 w 4616450"/>
                    <a:gd name="connsiteY213" fmla="*/ 2173288 h 4222750"/>
                    <a:gd name="connsiteX0" fmla="*/ 114300 w 4616450"/>
                    <a:gd name="connsiteY0" fmla="*/ 533400 h 4222750"/>
                    <a:gd name="connsiteX1" fmla="*/ 69850 w 4616450"/>
                    <a:gd name="connsiteY1" fmla="*/ 488950 h 4222750"/>
                    <a:gd name="connsiteX2" fmla="*/ 127000 w 4616450"/>
                    <a:gd name="connsiteY2" fmla="*/ 425450 h 4222750"/>
                    <a:gd name="connsiteX3" fmla="*/ 76200 w 4616450"/>
                    <a:gd name="connsiteY3" fmla="*/ 368300 h 4222750"/>
                    <a:gd name="connsiteX4" fmla="*/ 0 w 4616450"/>
                    <a:gd name="connsiteY4" fmla="*/ 355600 h 4222750"/>
                    <a:gd name="connsiteX5" fmla="*/ 95250 w 4616450"/>
                    <a:gd name="connsiteY5" fmla="*/ 241300 h 4222750"/>
                    <a:gd name="connsiteX6" fmla="*/ 228600 w 4616450"/>
                    <a:gd name="connsiteY6" fmla="*/ 127000 h 4222750"/>
                    <a:gd name="connsiteX7" fmla="*/ 247650 w 4616450"/>
                    <a:gd name="connsiteY7" fmla="*/ 152400 h 4222750"/>
                    <a:gd name="connsiteX8" fmla="*/ 323850 w 4616450"/>
                    <a:gd name="connsiteY8" fmla="*/ 88900 h 4222750"/>
                    <a:gd name="connsiteX9" fmla="*/ 361950 w 4616450"/>
                    <a:gd name="connsiteY9" fmla="*/ 152400 h 4222750"/>
                    <a:gd name="connsiteX10" fmla="*/ 419100 w 4616450"/>
                    <a:gd name="connsiteY10" fmla="*/ 146050 h 4222750"/>
                    <a:gd name="connsiteX11" fmla="*/ 444500 w 4616450"/>
                    <a:gd name="connsiteY11" fmla="*/ 127000 h 4222750"/>
                    <a:gd name="connsiteX12" fmla="*/ 508000 w 4616450"/>
                    <a:gd name="connsiteY12" fmla="*/ 146050 h 4222750"/>
                    <a:gd name="connsiteX13" fmla="*/ 622300 w 4616450"/>
                    <a:gd name="connsiteY13" fmla="*/ 88900 h 4222750"/>
                    <a:gd name="connsiteX14" fmla="*/ 679450 w 4616450"/>
                    <a:gd name="connsiteY14" fmla="*/ 44450 h 4222750"/>
                    <a:gd name="connsiteX15" fmla="*/ 723900 w 4616450"/>
                    <a:gd name="connsiteY15" fmla="*/ 63500 h 4222750"/>
                    <a:gd name="connsiteX16" fmla="*/ 742950 w 4616450"/>
                    <a:gd name="connsiteY16" fmla="*/ 38100 h 4222750"/>
                    <a:gd name="connsiteX17" fmla="*/ 730250 w 4616450"/>
                    <a:gd name="connsiteY17" fmla="*/ 12700 h 4222750"/>
                    <a:gd name="connsiteX18" fmla="*/ 762000 w 4616450"/>
                    <a:gd name="connsiteY18" fmla="*/ 0 h 4222750"/>
                    <a:gd name="connsiteX19" fmla="*/ 762000 w 4616450"/>
                    <a:gd name="connsiteY19" fmla="*/ 0 h 4222750"/>
                    <a:gd name="connsiteX20" fmla="*/ 863600 w 4616450"/>
                    <a:gd name="connsiteY20" fmla="*/ 50800 h 4222750"/>
                    <a:gd name="connsiteX21" fmla="*/ 927100 w 4616450"/>
                    <a:gd name="connsiteY21" fmla="*/ 50800 h 4222750"/>
                    <a:gd name="connsiteX22" fmla="*/ 971550 w 4616450"/>
                    <a:gd name="connsiteY22" fmla="*/ 101600 h 4222750"/>
                    <a:gd name="connsiteX23" fmla="*/ 1009650 w 4616450"/>
                    <a:gd name="connsiteY23" fmla="*/ 101600 h 4222750"/>
                    <a:gd name="connsiteX24" fmla="*/ 1009650 w 4616450"/>
                    <a:gd name="connsiteY24" fmla="*/ 50800 h 4222750"/>
                    <a:gd name="connsiteX25" fmla="*/ 1009650 w 4616450"/>
                    <a:gd name="connsiteY25" fmla="*/ 50800 h 4222750"/>
                    <a:gd name="connsiteX26" fmla="*/ 1028700 w 4616450"/>
                    <a:gd name="connsiteY26" fmla="*/ 6350 h 4222750"/>
                    <a:gd name="connsiteX27" fmla="*/ 1047750 w 4616450"/>
                    <a:gd name="connsiteY27" fmla="*/ 25400 h 4222750"/>
                    <a:gd name="connsiteX28" fmla="*/ 1098550 w 4616450"/>
                    <a:gd name="connsiteY28" fmla="*/ 6350 h 4222750"/>
                    <a:gd name="connsiteX29" fmla="*/ 1193800 w 4616450"/>
                    <a:gd name="connsiteY29" fmla="*/ 63500 h 4222750"/>
                    <a:gd name="connsiteX30" fmla="*/ 1200150 w 4616450"/>
                    <a:gd name="connsiteY30" fmla="*/ 101600 h 4222750"/>
                    <a:gd name="connsiteX31" fmla="*/ 1238250 w 4616450"/>
                    <a:gd name="connsiteY31" fmla="*/ 133350 h 4222750"/>
                    <a:gd name="connsiteX32" fmla="*/ 1308100 w 4616450"/>
                    <a:gd name="connsiteY32" fmla="*/ 165100 h 4222750"/>
                    <a:gd name="connsiteX33" fmla="*/ 1339850 w 4616450"/>
                    <a:gd name="connsiteY33" fmla="*/ 222250 h 4222750"/>
                    <a:gd name="connsiteX34" fmla="*/ 1365250 w 4616450"/>
                    <a:gd name="connsiteY34" fmla="*/ 285750 h 4222750"/>
                    <a:gd name="connsiteX35" fmla="*/ 1441450 w 4616450"/>
                    <a:gd name="connsiteY35" fmla="*/ 266700 h 4222750"/>
                    <a:gd name="connsiteX36" fmla="*/ 1466850 w 4616450"/>
                    <a:gd name="connsiteY36" fmla="*/ 304800 h 4222750"/>
                    <a:gd name="connsiteX37" fmla="*/ 1524000 w 4616450"/>
                    <a:gd name="connsiteY37" fmla="*/ 342900 h 4222750"/>
                    <a:gd name="connsiteX38" fmla="*/ 1606550 w 4616450"/>
                    <a:gd name="connsiteY38" fmla="*/ 336550 h 4222750"/>
                    <a:gd name="connsiteX39" fmla="*/ 1631950 w 4616450"/>
                    <a:gd name="connsiteY39" fmla="*/ 381000 h 4222750"/>
                    <a:gd name="connsiteX40" fmla="*/ 1714500 w 4616450"/>
                    <a:gd name="connsiteY40" fmla="*/ 406400 h 4222750"/>
                    <a:gd name="connsiteX41" fmla="*/ 1790700 w 4616450"/>
                    <a:gd name="connsiteY41" fmla="*/ 444500 h 4222750"/>
                    <a:gd name="connsiteX42" fmla="*/ 1905000 w 4616450"/>
                    <a:gd name="connsiteY42" fmla="*/ 495300 h 4222750"/>
                    <a:gd name="connsiteX43" fmla="*/ 2000250 w 4616450"/>
                    <a:gd name="connsiteY43" fmla="*/ 533400 h 4222750"/>
                    <a:gd name="connsiteX44" fmla="*/ 2038350 w 4616450"/>
                    <a:gd name="connsiteY44" fmla="*/ 584200 h 4222750"/>
                    <a:gd name="connsiteX45" fmla="*/ 2063750 w 4616450"/>
                    <a:gd name="connsiteY45" fmla="*/ 628650 h 4222750"/>
                    <a:gd name="connsiteX46" fmla="*/ 2063750 w 4616450"/>
                    <a:gd name="connsiteY46" fmla="*/ 673100 h 4222750"/>
                    <a:gd name="connsiteX47" fmla="*/ 2190750 w 4616450"/>
                    <a:gd name="connsiteY47" fmla="*/ 749300 h 4222750"/>
                    <a:gd name="connsiteX48" fmla="*/ 2286000 w 4616450"/>
                    <a:gd name="connsiteY48" fmla="*/ 742950 h 4222750"/>
                    <a:gd name="connsiteX49" fmla="*/ 2425700 w 4616450"/>
                    <a:gd name="connsiteY49" fmla="*/ 755650 h 4222750"/>
                    <a:gd name="connsiteX50" fmla="*/ 2489200 w 4616450"/>
                    <a:gd name="connsiteY50" fmla="*/ 755650 h 4222750"/>
                    <a:gd name="connsiteX51" fmla="*/ 2565400 w 4616450"/>
                    <a:gd name="connsiteY51" fmla="*/ 793750 h 4222750"/>
                    <a:gd name="connsiteX52" fmla="*/ 2641600 w 4616450"/>
                    <a:gd name="connsiteY52" fmla="*/ 800100 h 4222750"/>
                    <a:gd name="connsiteX53" fmla="*/ 2641600 w 4616450"/>
                    <a:gd name="connsiteY53" fmla="*/ 800100 h 4222750"/>
                    <a:gd name="connsiteX54" fmla="*/ 2698750 w 4616450"/>
                    <a:gd name="connsiteY54" fmla="*/ 882650 h 4222750"/>
                    <a:gd name="connsiteX55" fmla="*/ 2816225 w 4616450"/>
                    <a:gd name="connsiteY55" fmla="*/ 918369 h 4222750"/>
                    <a:gd name="connsiteX56" fmla="*/ 2912268 w 4616450"/>
                    <a:gd name="connsiteY56" fmla="*/ 931863 h 4222750"/>
                    <a:gd name="connsiteX57" fmla="*/ 2977356 w 4616450"/>
                    <a:gd name="connsiteY57" fmla="*/ 978694 h 4222750"/>
                    <a:gd name="connsiteX58" fmla="*/ 3040856 w 4616450"/>
                    <a:gd name="connsiteY58" fmla="*/ 992188 h 4222750"/>
                    <a:gd name="connsiteX59" fmla="*/ 3155155 w 4616450"/>
                    <a:gd name="connsiteY59" fmla="*/ 1021556 h 4222750"/>
                    <a:gd name="connsiteX60" fmla="*/ 3259137 w 4616450"/>
                    <a:gd name="connsiteY60" fmla="*/ 1019175 h 4222750"/>
                    <a:gd name="connsiteX61" fmla="*/ 3303588 w 4616450"/>
                    <a:gd name="connsiteY61" fmla="*/ 1077119 h 4222750"/>
                    <a:gd name="connsiteX62" fmla="*/ 3335337 w 4616450"/>
                    <a:gd name="connsiteY62" fmla="*/ 1158875 h 4222750"/>
                    <a:gd name="connsiteX63" fmla="*/ 3359150 w 4616450"/>
                    <a:gd name="connsiteY63" fmla="*/ 1266824 h 4222750"/>
                    <a:gd name="connsiteX64" fmla="*/ 3484562 w 4616450"/>
                    <a:gd name="connsiteY64" fmla="*/ 1362075 h 4222750"/>
                    <a:gd name="connsiteX65" fmla="*/ 3549650 w 4616450"/>
                    <a:gd name="connsiteY65" fmla="*/ 1416050 h 4222750"/>
                    <a:gd name="connsiteX66" fmla="*/ 3613150 w 4616450"/>
                    <a:gd name="connsiteY66" fmla="*/ 1458913 h 4222750"/>
                    <a:gd name="connsiteX67" fmla="*/ 3602831 w 4616450"/>
                    <a:gd name="connsiteY67" fmla="*/ 1524000 h 4222750"/>
                    <a:gd name="connsiteX68" fmla="*/ 3651250 w 4616450"/>
                    <a:gd name="connsiteY68" fmla="*/ 1549400 h 4222750"/>
                    <a:gd name="connsiteX69" fmla="*/ 3689350 w 4616450"/>
                    <a:gd name="connsiteY69" fmla="*/ 1561306 h 4222750"/>
                    <a:gd name="connsiteX70" fmla="*/ 3683000 w 4616450"/>
                    <a:gd name="connsiteY70" fmla="*/ 1625600 h 4222750"/>
                    <a:gd name="connsiteX71" fmla="*/ 3746500 w 4616450"/>
                    <a:gd name="connsiteY71" fmla="*/ 1644650 h 4222750"/>
                    <a:gd name="connsiteX72" fmla="*/ 3727450 w 4616450"/>
                    <a:gd name="connsiteY72" fmla="*/ 1701800 h 4222750"/>
                    <a:gd name="connsiteX73" fmla="*/ 3759200 w 4616450"/>
                    <a:gd name="connsiteY73" fmla="*/ 1758950 h 4222750"/>
                    <a:gd name="connsiteX74" fmla="*/ 3751263 w 4616450"/>
                    <a:gd name="connsiteY74" fmla="*/ 1791493 h 4222750"/>
                    <a:gd name="connsiteX75" fmla="*/ 3854450 w 4616450"/>
                    <a:gd name="connsiteY75" fmla="*/ 1765300 h 4222750"/>
                    <a:gd name="connsiteX76" fmla="*/ 3836988 w 4616450"/>
                    <a:gd name="connsiteY76" fmla="*/ 1828007 h 4222750"/>
                    <a:gd name="connsiteX77" fmla="*/ 3896519 w 4616450"/>
                    <a:gd name="connsiteY77" fmla="*/ 1830387 h 4222750"/>
                    <a:gd name="connsiteX78" fmla="*/ 3953669 w 4616450"/>
                    <a:gd name="connsiteY78" fmla="*/ 1902618 h 4222750"/>
                    <a:gd name="connsiteX79" fmla="*/ 3860800 w 4616450"/>
                    <a:gd name="connsiteY79" fmla="*/ 1892300 h 4222750"/>
                    <a:gd name="connsiteX80" fmla="*/ 3778250 w 4616450"/>
                    <a:gd name="connsiteY80" fmla="*/ 1898650 h 4222750"/>
                    <a:gd name="connsiteX81" fmla="*/ 3740150 w 4616450"/>
                    <a:gd name="connsiteY81" fmla="*/ 2222500 h 4222750"/>
                    <a:gd name="connsiteX82" fmla="*/ 3733800 w 4616450"/>
                    <a:gd name="connsiteY82" fmla="*/ 2336800 h 4222750"/>
                    <a:gd name="connsiteX83" fmla="*/ 3714750 w 4616450"/>
                    <a:gd name="connsiteY83" fmla="*/ 2457450 h 4222750"/>
                    <a:gd name="connsiteX84" fmla="*/ 3804444 w 4616450"/>
                    <a:gd name="connsiteY84" fmla="*/ 2638425 h 4222750"/>
                    <a:gd name="connsiteX85" fmla="*/ 3731419 w 4616450"/>
                    <a:gd name="connsiteY85" fmla="*/ 2676525 h 4222750"/>
                    <a:gd name="connsiteX86" fmla="*/ 3714750 w 4616450"/>
                    <a:gd name="connsiteY86" fmla="*/ 2705100 h 4222750"/>
                    <a:gd name="connsiteX87" fmla="*/ 3733800 w 4616450"/>
                    <a:gd name="connsiteY87" fmla="*/ 2781300 h 4222750"/>
                    <a:gd name="connsiteX88" fmla="*/ 3816350 w 4616450"/>
                    <a:gd name="connsiteY88" fmla="*/ 2813050 h 4222750"/>
                    <a:gd name="connsiteX89" fmla="*/ 3835400 w 4616450"/>
                    <a:gd name="connsiteY89" fmla="*/ 2857500 h 4222750"/>
                    <a:gd name="connsiteX90" fmla="*/ 3930650 w 4616450"/>
                    <a:gd name="connsiteY90" fmla="*/ 2819400 h 4222750"/>
                    <a:gd name="connsiteX91" fmla="*/ 3949700 w 4616450"/>
                    <a:gd name="connsiteY91" fmla="*/ 2908300 h 4222750"/>
                    <a:gd name="connsiteX92" fmla="*/ 4025900 w 4616450"/>
                    <a:gd name="connsiteY92" fmla="*/ 2965450 h 4222750"/>
                    <a:gd name="connsiteX93" fmla="*/ 4114800 w 4616450"/>
                    <a:gd name="connsiteY93" fmla="*/ 3009900 h 4222750"/>
                    <a:gd name="connsiteX94" fmla="*/ 4133850 w 4616450"/>
                    <a:gd name="connsiteY94" fmla="*/ 3086100 h 4222750"/>
                    <a:gd name="connsiteX95" fmla="*/ 4229100 w 4616450"/>
                    <a:gd name="connsiteY95" fmla="*/ 3143250 h 4222750"/>
                    <a:gd name="connsiteX96" fmla="*/ 4343400 w 4616450"/>
                    <a:gd name="connsiteY96" fmla="*/ 3200400 h 4222750"/>
                    <a:gd name="connsiteX97" fmla="*/ 4470400 w 4616450"/>
                    <a:gd name="connsiteY97" fmla="*/ 3219450 h 4222750"/>
                    <a:gd name="connsiteX98" fmla="*/ 4565650 w 4616450"/>
                    <a:gd name="connsiteY98" fmla="*/ 3270250 h 4222750"/>
                    <a:gd name="connsiteX99" fmla="*/ 4540250 w 4616450"/>
                    <a:gd name="connsiteY99" fmla="*/ 3346450 h 4222750"/>
                    <a:gd name="connsiteX100" fmla="*/ 4591050 w 4616450"/>
                    <a:gd name="connsiteY100" fmla="*/ 3397250 h 4222750"/>
                    <a:gd name="connsiteX101" fmla="*/ 4610100 w 4616450"/>
                    <a:gd name="connsiteY101" fmla="*/ 3416300 h 4222750"/>
                    <a:gd name="connsiteX102" fmla="*/ 4616450 w 4616450"/>
                    <a:gd name="connsiteY102" fmla="*/ 3473450 h 4222750"/>
                    <a:gd name="connsiteX103" fmla="*/ 4508500 w 4616450"/>
                    <a:gd name="connsiteY103" fmla="*/ 3454400 h 4222750"/>
                    <a:gd name="connsiteX104" fmla="*/ 4425950 w 4616450"/>
                    <a:gd name="connsiteY104" fmla="*/ 3454400 h 4222750"/>
                    <a:gd name="connsiteX105" fmla="*/ 4381500 w 4616450"/>
                    <a:gd name="connsiteY105" fmla="*/ 3492500 h 4222750"/>
                    <a:gd name="connsiteX106" fmla="*/ 4362450 w 4616450"/>
                    <a:gd name="connsiteY106" fmla="*/ 3543300 h 4222750"/>
                    <a:gd name="connsiteX107" fmla="*/ 4375150 w 4616450"/>
                    <a:gd name="connsiteY107" fmla="*/ 3587750 h 4222750"/>
                    <a:gd name="connsiteX108" fmla="*/ 4254500 w 4616450"/>
                    <a:gd name="connsiteY108" fmla="*/ 3619500 h 4222750"/>
                    <a:gd name="connsiteX109" fmla="*/ 4203700 w 4616450"/>
                    <a:gd name="connsiteY109" fmla="*/ 3562350 h 4222750"/>
                    <a:gd name="connsiteX110" fmla="*/ 4178300 w 4616450"/>
                    <a:gd name="connsiteY110" fmla="*/ 3505200 h 4222750"/>
                    <a:gd name="connsiteX111" fmla="*/ 4133850 w 4616450"/>
                    <a:gd name="connsiteY111" fmla="*/ 3505200 h 4222750"/>
                    <a:gd name="connsiteX112" fmla="*/ 4127500 w 4616450"/>
                    <a:gd name="connsiteY112" fmla="*/ 3575050 h 4222750"/>
                    <a:gd name="connsiteX113" fmla="*/ 4019550 w 4616450"/>
                    <a:gd name="connsiteY113" fmla="*/ 3556000 h 4222750"/>
                    <a:gd name="connsiteX114" fmla="*/ 3987800 w 4616450"/>
                    <a:gd name="connsiteY114" fmla="*/ 3638550 h 4222750"/>
                    <a:gd name="connsiteX115" fmla="*/ 3949700 w 4616450"/>
                    <a:gd name="connsiteY115" fmla="*/ 3708400 h 4222750"/>
                    <a:gd name="connsiteX116" fmla="*/ 3949700 w 4616450"/>
                    <a:gd name="connsiteY116" fmla="*/ 3708400 h 4222750"/>
                    <a:gd name="connsiteX117" fmla="*/ 3854450 w 4616450"/>
                    <a:gd name="connsiteY117" fmla="*/ 3727450 h 4222750"/>
                    <a:gd name="connsiteX118" fmla="*/ 3797300 w 4616450"/>
                    <a:gd name="connsiteY118" fmla="*/ 3835400 h 4222750"/>
                    <a:gd name="connsiteX119" fmla="*/ 3733800 w 4616450"/>
                    <a:gd name="connsiteY119" fmla="*/ 3841750 h 4222750"/>
                    <a:gd name="connsiteX120" fmla="*/ 3740150 w 4616450"/>
                    <a:gd name="connsiteY120" fmla="*/ 4121150 h 4222750"/>
                    <a:gd name="connsiteX121" fmla="*/ 3638550 w 4616450"/>
                    <a:gd name="connsiteY121" fmla="*/ 4203700 h 4222750"/>
                    <a:gd name="connsiteX122" fmla="*/ 3511550 w 4616450"/>
                    <a:gd name="connsiteY122" fmla="*/ 4038600 h 4222750"/>
                    <a:gd name="connsiteX123" fmla="*/ 3473450 w 4616450"/>
                    <a:gd name="connsiteY123" fmla="*/ 4032250 h 4222750"/>
                    <a:gd name="connsiteX124" fmla="*/ 3441700 w 4616450"/>
                    <a:gd name="connsiteY124" fmla="*/ 4089400 h 4222750"/>
                    <a:gd name="connsiteX125" fmla="*/ 3397250 w 4616450"/>
                    <a:gd name="connsiteY125" fmla="*/ 4127500 h 4222750"/>
                    <a:gd name="connsiteX126" fmla="*/ 3314700 w 4616450"/>
                    <a:gd name="connsiteY126" fmla="*/ 4121150 h 4222750"/>
                    <a:gd name="connsiteX127" fmla="*/ 3225800 w 4616450"/>
                    <a:gd name="connsiteY127" fmla="*/ 4095750 h 4222750"/>
                    <a:gd name="connsiteX128" fmla="*/ 3194050 w 4616450"/>
                    <a:gd name="connsiteY128" fmla="*/ 4038600 h 4222750"/>
                    <a:gd name="connsiteX129" fmla="*/ 3130550 w 4616450"/>
                    <a:gd name="connsiteY129" fmla="*/ 4070350 h 4222750"/>
                    <a:gd name="connsiteX130" fmla="*/ 3054350 w 4616450"/>
                    <a:gd name="connsiteY130" fmla="*/ 4032250 h 4222750"/>
                    <a:gd name="connsiteX131" fmla="*/ 2882900 w 4616450"/>
                    <a:gd name="connsiteY131" fmla="*/ 4222750 h 4222750"/>
                    <a:gd name="connsiteX132" fmla="*/ 2819400 w 4616450"/>
                    <a:gd name="connsiteY132" fmla="*/ 4203700 h 4222750"/>
                    <a:gd name="connsiteX133" fmla="*/ 2898775 w 4616450"/>
                    <a:gd name="connsiteY133" fmla="*/ 4117975 h 4222750"/>
                    <a:gd name="connsiteX134" fmla="*/ 2832100 w 4616450"/>
                    <a:gd name="connsiteY134" fmla="*/ 4102100 h 4222750"/>
                    <a:gd name="connsiteX135" fmla="*/ 2832100 w 4616450"/>
                    <a:gd name="connsiteY135" fmla="*/ 4013200 h 4222750"/>
                    <a:gd name="connsiteX136" fmla="*/ 2882900 w 4616450"/>
                    <a:gd name="connsiteY136" fmla="*/ 3956050 h 4222750"/>
                    <a:gd name="connsiteX137" fmla="*/ 2813050 w 4616450"/>
                    <a:gd name="connsiteY137" fmla="*/ 3943350 h 4222750"/>
                    <a:gd name="connsiteX138" fmla="*/ 2749550 w 4616450"/>
                    <a:gd name="connsiteY138" fmla="*/ 3987800 h 4222750"/>
                    <a:gd name="connsiteX139" fmla="*/ 2743200 w 4616450"/>
                    <a:gd name="connsiteY139" fmla="*/ 3943350 h 4222750"/>
                    <a:gd name="connsiteX140" fmla="*/ 2806700 w 4616450"/>
                    <a:gd name="connsiteY140" fmla="*/ 3867150 h 4222750"/>
                    <a:gd name="connsiteX141" fmla="*/ 2800350 w 4616450"/>
                    <a:gd name="connsiteY141" fmla="*/ 3835400 h 4222750"/>
                    <a:gd name="connsiteX142" fmla="*/ 2889250 w 4616450"/>
                    <a:gd name="connsiteY142" fmla="*/ 3733800 h 4222750"/>
                    <a:gd name="connsiteX143" fmla="*/ 2927350 w 4616450"/>
                    <a:gd name="connsiteY143" fmla="*/ 3657600 h 4222750"/>
                    <a:gd name="connsiteX144" fmla="*/ 2933700 w 4616450"/>
                    <a:gd name="connsiteY144" fmla="*/ 3600450 h 4222750"/>
                    <a:gd name="connsiteX145" fmla="*/ 3035300 w 4616450"/>
                    <a:gd name="connsiteY145" fmla="*/ 3448050 h 4222750"/>
                    <a:gd name="connsiteX146" fmla="*/ 2861468 w 4616450"/>
                    <a:gd name="connsiteY146" fmla="*/ 3317081 h 4222750"/>
                    <a:gd name="connsiteX147" fmla="*/ 2984500 w 4616450"/>
                    <a:gd name="connsiteY147" fmla="*/ 3149600 h 4222750"/>
                    <a:gd name="connsiteX148" fmla="*/ 2965450 w 4616450"/>
                    <a:gd name="connsiteY148" fmla="*/ 3117850 h 4222750"/>
                    <a:gd name="connsiteX149" fmla="*/ 2933700 w 4616450"/>
                    <a:gd name="connsiteY149" fmla="*/ 3111500 h 4222750"/>
                    <a:gd name="connsiteX150" fmla="*/ 2908300 w 4616450"/>
                    <a:gd name="connsiteY150" fmla="*/ 3155950 h 4222750"/>
                    <a:gd name="connsiteX151" fmla="*/ 2755900 w 4616450"/>
                    <a:gd name="connsiteY151" fmla="*/ 3098800 h 4222750"/>
                    <a:gd name="connsiteX152" fmla="*/ 2705100 w 4616450"/>
                    <a:gd name="connsiteY152" fmla="*/ 3092450 h 4222750"/>
                    <a:gd name="connsiteX153" fmla="*/ 2622550 w 4616450"/>
                    <a:gd name="connsiteY153" fmla="*/ 3149600 h 4222750"/>
                    <a:gd name="connsiteX154" fmla="*/ 2571750 w 4616450"/>
                    <a:gd name="connsiteY154" fmla="*/ 3111500 h 4222750"/>
                    <a:gd name="connsiteX155" fmla="*/ 2501900 w 4616450"/>
                    <a:gd name="connsiteY155" fmla="*/ 3149600 h 4222750"/>
                    <a:gd name="connsiteX156" fmla="*/ 2514600 w 4616450"/>
                    <a:gd name="connsiteY156" fmla="*/ 3213100 h 4222750"/>
                    <a:gd name="connsiteX157" fmla="*/ 2482850 w 4616450"/>
                    <a:gd name="connsiteY157" fmla="*/ 3352800 h 4222750"/>
                    <a:gd name="connsiteX158" fmla="*/ 2400300 w 4616450"/>
                    <a:gd name="connsiteY158" fmla="*/ 3333750 h 4222750"/>
                    <a:gd name="connsiteX159" fmla="*/ 2381250 w 4616450"/>
                    <a:gd name="connsiteY159" fmla="*/ 3429000 h 4222750"/>
                    <a:gd name="connsiteX160" fmla="*/ 2381250 w 4616450"/>
                    <a:gd name="connsiteY160" fmla="*/ 3511550 h 4222750"/>
                    <a:gd name="connsiteX161" fmla="*/ 2381250 w 4616450"/>
                    <a:gd name="connsiteY161" fmla="*/ 3619500 h 4222750"/>
                    <a:gd name="connsiteX162" fmla="*/ 2406650 w 4616450"/>
                    <a:gd name="connsiteY162" fmla="*/ 3695700 h 4222750"/>
                    <a:gd name="connsiteX163" fmla="*/ 2444750 w 4616450"/>
                    <a:gd name="connsiteY163" fmla="*/ 3740150 h 4222750"/>
                    <a:gd name="connsiteX164" fmla="*/ 2476500 w 4616450"/>
                    <a:gd name="connsiteY164" fmla="*/ 3771900 h 4222750"/>
                    <a:gd name="connsiteX165" fmla="*/ 2413000 w 4616450"/>
                    <a:gd name="connsiteY165" fmla="*/ 3829050 h 4222750"/>
                    <a:gd name="connsiteX166" fmla="*/ 2381250 w 4616450"/>
                    <a:gd name="connsiteY166" fmla="*/ 3759200 h 4222750"/>
                    <a:gd name="connsiteX167" fmla="*/ 2381250 w 4616450"/>
                    <a:gd name="connsiteY167" fmla="*/ 3759200 h 4222750"/>
                    <a:gd name="connsiteX168" fmla="*/ 2298700 w 4616450"/>
                    <a:gd name="connsiteY168" fmla="*/ 3670300 h 4222750"/>
                    <a:gd name="connsiteX169" fmla="*/ 2190750 w 4616450"/>
                    <a:gd name="connsiteY169" fmla="*/ 3676650 h 4222750"/>
                    <a:gd name="connsiteX170" fmla="*/ 2146300 w 4616450"/>
                    <a:gd name="connsiteY170" fmla="*/ 3632200 h 4222750"/>
                    <a:gd name="connsiteX171" fmla="*/ 2178050 w 4616450"/>
                    <a:gd name="connsiteY171" fmla="*/ 3556000 h 4222750"/>
                    <a:gd name="connsiteX172" fmla="*/ 2222500 w 4616450"/>
                    <a:gd name="connsiteY172" fmla="*/ 3473450 h 4222750"/>
                    <a:gd name="connsiteX173" fmla="*/ 2228850 w 4616450"/>
                    <a:gd name="connsiteY173" fmla="*/ 3397250 h 4222750"/>
                    <a:gd name="connsiteX174" fmla="*/ 2190750 w 4616450"/>
                    <a:gd name="connsiteY174" fmla="*/ 3340100 h 4222750"/>
                    <a:gd name="connsiteX175" fmla="*/ 2139950 w 4616450"/>
                    <a:gd name="connsiteY175" fmla="*/ 3340100 h 4222750"/>
                    <a:gd name="connsiteX176" fmla="*/ 2209800 w 4616450"/>
                    <a:gd name="connsiteY176" fmla="*/ 3295650 h 4222750"/>
                    <a:gd name="connsiteX177" fmla="*/ 2317750 w 4616450"/>
                    <a:gd name="connsiteY177" fmla="*/ 3238500 h 4222750"/>
                    <a:gd name="connsiteX178" fmla="*/ 2336800 w 4616450"/>
                    <a:gd name="connsiteY178" fmla="*/ 3143250 h 4222750"/>
                    <a:gd name="connsiteX179" fmla="*/ 2355850 w 4616450"/>
                    <a:gd name="connsiteY179" fmla="*/ 3092450 h 4222750"/>
                    <a:gd name="connsiteX180" fmla="*/ 2432050 w 4616450"/>
                    <a:gd name="connsiteY180" fmla="*/ 3035300 h 4222750"/>
                    <a:gd name="connsiteX181" fmla="*/ 2368550 w 4616450"/>
                    <a:gd name="connsiteY181" fmla="*/ 2952750 h 4222750"/>
                    <a:gd name="connsiteX182" fmla="*/ 2311400 w 4616450"/>
                    <a:gd name="connsiteY182" fmla="*/ 2978150 h 4222750"/>
                    <a:gd name="connsiteX183" fmla="*/ 2203450 w 4616450"/>
                    <a:gd name="connsiteY183" fmla="*/ 2965450 h 4222750"/>
                    <a:gd name="connsiteX184" fmla="*/ 2139950 w 4616450"/>
                    <a:gd name="connsiteY184" fmla="*/ 2952750 h 4222750"/>
                    <a:gd name="connsiteX185" fmla="*/ 2082800 w 4616450"/>
                    <a:gd name="connsiteY185" fmla="*/ 2844800 h 4222750"/>
                    <a:gd name="connsiteX186" fmla="*/ 2012950 w 4616450"/>
                    <a:gd name="connsiteY186" fmla="*/ 2819400 h 4222750"/>
                    <a:gd name="connsiteX187" fmla="*/ 1898650 w 4616450"/>
                    <a:gd name="connsiteY187" fmla="*/ 2832100 h 4222750"/>
                    <a:gd name="connsiteX188" fmla="*/ 1828800 w 4616450"/>
                    <a:gd name="connsiteY188" fmla="*/ 2870200 h 4222750"/>
                    <a:gd name="connsiteX189" fmla="*/ 1758950 w 4616450"/>
                    <a:gd name="connsiteY189" fmla="*/ 2857500 h 4222750"/>
                    <a:gd name="connsiteX190" fmla="*/ 1797050 w 4616450"/>
                    <a:gd name="connsiteY190" fmla="*/ 2762250 h 4222750"/>
                    <a:gd name="connsiteX191" fmla="*/ 1720850 w 4616450"/>
                    <a:gd name="connsiteY191" fmla="*/ 2730500 h 4222750"/>
                    <a:gd name="connsiteX192" fmla="*/ 1676400 w 4616450"/>
                    <a:gd name="connsiteY192" fmla="*/ 2730500 h 4222750"/>
                    <a:gd name="connsiteX193" fmla="*/ 1631950 w 4616450"/>
                    <a:gd name="connsiteY193" fmla="*/ 2711450 h 4222750"/>
                    <a:gd name="connsiteX194" fmla="*/ 1593850 w 4616450"/>
                    <a:gd name="connsiteY194" fmla="*/ 2806700 h 4222750"/>
                    <a:gd name="connsiteX195" fmla="*/ 1581150 w 4616450"/>
                    <a:gd name="connsiteY195" fmla="*/ 2743200 h 4222750"/>
                    <a:gd name="connsiteX196" fmla="*/ 1555750 w 4616450"/>
                    <a:gd name="connsiteY196" fmla="*/ 2673350 h 4222750"/>
                    <a:gd name="connsiteX197" fmla="*/ 1530350 w 4616450"/>
                    <a:gd name="connsiteY197" fmla="*/ 2711450 h 4222750"/>
                    <a:gd name="connsiteX198" fmla="*/ 1517650 w 4616450"/>
                    <a:gd name="connsiteY198" fmla="*/ 2654300 h 4222750"/>
                    <a:gd name="connsiteX199" fmla="*/ 1473200 w 4616450"/>
                    <a:gd name="connsiteY199" fmla="*/ 2635250 h 4222750"/>
                    <a:gd name="connsiteX200" fmla="*/ 1397000 w 4616450"/>
                    <a:gd name="connsiteY200" fmla="*/ 2603500 h 4222750"/>
                    <a:gd name="connsiteX201" fmla="*/ 1308100 w 4616450"/>
                    <a:gd name="connsiteY201" fmla="*/ 2667000 h 4222750"/>
                    <a:gd name="connsiteX202" fmla="*/ 1200150 w 4616450"/>
                    <a:gd name="connsiteY202" fmla="*/ 2584450 h 4222750"/>
                    <a:gd name="connsiteX203" fmla="*/ 1127125 w 4616450"/>
                    <a:gd name="connsiteY203" fmla="*/ 2593975 h 4222750"/>
                    <a:gd name="connsiteX204" fmla="*/ 1046162 w 4616450"/>
                    <a:gd name="connsiteY204" fmla="*/ 2597150 h 4222750"/>
                    <a:gd name="connsiteX205" fmla="*/ 1011238 w 4616450"/>
                    <a:gd name="connsiteY205" fmla="*/ 2541588 h 4222750"/>
                    <a:gd name="connsiteX206" fmla="*/ 1009650 w 4616450"/>
                    <a:gd name="connsiteY206" fmla="*/ 2463800 h 4222750"/>
                    <a:gd name="connsiteX207" fmla="*/ 1066800 w 4616450"/>
                    <a:gd name="connsiteY207" fmla="*/ 2413000 h 4222750"/>
                    <a:gd name="connsiteX208" fmla="*/ 1028700 w 4616450"/>
                    <a:gd name="connsiteY208" fmla="*/ 2368550 h 4222750"/>
                    <a:gd name="connsiteX209" fmla="*/ 990600 w 4616450"/>
                    <a:gd name="connsiteY209" fmla="*/ 2343150 h 4222750"/>
                    <a:gd name="connsiteX210" fmla="*/ 889000 w 4616450"/>
                    <a:gd name="connsiteY210" fmla="*/ 2324100 h 4222750"/>
                    <a:gd name="connsiteX211" fmla="*/ 787400 w 4616450"/>
                    <a:gd name="connsiteY211" fmla="*/ 2311400 h 4222750"/>
                    <a:gd name="connsiteX212" fmla="*/ 777875 w 4616450"/>
                    <a:gd name="connsiteY212" fmla="*/ 2245519 h 4222750"/>
                    <a:gd name="connsiteX213" fmla="*/ 805656 w 4616450"/>
                    <a:gd name="connsiteY213" fmla="*/ 2173288 h 4222750"/>
                    <a:gd name="connsiteX0" fmla="*/ 114300 w 4616450"/>
                    <a:gd name="connsiteY0" fmla="*/ 533400 h 4222750"/>
                    <a:gd name="connsiteX1" fmla="*/ 69850 w 4616450"/>
                    <a:gd name="connsiteY1" fmla="*/ 488950 h 4222750"/>
                    <a:gd name="connsiteX2" fmla="*/ 127000 w 4616450"/>
                    <a:gd name="connsiteY2" fmla="*/ 425450 h 4222750"/>
                    <a:gd name="connsiteX3" fmla="*/ 76200 w 4616450"/>
                    <a:gd name="connsiteY3" fmla="*/ 368300 h 4222750"/>
                    <a:gd name="connsiteX4" fmla="*/ 0 w 4616450"/>
                    <a:gd name="connsiteY4" fmla="*/ 355600 h 4222750"/>
                    <a:gd name="connsiteX5" fmla="*/ 95250 w 4616450"/>
                    <a:gd name="connsiteY5" fmla="*/ 241300 h 4222750"/>
                    <a:gd name="connsiteX6" fmla="*/ 228600 w 4616450"/>
                    <a:gd name="connsiteY6" fmla="*/ 127000 h 4222750"/>
                    <a:gd name="connsiteX7" fmla="*/ 247650 w 4616450"/>
                    <a:gd name="connsiteY7" fmla="*/ 152400 h 4222750"/>
                    <a:gd name="connsiteX8" fmla="*/ 323850 w 4616450"/>
                    <a:gd name="connsiteY8" fmla="*/ 88900 h 4222750"/>
                    <a:gd name="connsiteX9" fmla="*/ 361950 w 4616450"/>
                    <a:gd name="connsiteY9" fmla="*/ 152400 h 4222750"/>
                    <a:gd name="connsiteX10" fmla="*/ 419100 w 4616450"/>
                    <a:gd name="connsiteY10" fmla="*/ 146050 h 4222750"/>
                    <a:gd name="connsiteX11" fmla="*/ 444500 w 4616450"/>
                    <a:gd name="connsiteY11" fmla="*/ 127000 h 4222750"/>
                    <a:gd name="connsiteX12" fmla="*/ 508000 w 4616450"/>
                    <a:gd name="connsiteY12" fmla="*/ 146050 h 4222750"/>
                    <a:gd name="connsiteX13" fmla="*/ 622300 w 4616450"/>
                    <a:gd name="connsiteY13" fmla="*/ 88900 h 4222750"/>
                    <a:gd name="connsiteX14" fmla="*/ 679450 w 4616450"/>
                    <a:gd name="connsiteY14" fmla="*/ 44450 h 4222750"/>
                    <a:gd name="connsiteX15" fmla="*/ 723900 w 4616450"/>
                    <a:gd name="connsiteY15" fmla="*/ 63500 h 4222750"/>
                    <a:gd name="connsiteX16" fmla="*/ 742950 w 4616450"/>
                    <a:gd name="connsiteY16" fmla="*/ 38100 h 4222750"/>
                    <a:gd name="connsiteX17" fmla="*/ 730250 w 4616450"/>
                    <a:gd name="connsiteY17" fmla="*/ 12700 h 4222750"/>
                    <a:gd name="connsiteX18" fmla="*/ 762000 w 4616450"/>
                    <a:gd name="connsiteY18" fmla="*/ 0 h 4222750"/>
                    <a:gd name="connsiteX19" fmla="*/ 762000 w 4616450"/>
                    <a:gd name="connsiteY19" fmla="*/ 0 h 4222750"/>
                    <a:gd name="connsiteX20" fmla="*/ 863600 w 4616450"/>
                    <a:gd name="connsiteY20" fmla="*/ 50800 h 4222750"/>
                    <a:gd name="connsiteX21" fmla="*/ 927100 w 4616450"/>
                    <a:gd name="connsiteY21" fmla="*/ 50800 h 4222750"/>
                    <a:gd name="connsiteX22" fmla="*/ 971550 w 4616450"/>
                    <a:gd name="connsiteY22" fmla="*/ 101600 h 4222750"/>
                    <a:gd name="connsiteX23" fmla="*/ 1009650 w 4616450"/>
                    <a:gd name="connsiteY23" fmla="*/ 101600 h 4222750"/>
                    <a:gd name="connsiteX24" fmla="*/ 1009650 w 4616450"/>
                    <a:gd name="connsiteY24" fmla="*/ 50800 h 4222750"/>
                    <a:gd name="connsiteX25" fmla="*/ 1009650 w 4616450"/>
                    <a:gd name="connsiteY25" fmla="*/ 50800 h 4222750"/>
                    <a:gd name="connsiteX26" fmla="*/ 1028700 w 4616450"/>
                    <a:gd name="connsiteY26" fmla="*/ 6350 h 4222750"/>
                    <a:gd name="connsiteX27" fmla="*/ 1047750 w 4616450"/>
                    <a:gd name="connsiteY27" fmla="*/ 25400 h 4222750"/>
                    <a:gd name="connsiteX28" fmla="*/ 1098550 w 4616450"/>
                    <a:gd name="connsiteY28" fmla="*/ 6350 h 4222750"/>
                    <a:gd name="connsiteX29" fmla="*/ 1193800 w 4616450"/>
                    <a:gd name="connsiteY29" fmla="*/ 63500 h 4222750"/>
                    <a:gd name="connsiteX30" fmla="*/ 1200150 w 4616450"/>
                    <a:gd name="connsiteY30" fmla="*/ 101600 h 4222750"/>
                    <a:gd name="connsiteX31" fmla="*/ 1238250 w 4616450"/>
                    <a:gd name="connsiteY31" fmla="*/ 133350 h 4222750"/>
                    <a:gd name="connsiteX32" fmla="*/ 1308100 w 4616450"/>
                    <a:gd name="connsiteY32" fmla="*/ 165100 h 4222750"/>
                    <a:gd name="connsiteX33" fmla="*/ 1339850 w 4616450"/>
                    <a:gd name="connsiteY33" fmla="*/ 222250 h 4222750"/>
                    <a:gd name="connsiteX34" fmla="*/ 1365250 w 4616450"/>
                    <a:gd name="connsiteY34" fmla="*/ 285750 h 4222750"/>
                    <a:gd name="connsiteX35" fmla="*/ 1441450 w 4616450"/>
                    <a:gd name="connsiteY35" fmla="*/ 266700 h 4222750"/>
                    <a:gd name="connsiteX36" fmla="*/ 1466850 w 4616450"/>
                    <a:gd name="connsiteY36" fmla="*/ 304800 h 4222750"/>
                    <a:gd name="connsiteX37" fmla="*/ 1524000 w 4616450"/>
                    <a:gd name="connsiteY37" fmla="*/ 342900 h 4222750"/>
                    <a:gd name="connsiteX38" fmla="*/ 1606550 w 4616450"/>
                    <a:gd name="connsiteY38" fmla="*/ 336550 h 4222750"/>
                    <a:gd name="connsiteX39" fmla="*/ 1631950 w 4616450"/>
                    <a:gd name="connsiteY39" fmla="*/ 381000 h 4222750"/>
                    <a:gd name="connsiteX40" fmla="*/ 1714500 w 4616450"/>
                    <a:gd name="connsiteY40" fmla="*/ 406400 h 4222750"/>
                    <a:gd name="connsiteX41" fmla="*/ 1790700 w 4616450"/>
                    <a:gd name="connsiteY41" fmla="*/ 444500 h 4222750"/>
                    <a:gd name="connsiteX42" fmla="*/ 1905000 w 4616450"/>
                    <a:gd name="connsiteY42" fmla="*/ 495300 h 4222750"/>
                    <a:gd name="connsiteX43" fmla="*/ 2000250 w 4616450"/>
                    <a:gd name="connsiteY43" fmla="*/ 533400 h 4222750"/>
                    <a:gd name="connsiteX44" fmla="*/ 2038350 w 4616450"/>
                    <a:gd name="connsiteY44" fmla="*/ 584200 h 4222750"/>
                    <a:gd name="connsiteX45" fmla="*/ 2063750 w 4616450"/>
                    <a:gd name="connsiteY45" fmla="*/ 628650 h 4222750"/>
                    <a:gd name="connsiteX46" fmla="*/ 2063750 w 4616450"/>
                    <a:gd name="connsiteY46" fmla="*/ 673100 h 4222750"/>
                    <a:gd name="connsiteX47" fmla="*/ 2190750 w 4616450"/>
                    <a:gd name="connsiteY47" fmla="*/ 749300 h 4222750"/>
                    <a:gd name="connsiteX48" fmla="*/ 2286000 w 4616450"/>
                    <a:gd name="connsiteY48" fmla="*/ 742950 h 4222750"/>
                    <a:gd name="connsiteX49" fmla="*/ 2425700 w 4616450"/>
                    <a:gd name="connsiteY49" fmla="*/ 755650 h 4222750"/>
                    <a:gd name="connsiteX50" fmla="*/ 2489200 w 4616450"/>
                    <a:gd name="connsiteY50" fmla="*/ 755650 h 4222750"/>
                    <a:gd name="connsiteX51" fmla="*/ 2565400 w 4616450"/>
                    <a:gd name="connsiteY51" fmla="*/ 793750 h 4222750"/>
                    <a:gd name="connsiteX52" fmla="*/ 2641600 w 4616450"/>
                    <a:gd name="connsiteY52" fmla="*/ 800100 h 4222750"/>
                    <a:gd name="connsiteX53" fmla="*/ 2641600 w 4616450"/>
                    <a:gd name="connsiteY53" fmla="*/ 800100 h 4222750"/>
                    <a:gd name="connsiteX54" fmla="*/ 2698750 w 4616450"/>
                    <a:gd name="connsiteY54" fmla="*/ 882650 h 4222750"/>
                    <a:gd name="connsiteX55" fmla="*/ 2816225 w 4616450"/>
                    <a:gd name="connsiteY55" fmla="*/ 918369 h 4222750"/>
                    <a:gd name="connsiteX56" fmla="*/ 2912268 w 4616450"/>
                    <a:gd name="connsiteY56" fmla="*/ 931863 h 4222750"/>
                    <a:gd name="connsiteX57" fmla="*/ 2977356 w 4616450"/>
                    <a:gd name="connsiteY57" fmla="*/ 978694 h 4222750"/>
                    <a:gd name="connsiteX58" fmla="*/ 3040856 w 4616450"/>
                    <a:gd name="connsiteY58" fmla="*/ 992188 h 4222750"/>
                    <a:gd name="connsiteX59" fmla="*/ 3155155 w 4616450"/>
                    <a:gd name="connsiteY59" fmla="*/ 1021556 h 4222750"/>
                    <a:gd name="connsiteX60" fmla="*/ 3259137 w 4616450"/>
                    <a:gd name="connsiteY60" fmla="*/ 1019175 h 4222750"/>
                    <a:gd name="connsiteX61" fmla="*/ 3303588 w 4616450"/>
                    <a:gd name="connsiteY61" fmla="*/ 1077119 h 4222750"/>
                    <a:gd name="connsiteX62" fmla="*/ 3335337 w 4616450"/>
                    <a:gd name="connsiteY62" fmla="*/ 1158875 h 4222750"/>
                    <a:gd name="connsiteX63" fmla="*/ 3359150 w 4616450"/>
                    <a:gd name="connsiteY63" fmla="*/ 1266824 h 4222750"/>
                    <a:gd name="connsiteX64" fmla="*/ 3484562 w 4616450"/>
                    <a:gd name="connsiteY64" fmla="*/ 1362075 h 4222750"/>
                    <a:gd name="connsiteX65" fmla="*/ 3549650 w 4616450"/>
                    <a:gd name="connsiteY65" fmla="*/ 1416050 h 4222750"/>
                    <a:gd name="connsiteX66" fmla="*/ 3613150 w 4616450"/>
                    <a:gd name="connsiteY66" fmla="*/ 1458913 h 4222750"/>
                    <a:gd name="connsiteX67" fmla="*/ 3602831 w 4616450"/>
                    <a:gd name="connsiteY67" fmla="*/ 1524000 h 4222750"/>
                    <a:gd name="connsiteX68" fmla="*/ 3651250 w 4616450"/>
                    <a:gd name="connsiteY68" fmla="*/ 1549400 h 4222750"/>
                    <a:gd name="connsiteX69" fmla="*/ 3689350 w 4616450"/>
                    <a:gd name="connsiteY69" fmla="*/ 1561306 h 4222750"/>
                    <a:gd name="connsiteX70" fmla="*/ 3683000 w 4616450"/>
                    <a:gd name="connsiteY70" fmla="*/ 1625600 h 4222750"/>
                    <a:gd name="connsiteX71" fmla="*/ 3746500 w 4616450"/>
                    <a:gd name="connsiteY71" fmla="*/ 1644650 h 4222750"/>
                    <a:gd name="connsiteX72" fmla="*/ 3727450 w 4616450"/>
                    <a:gd name="connsiteY72" fmla="*/ 1701800 h 4222750"/>
                    <a:gd name="connsiteX73" fmla="*/ 3759200 w 4616450"/>
                    <a:gd name="connsiteY73" fmla="*/ 1758950 h 4222750"/>
                    <a:gd name="connsiteX74" fmla="*/ 3751263 w 4616450"/>
                    <a:gd name="connsiteY74" fmla="*/ 1791493 h 4222750"/>
                    <a:gd name="connsiteX75" fmla="*/ 3854450 w 4616450"/>
                    <a:gd name="connsiteY75" fmla="*/ 1765300 h 4222750"/>
                    <a:gd name="connsiteX76" fmla="*/ 3836988 w 4616450"/>
                    <a:gd name="connsiteY76" fmla="*/ 1828007 h 4222750"/>
                    <a:gd name="connsiteX77" fmla="*/ 3896519 w 4616450"/>
                    <a:gd name="connsiteY77" fmla="*/ 1830387 h 4222750"/>
                    <a:gd name="connsiteX78" fmla="*/ 3953669 w 4616450"/>
                    <a:gd name="connsiteY78" fmla="*/ 1902618 h 4222750"/>
                    <a:gd name="connsiteX79" fmla="*/ 3860800 w 4616450"/>
                    <a:gd name="connsiteY79" fmla="*/ 1892300 h 4222750"/>
                    <a:gd name="connsiteX80" fmla="*/ 3778250 w 4616450"/>
                    <a:gd name="connsiteY80" fmla="*/ 1898650 h 4222750"/>
                    <a:gd name="connsiteX81" fmla="*/ 3740150 w 4616450"/>
                    <a:gd name="connsiteY81" fmla="*/ 2222500 h 4222750"/>
                    <a:gd name="connsiteX82" fmla="*/ 3733800 w 4616450"/>
                    <a:gd name="connsiteY82" fmla="*/ 2336800 h 4222750"/>
                    <a:gd name="connsiteX83" fmla="*/ 3714750 w 4616450"/>
                    <a:gd name="connsiteY83" fmla="*/ 2457450 h 4222750"/>
                    <a:gd name="connsiteX84" fmla="*/ 3804444 w 4616450"/>
                    <a:gd name="connsiteY84" fmla="*/ 2638425 h 4222750"/>
                    <a:gd name="connsiteX85" fmla="*/ 3731419 w 4616450"/>
                    <a:gd name="connsiteY85" fmla="*/ 2676525 h 4222750"/>
                    <a:gd name="connsiteX86" fmla="*/ 3714750 w 4616450"/>
                    <a:gd name="connsiteY86" fmla="*/ 2705100 h 4222750"/>
                    <a:gd name="connsiteX87" fmla="*/ 3733800 w 4616450"/>
                    <a:gd name="connsiteY87" fmla="*/ 2781300 h 4222750"/>
                    <a:gd name="connsiteX88" fmla="*/ 3816350 w 4616450"/>
                    <a:gd name="connsiteY88" fmla="*/ 2813050 h 4222750"/>
                    <a:gd name="connsiteX89" fmla="*/ 3835400 w 4616450"/>
                    <a:gd name="connsiteY89" fmla="*/ 2857500 h 4222750"/>
                    <a:gd name="connsiteX90" fmla="*/ 3930650 w 4616450"/>
                    <a:gd name="connsiteY90" fmla="*/ 2819400 h 4222750"/>
                    <a:gd name="connsiteX91" fmla="*/ 3949700 w 4616450"/>
                    <a:gd name="connsiteY91" fmla="*/ 2908300 h 4222750"/>
                    <a:gd name="connsiteX92" fmla="*/ 4025900 w 4616450"/>
                    <a:gd name="connsiteY92" fmla="*/ 2965450 h 4222750"/>
                    <a:gd name="connsiteX93" fmla="*/ 4114800 w 4616450"/>
                    <a:gd name="connsiteY93" fmla="*/ 3009900 h 4222750"/>
                    <a:gd name="connsiteX94" fmla="*/ 4133850 w 4616450"/>
                    <a:gd name="connsiteY94" fmla="*/ 3086100 h 4222750"/>
                    <a:gd name="connsiteX95" fmla="*/ 4229100 w 4616450"/>
                    <a:gd name="connsiteY95" fmla="*/ 3143250 h 4222750"/>
                    <a:gd name="connsiteX96" fmla="*/ 4343400 w 4616450"/>
                    <a:gd name="connsiteY96" fmla="*/ 3200400 h 4222750"/>
                    <a:gd name="connsiteX97" fmla="*/ 4470400 w 4616450"/>
                    <a:gd name="connsiteY97" fmla="*/ 3219450 h 4222750"/>
                    <a:gd name="connsiteX98" fmla="*/ 4565650 w 4616450"/>
                    <a:gd name="connsiteY98" fmla="*/ 3270250 h 4222750"/>
                    <a:gd name="connsiteX99" fmla="*/ 4540250 w 4616450"/>
                    <a:gd name="connsiteY99" fmla="*/ 3346450 h 4222750"/>
                    <a:gd name="connsiteX100" fmla="*/ 4591050 w 4616450"/>
                    <a:gd name="connsiteY100" fmla="*/ 3397250 h 4222750"/>
                    <a:gd name="connsiteX101" fmla="*/ 4610100 w 4616450"/>
                    <a:gd name="connsiteY101" fmla="*/ 3416300 h 4222750"/>
                    <a:gd name="connsiteX102" fmla="*/ 4616450 w 4616450"/>
                    <a:gd name="connsiteY102" fmla="*/ 3473450 h 4222750"/>
                    <a:gd name="connsiteX103" fmla="*/ 4508500 w 4616450"/>
                    <a:gd name="connsiteY103" fmla="*/ 3454400 h 4222750"/>
                    <a:gd name="connsiteX104" fmla="*/ 4425950 w 4616450"/>
                    <a:gd name="connsiteY104" fmla="*/ 3454400 h 4222750"/>
                    <a:gd name="connsiteX105" fmla="*/ 4381500 w 4616450"/>
                    <a:gd name="connsiteY105" fmla="*/ 3492500 h 4222750"/>
                    <a:gd name="connsiteX106" fmla="*/ 4362450 w 4616450"/>
                    <a:gd name="connsiteY106" fmla="*/ 3543300 h 4222750"/>
                    <a:gd name="connsiteX107" fmla="*/ 4375150 w 4616450"/>
                    <a:gd name="connsiteY107" fmla="*/ 3587750 h 4222750"/>
                    <a:gd name="connsiteX108" fmla="*/ 4254500 w 4616450"/>
                    <a:gd name="connsiteY108" fmla="*/ 3619500 h 4222750"/>
                    <a:gd name="connsiteX109" fmla="*/ 4203700 w 4616450"/>
                    <a:gd name="connsiteY109" fmla="*/ 3562350 h 4222750"/>
                    <a:gd name="connsiteX110" fmla="*/ 4178300 w 4616450"/>
                    <a:gd name="connsiteY110" fmla="*/ 3505200 h 4222750"/>
                    <a:gd name="connsiteX111" fmla="*/ 4133850 w 4616450"/>
                    <a:gd name="connsiteY111" fmla="*/ 3505200 h 4222750"/>
                    <a:gd name="connsiteX112" fmla="*/ 4127500 w 4616450"/>
                    <a:gd name="connsiteY112" fmla="*/ 3575050 h 4222750"/>
                    <a:gd name="connsiteX113" fmla="*/ 4019550 w 4616450"/>
                    <a:gd name="connsiteY113" fmla="*/ 3556000 h 4222750"/>
                    <a:gd name="connsiteX114" fmla="*/ 3987800 w 4616450"/>
                    <a:gd name="connsiteY114" fmla="*/ 3638550 h 4222750"/>
                    <a:gd name="connsiteX115" fmla="*/ 3949700 w 4616450"/>
                    <a:gd name="connsiteY115" fmla="*/ 3708400 h 4222750"/>
                    <a:gd name="connsiteX116" fmla="*/ 3949700 w 4616450"/>
                    <a:gd name="connsiteY116" fmla="*/ 3708400 h 4222750"/>
                    <a:gd name="connsiteX117" fmla="*/ 3854450 w 4616450"/>
                    <a:gd name="connsiteY117" fmla="*/ 3727450 h 4222750"/>
                    <a:gd name="connsiteX118" fmla="*/ 3797300 w 4616450"/>
                    <a:gd name="connsiteY118" fmla="*/ 3835400 h 4222750"/>
                    <a:gd name="connsiteX119" fmla="*/ 3733800 w 4616450"/>
                    <a:gd name="connsiteY119" fmla="*/ 3841750 h 4222750"/>
                    <a:gd name="connsiteX120" fmla="*/ 3740150 w 4616450"/>
                    <a:gd name="connsiteY120" fmla="*/ 4135438 h 4222750"/>
                    <a:gd name="connsiteX121" fmla="*/ 3638550 w 4616450"/>
                    <a:gd name="connsiteY121" fmla="*/ 4203700 h 4222750"/>
                    <a:gd name="connsiteX122" fmla="*/ 3511550 w 4616450"/>
                    <a:gd name="connsiteY122" fmla="*/ 4038600 h 4222750"/>
                    <a:gd name="connsiteX123" fmla="*/ 3473450 w 4616450"/>
                    <a:gd name="connsiteY123" fmla="*/ 4032250 h 4222750"/>
                    <a:gd name="connsiteX124" fmla="*/ 3441700 w 4616450"/>
                    <a:gd name="connsiteY124" fmla="*/ 4089400 h 4222750"/>
                    <a:gd name="connsiteX125" fmla="*/ 3397250 w 4616450"/>
                    <a:gd name="connsiteY125" fmla="*/ 4127500 h 4222750"/>
                    <a:gd name="connsiteX126" fmla="*/ 3314700 w 4616450"/>
                    <a:gd name="connsiteY126" fmla="*/ 4121150 h 4222750"/>
                    <a:gd name="connsiteX127" fmla="*/ 3225800 w 4616450"/>
                    <a:gd name="connsiteY127" fmla="*/ 4095750 h 4222750"/>
                    <a:gd name="connsiteX128" fmla="*/ 3194050 w 4616450"/>
                    <a:gd name="connsiteY128" fmla="*/ 4038600 h 4222750"/>
                    <a:gd name="connsiteX129" fmla="*/ 3130550 w 4616450"/>
                    <a:gd name="connsiteY129" fmla="*/ 4070350 h 4222750"/>
                    <a:gd name="connsiteX130" fmla="*/ 3054350 w 4616450"/>
                    <a:gd name="connsiteY130" fmla="*/ 4032250 h 4222750"/>
                    <a:gd name="connsiteX131" fmla="*/ 2882900 w 4616450"/>
                    <a:gd name="connsiteY131" fmla="*/ 4222750 h 4222750"/>
                    <a:gd name="connsiteX132" fmla="*/ 2819400 w 4616450"/>
                    <a:gd name="connsiteY132" fmla="*/ 4203700 h 4222750"/>
                    <a:gd name="connsiteX133" fmla="*/ 2898775 w 4616450"/>
                    <a:gd name="connsiteY133" fmla="*/ 4117975 h 4222750"/>
                    <a:gd name="connsiteX134" fmla="*/ 2832100 w 4616450"/>
                    <a:gd name="connsiteY134" fmla="*/ 4102100 h 4222750"/>
                    <a:gd name="connsiteX135" fmla="*/ 2832100 w 4616450"/>
                    <a:gd name="connsiteY135" fmla="*/ 4013200 h 4222750"/>
                    <a:gd name="connsiteX136" fmla="*/ 2882900 w 4616450"/>
                    <a:gd name="connsiteY136" fmla="*/ 3956050 h 4222750"/>
                    <a:gd name="connsiteX137" fmla="*/ 2813050 w 4616450"/>
                    <a:gd name="connsiteY137" fmla="*/ 3943350 h 4222750"/>
                    <a:gd name="connsiteX138" fmla="*/ 2749550 w 4616450"/>
                    <a:gd name="connsiteY138" fmla="*/ 3987800 h 4222750"/>
                    <a:gd name="connsiteX139" fmla="*/ 2743200 w 4616450"/>
                    <a:gd name="connsiteY139" fmla="*/ 3943350 h 4222750"/>
                    <a:gd name="connsiteX140" fmla="*/ 2806700 w 4616450"/>
                    <a:gd name="connsiteY140" fmla="*/ 3867150 h 4222750"/>
                    <a:gd name="connsiteX141" fmla="*/ 2800350 w 4616450"/>
                    <a:gd name="connsiteY141" fmla="*/ 3835400 h 4222750"/>
                    <a:gd name="connsiteX142" fmla="*/ 2889250 w 4616450"/>
                    <a:gd name="connsiteY142" fmla="*/ 3733800 h 4222750"/>
                    <a:gd name="connsiteX143" fmla="*/ 2927350 w 4616450"/>
                    <a:gd name="connsiteY143" fmla="*/ 3657600 h 4222750"/>
                    <a:gd name="connsiteX144" fmla="*/ 2933700 w 4616450"/>
                    <a:gd name="connsiteY144" fmla="*/ 3600450 h 4222750"/>
                    <a:gd name="connsiteX145" fmla="*/ 3035300 w 4616450"/>
                    <a:gd name="connsiteY145" fmla="*/ 3448050 h 4222750"/>
                    <a:gd name="connsiteX146" fmla="*/ 2861468 w 4616450"/>
                    <a:gd name="connsiteY146" fmla="*/ 3317081 h 4222750"/>
                    <a:gd name="connsiteX147" fmla="*/ 2984500 w 4616450"/>
                    <a:gd name="connsiteY147" fmla="*/ 3149600 h 4222750"/>
                    <a:gd name="connsiteX148" fmla="*/ 2965450 w 4616450"/>
                    <a:gd name="connsiteY148" fmla="*/ 3117850 h 4222750"/>
                    <a:gd name="connsiteX149" fmla="*/ 2933700 w 4616450"/>
                    <a:gd name="connsiteY149" fmla="*/ 3111500 h 4222750"/>
                    <a:gd name="connsiteX150" fmla="*/ 2908300 w 4616450"/>
                    <a:gd name="connsiteY150" fmla="*/ 3155950 h 4222750"/>
                    <a:gd name="connsiteX151" fmla="*/ 2755900 w 4616450"/>
                    <a:gd name="connsiteY151" fmla="*/ 3098800 h 4222750"/>
                    <a:gd name="connsiteX152" fmla="*/ 2705100 w 4616450"/>
                    <a:gd name="connsiteY152" fmla="*/ 3092450 h 4222750"/>
                    <a:gd name="connsiteX153" fmla="*/ 2622550 w 4616450"/>
                    <a:gd name="connsiteY153" fmla="*/ 3149600 h 4222750"/>
                    <a:gd name="connsiteX154" fmla="*/ 2571750 w 4616450"/>
                    <a:gd name="connsiteY154" fmla="*/ 3111500 h 4222750"/>
                    <a:gd name="connsiteX155" fmla="*/ 2501900 w 4616450"/>
                    <a:gd name="connsiteY155" fmla="*/ 3149600 h 4222750"/>
                    <a:gd name="connsiteX156" fmla="*/ 2514600 w 4616450"/>
                    <a:gd name="connsiteY156" fmla="*/ 3213100 h 4222750"/>
                    <a:gd name="connsiteX157" fmla="*/ 2482850 w 4616450"/>
                    <a:gd name="connsiteY157" fmla="*/ 3352800 h 4222750"/>
                    <a:gd name="connsiteX158" fmla="*/ 2400300 w 4616450"/>
                    <a:gd name="connsiteY158" fmla="*/ 3333750 h 4222750"/>
                    <a:gd name="connsiteX159" fmla="*/ 2381250 w 4616450"/>
                    <a:gd name="connsiteY159" fmla="*/ 3429000 h 4222750"/>
                    <a:gd name="connsiteX160" fmla="*/ 2381250 w 4616450"/>
                    <a:gd name="connsiteY160" fmla="*/ 3511550 h 4222750"/>
                    <a:gd name="connsiteX161" fmla="*/ 2381250 w 4616450"/>
                    <a:gd name="connsiteY161" fmla="*/ 3619500 h 4222750"/>
                    <a:gd name="connsiteX162" fmla="*/ 2406650 w 4616450"/>
                    <a:gd name="connsiteY162" fmla="*/ 3695700 h 4222750"/>
                    <a:gd name="connsiteX163" fmla="*/ 2444750 w 4616450"/>
                    <a:gd name="connsiteY163" fmla="*/ 3740150 h 4222750"/>
                    <a:gd name="connsiteX164" fmla="*/ 2476500 w 4616450"/>
                    <a:gd name="connsiteY164" fmla="*/ 3771900 h 4222750"/>
                    <a:gd name="connsiteX165" fmla="*/ 2413000 w 4616450"/>
                    <a:gd name="connsiteY165" fmla="*/ 3829050 h 4222750"/>
                    <a:gd name="connsiteX166" fmla="*/ 2381250 w 4616450"/>
                    <a:gd name="connsiteY166" fmla="*/ 3759200 h 4222750"/>
                    <a:gd name="connsiteX167" fmla="*/ 2381250 w 4616450"/>
                    <a:gd name="connsiteY167" fmla="*/ 3759200 h 4222750"/>
                    <a:gd name="connsiteX168" fmla="*/ 2298700 w 4616450"/>
                    <a:gd name="connsiteY168" fmla="*/ 3670300 h 4222750"/>
                    <a:gd name="connsiteX169" fmla="*/ 2190750 w 4616450"/>
                    <a:gd name="connsiteY169" fmla="*/ 3676650 h 4222750"/>
                    <a:gd name="connsiteX170" fmla="*/ 2146300 w 4616450"/>
                    <a:gd name="connsiteY170" fmla="*/ 3632200 h 4222750"/>
                    <a:gd name="connsiteX171" fmla="*/ 2178050 w 4616450"/>
                    <a:gd name="connsiteY171" fmla="*/ 3556000 h 4222750"/>
                    <a:gd name="connsiteX172" fmla="*/ 2222500 w 4616450"/>
                    <a:gd name="connsiteY172" fmla="*/ 3473450 h 4222750"/>
                    <a:gd name="connsiteX173" fmla="*/ 2228850 w 4616450"/>
                    <a:gd name="connsiteY173" fmla="*/ 3397250 h 4222750"/>
                    <a:gd name="connsiteX174" fmla="*/ 2190750 w 4616450"/>
                    <a:gd name="connsiteY174" fmla="*/ 3340100 h 4222750"/>
                    <a:gd name="connsiteX175" fmla="*/ 2139950 w 4616450"/>
                    <a:gd name="connsiteY175" fmla="*/ 3340100 h 4222750"/>
                    <a:gd name="connsiteX176" fmla="*/ 2209800 w 4616450"/>
                    <a:gd name="connsiteY176" fmla="*/ 3295650 h 4222750"/>
                    <a:gd name="connsiteX177" fmla="*/ 2317750 w 4616450"/>
                    <a:gd name="connsiteY177" fmla="*/ 3238500 h 4222750"/>
                    <a:gd name="connsiteX178" fmla="*/ 2336800 w 4616450"/>
                    <a:gd name="connsiteY178" fmla="*/ 3143250 h 4222750"/>
                    <a:gd name="connsiteX179" fmla="*/ 2355850 w 4616450"/>
                    <a:gd name="connsiteY179" fmla="*/ 3092450 h 4222750"/>
                    <a:gd name="connsiteX180" fmla="*/ 2432050 w 4616450"/>
                    <a:gd name="connsiteY180" fmla="*/ 3035300 h 4222750"/>
                    <a:gd name="connsiteX181" fmla="*/ 2368550 w 4616450"/>
                    <a:gd name="connsiteY181" fmla="*/ 2952750 h 4222750"/>
                    <a:gd name="connsiteX182" fmla="*/ 2311400 w 4616450"/>
                    <a:gd name="connsiteY182" fmla="*/ 2978150 h 4222750"/>
                    <a:gd name="connsiteX183" fmla="*/ 2203450 w 4616450"/>
                    <a:gd name="connsiteY183" fmla="*/ 2965450 h 4222750"/>
                    <a:gd name="connsiteX184" fmla="*/ 2139950 w 4616450"/>
                    <a:gd name="connsiteY184" fmla="*/ 2952750 h 4222750"/>
                    <a:gd name="connsiteX185" fmla="*/ 2082800 w 4616450"/>
                    <a:gd name="connsiteY185" fmla="*/ 2844800 h 4222750"/>
                    <a:gd name="connsiteX186" fmla="*/ 2012950 w 4616450"/>
                    <a:gd name="connsiteY186" fmla="*/ 2819400 h 4222750"/>
                    <a:gd name="connsiteX187" fmla="*/ 1898650 w 4616450"/>
                    <a:gd name="connsiteY187" fmla="*/ 2832100 h 4222750"/>
                    <a:gd name="connsiteX188" fmla="*/ 1828800 w 4616450"/>
                    <a:gd name="connsiteY188" fmla="*/ 2870200 h 4222750"/>
                    <a:gd name="connsiteX189" fmla="*/ 1758950 w 4616450"/>
                    <a:gd name="connsiteY189" fmla="*/ 2857500 h 4222750"/>
                    <a:gd name="connsiteX190" fmla="*/ 1797050 w 4616450"/>
                    <a:gd name="connsiteY190" fmla="*/ 2762250 h 4222750"/>
                    <a:gd name="connsiteX191" fmla="*/ 1720850 w 4616450"/>
                    <a:gd name="connsiteY191" fmla="*/ 2730500 h 4222750"/>
                    <a:gd name="connsiteX192" fmla="*/ 1676400 w 4616450"/>
                    <a:gd name="connsiteY192" fmla="*/ 2730500 h 4222750"/>
                    <a:gd name="connsiteX193" fmla="*/ 1631950 w 4616450"/>
                    <a:gd name="connsiteY193" fmla="*/ 2711450 h 4222750"/>
                    <a:gd name="connsiteX194" fmla="*/ 1593850 w 4616450"/>
                    <a:gd name="connsiteY194" fmla="*/ 2806700 h 4222750"/>
                    <a:gd name="connsiteX195" fmla="*/ 1581150 w 4616450"/>
                    <a:gd name="connsiteY195" fmla="*/ 2743200 h 4222750"/>
                    <a:gd name="connsiteX196" fmla="*/ 1555750 w 4616450"/>
                    <a:gd name="connsiteY196" fmla="*/ 2673350 h 4222750"/>
                    <a:gd name="connsiteX197" fmla="*/ 1530350 w 4616450"/>
                    <a:gd name="connsiteY197" fmla="*/ 2711450 h 4222750"/>
                    <a:gd name="connsiteX198" fmla="*/ 1517650 w 4616450"/>
                    <a:gd name="connsiteY198" fmla="*/ 2654300 h 4222750"/>
                    <a:gd name="connsiteX199" fmla="*/ 1473200 w 4616450"/>
                    <a:gd name="connsiteY199" fmla="*/ 2635250 h 4222750"/>
                    <a:gd name="connsiteX200" fmla="*/ 1397000 w 4616450"/>
                    <a:gd name="connsiteY200" fmla="*/ 2603500 h 4222750"/>
                    <a:gd name="connsiteX201" fmla="*/ 1308100 w 4616450"/>
                    <a:gd name="connsiteY201" fmla="*/ 2667000 h 4222750"/>
                    <a:gd name="connsiteX202" fmla="*/ 1200150 w 4616450"/>
                    <a:gd name="connsiteY202" fmla="*/ 2584450 h 4222750"/>
                    <a:gd name="connsiteX203" fmla="*/ 1127125 w 4616450"/>
                    <a:gd name="connsiteY203" fmla="*/ 2593975 h 4222750"/>
                    <a:gd name="connsiteX204" fmla="*/ 1046162 w 4616450"/>
                    <a:gd name="connsiteY204" fmla="*/ 2597150 h 4222750"/>
                    <a:gd name="connsiteX205" fmla="*/ 1011238 w 4616450"/>
                    <a:gd name="connsiteY205" fmla="*/ 2541588 h 4222750"/>
                    <a:gd name="connsiteX206" fmla="*/ 1009650 w 4616450"/>
                    <a:gd name="connsiteY206" fmla="*/ 2463800 h 4222750"/>
                    <a:gd name="connsiteX207" fmla="*/ 1066800 w 4616450"/>
                    <a:gd name="connsiteY207" fmla="*/ 2413000 h 4222750"/>
                    <a:gd name="connsiteX208" fmla="*/ 1028700 w 4616450"/>
                    <a:gd name="connsiteY208" fmla="*/ 2368550 h 4222750"/>
                    <a:gd name="connsiteX209" fmla="*/ 990600 w 4616450"/>
                    <a:gd name="connsiteY209" fmla="*/ 2343150 h 4222750"/>
                    <a:gd name="connsiteX210" fmla="*/ 889000 w 4616450"/>
                    <a:gd name="connsiteY210" fmla="*/ 2324100 h 4222750"/>
                    <a:gd name="connsiteX211" fmla="*/ 787400 w 4616450"/>
                    <a:gd name="connsiteY211" fmla="*/ 2311400 h 4222750"/>
                    <a:gd name="connsiteX212" fmla="*/ 777875 w 4616450"/>
                    <a:gd name="connsiteY212" fmla="*/ 2245519 h 4222750"/>
                    <a:gd name="connsiteX213" fmla="*/ 805656 w 4616450"/>
                    <a:gd name="connsiteY213" fmla="*/ 2173288 h 4222750"/>
                    <a:gd name="connsiteX0" fmla="*/ 114300 w 4616450"/>
                    <a:gd name="connsiteY0" fmla="*/ 533400 h 4222750"/>
                    <a:gd name="connsiteX1" fmla="*/ 69850 w 4616450"/>
                    <a:gd name="connsiteY1" fmla="*/ 488950 h 4222750"/>
                    <a:gd name="connsiteX2" fmla="*/ 127000 w 4616450"/>
                    <a:gd name="connsiteY2" fmla="*/ 425450 h 4222750"/>
                    <a:gd name="connsiteX3" fmla="*/ 76200 w 4616450"/>
                    <a:gd name="connsiteY3" fmla="*/ 368300 h 4222750"/>
                    <a:gd name="connsiteX4" fmla="*/ 0 w 4616450"/>
                    <a:gd name="connsiteY4" fmla="*/ 355600 h 4222750"/>
                    <a:gd name="connsiteX5" fmla="*/ 95250 w 4616450"/>
                    <a:gd name="connsiteY5" fmla="*/ 241300 h 4222750"/>
                    <a:gd name="connsiteX6" fmla="*/ 228600 w 4616450"/>
                    <a:gd name="connsiteY6" fmla="*/ 127000 h 4222750"/>
                    <a:gd name="connsiteX7" fmla="*/ 247650 w 4616450"/>
                    <a:gd name="connsiteY7" fmla="*/ 152400 h 4222750"/>
                    <a:gd name="connsiteX8" fmla="*/ 323850 w 4616450"/>
                    <a:gd name="connsiteY8" fmla="*/ 88900 h 4222750"/>
                    <a:gd name="connsiteX9" fmla="*/ 361950 w 4616450"/>
                    <a:gd name="connsiteY9" fmla="*/ 152400 h 4222750"/>
                    <a:gd name="connsiteX10" fmla="*/ 419100 w 4616450"/>
                    <a:gd name="connsiteY10" fmla="*/ 146050 h 4222750"/>
                    <a:gd name="connsiteX11" fmla="*/ 444500 w 4616450"/>
                    <a:gd name="connsiteY11" fmla="*/ 127000 h 4222750"/>
                    <a:gd name="connsiteX12" fmla="*/ 508000 w 4616450"/>
                    <a:gd name="connsiteY12" fmla="*/ 146050 h 4222750"/>
                    <a:gd name="connsiteX13" fmla="*/ 622300 w 4616450"/>
                    <a:gd name="connsiteY13" fmla="*/ 88900 h 4222750"/>
                    <a:gd name="connsiteX14" fmla="*/ 679450 w 4616450"/>
                    <a:gd name="connsiteY14" fmla="*/ 44450 h 4222750"/>
                    <a:gd name="connsiteX15" fmla="*/ 723900 w 4616450"/>
                    <a:gd name="connsiteY15" fmla="*/ 63500 h 4222750"/>
                    <a:gd name="connsiteX16" fmla="*/ 742950 w 4616450"/>
                    <a:gd name="connsiteY16" fmla="*/ 38100 h 4222750"/>
                    <a:gd name="connsiteX17" fmla="*/ 730250 w 4616450"/>
                    <a:gd name="connsiteY17" fmla="*/ 12700 h 4222750"/>
                    <a:gd name="connsiteX18" fmla="*/ 762000 w 4616450"/>
                    <a:gd name="connsiteY18" fmla="*/ 0 h 4222750"/>
                    <a:gd name="connsiteX19" fmla="*/ 762000 w 4616450"/>
                    <a:gd name="connsiteY19" fmla="*/ 0 h 4222750"/>
                    <a:gd name="connsiteX20" fmla="*/ 863600 w 4616450"/>
                    <a:gd name="connsiteY20" fmla="*/ 50800 h 4222750"/>
                    <a:gd name="connsiteX21" fmla="*/ 927100 w 4616450"/>
                    <a:gd name="connsiteY21" fmla="*/ 50800 h 4222750"/>
                    <a:gd name="connsiteX22" fmla="*/ 971550 w 4616450"/>
                    <a:gd name="connsiteY22" fmla="*/ 101600 h 4222750"/>
                    <a:gd name="connsiteX23" fmla="*/ 1009650 w 4616450"/>
                    <a:gd name="connsiteY23" fmla="*/ 101600 h 4222750"/>
                    <a:gd name="connsiteX24" fmla="*/ 1009650 w 4616450"/>
                    <a:gd name="connsiteY24" fmla="*/ 50800 h 4222750"/>
                    <a:gd name="connsiteX25" fmla="*/ 1009650 w 4616450"/>
                    <a:gd name="connsiteY25" fmla="*/ 50800 h 4222750"/>
                    <a:gd name="connsiteX26" fmla="*/ 1028700 w 4616450"/>
                    <a:gd name="connsiteY26" fmla="*/ 6350 h 4222750"/>
                    <a:gd name="connsiteX27" fmla="*/ 1047750 w 4616450"/>
                    <a:gd name="connsiteY27" fmla="*/ 25400 h 4222750"/>
                    <a:gd name="connsiteX28" fmla="*/ 1098550 w 4616450"/>
                    <a:gd name="connsiteY28" fmla="*/ 6350 h 4222750"/>
                    <a:gd name="connsiteX29" fmla="*/ 1193800 w 4616450"/>
                    <a:gd name="connsiteY29" fmla="*/ 63500 h 4222750"/>
                    <a:gd name="connsiteX30" fmla="*/ 1200150 w 4616450"/>
                    <a:gd name="connsiteY30" fmla="*/ 101600 h 4222750"/>
                    <a:gd name="connsiteX31" fmla="*/ 1238250 w 4616450"/>
                    <a:gd name="connsiteY31" fmla="*/ 133350 h 4222750"/>
                    <a:gd name="connsiteX32" fmla="*/ 1308100 w 4616450"/>
                    <a:gd name="connsiteY32" fmla="*/ 165100 h 4222750"/>
                    <a:gd name="connsiteX33" fmla="*/ 1339850 w 4616450"/>
                    <a:gd name="connsiteY33" fmla="*/ 222250 h 4222750"/>
                    <a:gd name="connsiteX34" fmla="*/ 1365250 w 4616450"/>
                    <a:gd name="connsiteY34" fmla="*/ 285750 h 4222750"/>
                    <a:gd name="connsiteX35" fmla="*/ 1441450 w 4616450"/>
                    <a:gd name="connsiteY35" fmla="*/ 266700 h 4222750"/>
                    <a:gd name="connsiteX36" fmla="*/ 1466850 w 4616450"/>
                    <a:gd name="connsiteY36" fmla="*/ 304800 h 4222750"/>
                    <a:gd name="connsiteX37" fmla="*/ 1524000 w 4616450"/>
                    <a:gd name="connsiteY37" fmla="*/ 342900 h 4222750"/>
                    <a:gd name="connsiteX38" fmla="*/ 1606550 w 4616450"/>
                    <a:gd name="connsiteY38" fmla="*/ 336550 h 4222750"/>
                    <a:gd name="connsiteX39" fmla="*/ 1631950 w 4616450"/>
                    <a:gd name="connsiteY39" fmla="*/ 381000 h 4222750"/>
                    <a:gd name="connsiteX40" fmla="*/ 1714500 w 4616450"/>
                    <a:gd name="connsiteY40" fmla="*/ 406400 h 4222750"/>
                    <a:gd name="connsiteX41" fmla="*/ 1790700 w 4616450"/>
                    <a:gd name="connsiteY41" fmla="*/ 444500 h 4222750"/>
                    <a:gd name="connsiteX42" fmla="*/ 1905000 w 4616450"/>
                    <a:gd name="connsiteY42" fmla="*/ 495300 h 4222750"/>
                    <a:gd name="connsiteX43" fmla="*/ 2000250 w 4616450"/>
                    <a:gd name="connsiteY43" fmla="*/ 533400 h 4222750"/>
                    <a:gd name="connsiteX44" fmla="*/ 2038350 w 4616450"/>
                    <a:gd name="connsiteY44" fmla="*/ 584200 h 4222750"/>
                    <a:gd name="connsiteX45" fmla="*/ 2063750 w 4616450"/>
                    <a:gd name="connsiteY45" fmla="*/ 628650 h 4222750"/>
                    <a:gd name="connsiteX46" fmla="*/ 2063750 w 4616450"/>
                    <a:gd name="connsiteY46" fmla="*/ 673100 h 4222750"/>
                    <a:gd name="connsiteX47" fmla="*/ 2190750 w 4616450"/>
                    <a:gd name="connsiteY47" fmla="*/ 749300 h 4222750"/>
                    <a:gd name="connsiteX48" fmla="*/ 2286000 w 4616450"/>
                    <a:gd name="connsiteY48" fmla="*/ 742950 h 4222750"/>
                    <a:gd name="connsiteX49" fmla="*/ 2425700 w 4616450"/>
                    <a:gd name="connsiteY49" fmla="*/ 755650 h 4222750"/>
                    <a:gd name="connsiteX50" fmla="*/ 2489200 w 4616450"/>
                    <a:gd name="connsiteY50" fmla="*/ 755650 h 4222750"/>
                    <a:gd name="connsiteX51" fmla="*/ 2565400 w 4616450"/>
                    <a:gd name="connsiteY51" fmla="*/ 793750 h 4222750"/>
                    <a:gd name="connsiteX52" fmla="*/ 2641600 w 4616450"/>
                    <a:gd name="connsiteY52" fmla="*/ 800100 h 4222750"/>
                    <a:gd name="connsiteX53" fmla="*/ 2641600 w 4616450"/>
                    <a:gd name="connsiteY53" fmla="*/ 800100 h 4222750"/>
                    <a:gd name="connsiteX54" fmla="*/ 2698750 w 4616450"/>
                    <a:gd name="connsiteY54" fmla="*/ 882650 h 4222750"/>
                    <a:gd name="connsiteX55" fmla="*/ 2816225 w 4616450"/>
                    <a:gd name="connsiteY55" fmla="*/ 918369 h 4222750"/>
                    <a:gd name="connsiteX56" fmla="*/ 2912268 w 4616450"/>
                    <a:gd name="connsiteY56" fmla="*/ 931863 h 4222750"/>
                    <a:gd name="connsiteX57" fmla="*/ 2977356 w 4616450"/>
                    <a:gd name="connsiteY57" fmla="*/ 978694 h 4222750"/>
                    <a:gd name="connsiteX58" fmla="*/ 3040856 w 4616450"/>
                    <a:gd name="connsiteY58" fmla="*/ 992188 h 4222750"/>
                    <a:gd name="connsiteX59" fmla="*/ 3155155 w 4616450"/>
                    <a:gd name="connsiteY59" fmla="*/ 1021556 h 4222750"/>
                    <a:gd name="connsiteX60" fmla="*/ 3259137 w 4616450"/>
                    <a:gd name="connsiteY60" fmla="*/ 1019175 h 4222750"/>
                    <a:gd name="connsiteX61" fmla="*/ 3303588 w 4616450"/>
                    <a:gd name="connsiteY61" fmla="*/ 1077119 h 4222750"/>
                    <a:gd name="connsiteX62" fmla="*/ 3335337 w 4616450"/>
                    <a:gd name="connsiteY62" fmla="*/ 1158875 h 4222750"/>
                    <a:gd name="connsiteX63" fmla="*/ 3359150 w 4616450"/>
                    <a:gd name="connsiteY63" fmla="*/ 1266824 h 4222750"/>
                    <a:gd name="connsiteX64" fmla="*/ 3484562 w 4616450"/>
                    <a:gd name="connsiteY64" fmla="*/ 1362075 h 4222750"/>
                    <a:gd name="connsiteX65" fmla="*/ 3549650 w 4616450"/>
                    <a:gd name="connsiteY65" fmla="*/ 1416050 h 4222750"/>
                    <a:gd name="connsiteX66" fmla="*/ 3613150 w 4616450"/>
                    <a:gd name="connsiteY66" fmla="*/ 1458913 h 4222750"/>
                    <a:gd name="connsiteX67" fmla="*/ 3602831 w 4616450"/>
                    <a:gd name="connsiteY67" fmla="*/ 1524000 h 4222750"/>
                    <a:gd name="connsiteX68" fmla="*/ 3651250 w 4616450"/>
                    <a:gd name="connsiteY68" fmla="*/ 1549400 h 4222750"/>
                    <a:gd name="connsiteX69" fmla="*/ 3689350 w 4616450"/>
                    <a:gd name="connsiteY69" fmla="*/ 1561306 h 4222750"/>
                    <a:gd name="connsiteX70" fmla="*/ 3683000 w 4616450"/>
                    <a:gd name="connsiteY70" fmla="*/ 1625600 h 4222750"/>
                    <a:gd name="connsiteX71" fmla="*/ 3746500 w 4616450"/>
                    <a:gd name="connsiteY71" fmla="*/ 1644650 h 4222750"/>
                    <a:gd name="connsiteX72" fmla="*/ 3727450 w 4616450"/>
                    <a:gd name="connsiteY72" fmla="*/ 1701800 h 4222750"/>
                    <a:gd name="connsiteX73" fmla="*/ 3759200 w 4616450"/>
                    <a:gd name="connsiteY73" fmla="*/ 1758950 h 4222750"/>
                    <a:gd name="connsiteX74" fmla="*/ 3751263 w 4616450"/>
                    <a:gd name="connsiteY74" fmla="*/ 1791493 h 4222750"/>
                    <a:gd name="connsiteX75" fmla="*/ 3854450 w 4616450"/>
                    <a:gd name="connsiteY75" fmla="*/ 1765300 h 4222750"/>
                    <a:gd name="connsiteX76" fmla="*/ 3836988 w 4616450"/>
                    <a:gd name="connsiteY76" fmla="*/ 1828007 h 4222750"/>
                    <a:gd name="connsiteX77" fmla="*/ 3896519 w 4616450"/>
                    <a:gd name="connsiteY77" fmla="*/ 1830387 h 4222750"/>
                    <a:gd name="connsiteX78" fmla="*/ 3953669 w 4616450"/>
                    <a:gd name="connsiteY78" fmla="*/ 1902618 h 4222750"/>
                    <a:gd name="connsiteX79" fmla="*/ 3860800 w 4616450"/>
                    <a:gd name="connsiteY79" fmla="*/ 1892300 h 4222750"/>
                    <a:gd name="connsiteX80" fmla="*/ 3778250 w 4616450"/>
                    <a:gd name="connsiteY80" fmla="*/ 1898650 h 4222750"/>
                    <a:gd name="connsiteX81" fmla="*/ 3740150 w 4616450"/>
                    <a:gd name="connsiteY81" fmla="*/ 2222500 h 4222750"/>
                    <a:gd name="connsiteX82" fmla="*/ 3733800 w 4616450"/>
                    <a:gd name="connsiteY82" fmla="*/ 2336800 h 4222750"/>
                    <a:gd name="connsiteX83" fmla="*/ 3714750 w 4616450"/>
                    <a:gd name="connsiteY83" fmla="*/ 2457450 h 4222750"/>
                    <a:gd name="connsiteX84" fmla="*/ 3804444 w 4616450"/>
                    <a:gd name="connsiteY84" fmla="*/ 2638425 h 4222750"/>
                    <a:gd name="connsiteX85" fmla="*/ 3731419 w 4616450"/>
                    <a:gd name="connsiteY85" fmla="*/ 2676525 h 4222750"/>
                    <a:gd name="connsiteX86" fmla="*/ 3714750 w 4616450"/>
                    <a:gd name="connsiteY86" fmla="*/ 2705100 h 4222750"/>
                    <a:gd name="connsiteX87" fmla="*/ 3733800 w 4616450"/>
                    <a:gd name="connsiteY87" fmla="*/ 2781300 h 4222750"/>
                    <a:gd name="connsiteX88" fmla="*/ 3816350 w 4616450"/>
                    <a:gd name="connsiteY88" fmla="*/ 2813050 h 4222750"/>
                    <a:gd name="connsiteX89" fmla="*/ 3835400 w 4616450"/>
                    <a:gd name="connsiteY89" fmla="*/ 2857500 h 4222750"/>
                    <a:gd name="connsiteX90" fmla="*/ 3930650 w 4616450"/>
                    <a:gd name="connsiteY90" fmla="*/ 2819400 h 4222750"/>
                    <a:gd name="connsiteX91" fmla="*/ 3949700 w 4616450"/>
                    <a:gd name="connsiteY91" fmla="*/ 2908300 h 4222750"/>
                    <a:gd name="connsiteX92" fmla="*/ 4025900 w 4616450"/>
                    <a:gd name="connsiteY92" fmla="*/ 2965450 h 4222750"/>
                    <a:gd name="connsiteX93" fmla="*/ 4114800 w 4616450"/>
                    <a:gd name="connsiteY93" fmla="*/ 3009900 h 4222750"/>
                    <a:gd name="connsiteX94" fmla="*/ 4133850 w 4616450"/>
                    <a:gd name="connsiteY94" fmla="*/ 3086100 h 4222750"/>
                    <a:gd name="connsiteX95" fmla="*/ 4229100 w 4616450"/>
                    <a:gd name="connsiteY95" fmla="*/ 3143250 h 4222750"/>
                    <a:gd name="connsiteX96" fmla="*/ 4343400 w 4616450"/>
                    <a:gd name="connsiteY96" fmla="*/ 3200400 h 4222750"/>
                    <a:gd name="connsiteX97" fmla="*/ 4470400 w 4616450"/>
                    <a:gd name="connsiteY97" fmla="*/ 3219450 h 4222750"/>
                    <a:gd name="connsiteX98" fmla="*/ 4565650 w 4616450"/>
                    <a:gd name="connsiteY98" fmla="*/ 3270250 h 4222750"/>
                    <a:gd name="connsiteX99" fmla="*/ 4540250 w 4616450"/>
                    <a:gd name="connsiteY99" fmla="*/ 3346450 h 4222750"/>
                    <a:gd name="connsiteX100" fmla="*/ 4591050 w 4616450"/>
                    <a:gd name="connsiteY100" fmla="*/ 3397250 h 4222750"/>
                    <a:gd name="connsiteX101" fmla="*/ 4610100 w 4616450"/>
                    <a:gd name="connsiteY101" fmla="*/ 3416300 h 4222750"/>
                    <a:gd name="connsiteX102" fmla="*/ 4616450 w 4616450"/>
                    <a:gd name="connsiteY102" fmla="*/ 3473450 h 4222750"/>
                    <a:gd name="connsiteX103" fmla="*/ 4508500 w 4616450"/>
                    <a:gd name="connsiteY103" fmla="*/ 3454400 h 4222750"/>
                    <a:gd name="connsiteX104" fmla="*/ 4425950 w 4616450"/>
                    <a:gd name="connsiteY104" fmla="*/ 3454400 h 4222750"/>
                    <a:gd name="connsiteX105" fmla="*/ 4381500 w 4616450"/>
                    <a:gd name="connsiteY105" fmla="*/ 3492500 h 4222750"/>
                    <a:gd name="connsiteX106" fmla="*/ 4362450 w 4616450"/>
                    <a:gd name="connsiteY106" fmla="*/ 3543300 h 4222750"/>
                    <a:gd name="connsiteX107" fmla="*/ 4375150 w 4616450"/>
                    <a:gd name="connsiteY107" fmla="*/ 3587750 h 4222750"/>
                    <a:gd name="connsiteX108" fmla="*/ 4254500 w 4616450"/>
                    <a:gd name="connsiteY108" fmla="*/ 3619500 h 4222750"/>
                    <a:gd name="connsiteX109" fmla="*/ 4203700 w 4616450"/>
                    <a:gd name="connsiteY109" fmla="*/ 3562350 h 4222750"/>
                    <a:gd name="connsiteX110" fmla="*/ 4178300 w 4616450"/>
                    <a:gd name="connsiteY110" fmla="*/ 3505200 h 4222750"/>
                    <a:gd name="connsiteX111" fmla="*/ 4133850 w 4616450"/>
                    <a:gd name="connsiteY111" fmla="*/ 3505200 h 4222750"/>
                    <a:gd name="connsiteX112" fmla="*/ 4127500 w 4616450"/>
                    <a:gd name="connsiteY112" fmla="*/ 3575050 h 4222750"/>
                    <a:gd name="connsiteX113" fmla="*/ 4019550 w 4616450"/>
                    <a:gd name="connsiteY113" fmla="*/ 3556000 h 4222750"/>
                    <a:gd name="connsiteX114" fmla="*/ 3987800 w 4616450"/>
                    <a:gd name="connsiteY114" fmla="*/ 3638550 h 4222750"/>
                    <a:gd name="connsiteX115" fmla="*/ 3949700 w 4616450"/>
                    <a:gd name="connsiteY115" fmla="*/ 3708400 h 4222750"/>
                    <a:gd name="connsiteX116" fmla="*/ 3949700 w 4616450"/>
                    <a:gd name="connsiteY116" fmla="*/ 3708400 h 4222750"/>
                    <a:gd name="connsiteX117" fmla="*/ 3835400 w 4616450"/>
                    <a:gd name="connsiteY117" fmla="*/ 3722687 h 4222750"/>
                    <a:gd name="connsiteX118" fmla="*/ 3797300 w 4616450"/>
                    <a:gd name="connsiteY118" fmla="*/ 3835400 h 4222750"/>
                    <a:gd name="connsiteX119" fmla="*/ 3733800 w 4616450"/>
                    <a:gd name="connsiteY119" fmla="*/ 3841750 h 4222750"/>
                    <a:gd name="connsiteX120" fmla="*/ 3740150 w 4616450"/>
                    <a:gd name="connsiteY120" fmla="*/ 4135438 h 4222750"/>
                    <a:gd name="connsiteX121" fmla="*/ 3638550 w 4616450"/>
                    <a:gd name="connsiteY121" fmla="*/ 4203700 h 4222750"/>
                    <a:gd name="connsiteX122" fmla="*/ 3511550 w 4616450"/>
                    <a:gd name="connsiteY122" fmla="*/ 4038600 h 4222750"/>
                    <a:gd name="connsiteX123" fmla="*/ 3473450 w 4616450"/>
                    <a:gd name="connsiteY123" fmla="*/ 4032250 h 4222750"/>
                    <a:gd name="connsiteX124" fmla="*/ 3441700 w 4616450"/>
                    <a:gd name="connsiteY124" fmla="*/ 4089400 h 4222750"/>
                    <a:gd name="connsiteX125" fmla="*/ 3397250 w 4616450"/>
                    <a:gd name="connsiteY125" fmla="*/ 4127500 h 4222750"/>
                    <a:gd name="connsiteX126" fmla="*/ 3314700 w 4616450"/>
                    <a:gd name="connsiteY126" fmla="*/ 4121150 h 4222750"/>
                    <a:gd name="connsiteX127" fmla="*/ 3225800 w 4616450"/>
                    <a:gd name="connsiteY127" fmla="*/ 4095750 h 4222750"/>
                    <a:gd name="connsiteX128" fmla="*/ 3194050 w 4616450"/>
                    <a:gd name="connsiteY128" fmla="*/ 4038600 h 4222750"/>
                    <a:gd name="connsiteX129" fmla="*/ 3130550 w 4616450"/>
                    <a:gd name="connsiteY129" fmla="*/ 4070350 h 4222750"/>
                    <a:gd name="connsiteX130" fmla="*/ 3054350 w 4616450"/>
                    <a:gd name="connsiteY130" fmla="*/ 4032250 h 4222750"/>
                    <a:gd name="connsiteX131" fmla="*/ 2882900 w 4616450"/>
                    <a:gd name="connsiteY131" fmla="*/ 4222750 h 4222750"/>
                    <a:gd name="connsiteX132" fmla="*/ 2819400 w 4616450"/>
                    <a:gd name="connsiteY132" fmla="*/ 4203700 h 4222750"/>
                    <a:gd name="connsiteX133" fmla="*/ 2898775 w 4616450"/>
                    <a:gd name="connsiteY133" fmla="*/ 4117975 h 4222750"/>
                    <a:gd name="connsiteX134" fmla="*/ 2832100 w 4616450"/>
                    <a:gd name="connsiteY134" fmla="*/ 4102100 h 4222750"/>
                    <a:gd name="connsiteX135" fmla="*/ 2832100 w 4616450"/>
                    <a:gd name="connsiteY135" fmla="*/ 4013200 h 4222750"/>
                    <a:gd name="connsiteX136" fmla="*/ 2882900 w 4616450"/>
                    <a:gd name="connsiteY136" fmla="*/ 3956050 h 4222750"/>
                    <a:gd name="connsiteX137" fmla="*/ 2813050 w 4616450"/>
                    <a:gd name="connsiteY137" fmla="*/ 3943350 h 4222750"/>
                    <a:gd name="connsiteX138" fmla="*/ 2749550 w 4616450"/>
                    <a:gd name="connsiteY138" fmla="*/ 3987800 h 4222750"/>
                    <a:gd name="connsiteX139" fmla="*/ 2743200 w 4616450"/>
                    <a:gd name="connsiteY139" fmla="*/ 3943350 h 4222750"/>
                    <a:gd name="connsiteX140" fmla="*/ 2806700 w 4616450"/>
                    <a:gd name="connsiteY140" fmla="*/ 3867150 h 4222750"/>
                    <a:gd name="connsiteX141" fmla="*/ 2800350 w 4616450"/>
                    <a:gd name="connsiteY141" fmla="*/ 3835400 h 4222750"/>
                    <a:gd name="connsiteX142" fmla="*/ 2889250 w 4616450"/>
                    <a:gd name="connsiteY142" fmla="*/ 3733800 h 4222750"/>
                    <a:gd name="connsiteX143" fmla="*/ 2927350 w 4616450"/>
                    <a:gd name="connsiteY143" fmla="*/ 3657600 h 4222750"/>
                    <a:gd name="connsiteX144" fmla="*/ 2933700 w 4616450"/>
                    <a:gd name="connsiteY144" fmla="*/ 3600450 h 4222750"/>
                    <a:gd name="connsiteX145" fmla="*/ 3035300 w 4616450"/>
                    <a:gd name="connsiteY145" fmla="*/ 3448050 h 4222750"/>
                    <a:gd name="connsiteX146" fmla="*/ 2861468 w 4616450"/>
                    <a:gd name="connsiteY146" fmla="*/ 3317081 h 4222750"/>
                    <a:gd name="connsiteX147" fmla="*/ 2984500 w 4616450"/>
                    <a:gd name="connsiteY147" fmla="*/ 3149600 h 4222750"/>
                    <a:gd name="connsiteX148" fmla="*/ 2965450 w 4616450"/>
                    <a:gd name="connsiteY148" fmla="*/ 3117850 h 4222750"/>
                    <a:gd name="connsiteX149" fmla="*/ 2933700 w 4616450"/>
                    <a:gd name="connsiteY149" fmla="*/ 3111500 h 4222750"/>
                    <a:gd name="connsiteX150" fmla="*/ 2908300 w 4616450"/>
                    <a:gd name="connsiteY150" fmla="*/ 3155950 h 4222750"/>
                    <a:gd name="connsiteX151" fmla="*/ 2755900 w 4616450"/>
                    <a:gd name="connsiteY151" fmla="*/ 3098800 h 4222750"/>
                    <a:gd name="connsiteX152" fmla="*/ 2705100 w 4616450"/>
                    <a:gd name="connsiteY152" fmla="*/ 3092450 h 4222750"/>
                    <a:gd name="connsiteX153" fmla="*/ 2622550 w 4616450"/>
                    <a:gd name="connsiteY153" fmla="*/ 3149600 h 4222750"/>
                    <a:gd name="connsiteX154" fmla="*/ 2571750 w 4616450"/>
                    <a:gd name="connsiteY154" fmla="*/ 3111500 h 4222750"/>
                    <a:gd name="connsiteX155" fmla="*/ 2501900 w 4616450"/>
                    <a:gd name="connsiteY155" fmla="*/ 3149600 h 4222750"/>
                    <a:gd name="connsiteX156" fmla="*/ 2514600 w 4616450"/>
                    <a:gd name="connsiteY156" fmla="*/ 3213100 h 4222750"/>
                    <a:gd name="connsiteX157" fmla="*/ 2482850 w 4616450"/>
                    <a:gd name="connsiteY157" fmla="*/ 3352800 h 4222750"/>
                    <a:gd name="connsiteX158" fmla="*/ 2400300 w 4616450"/>
                    <a:gd name="connsiteY158" fmla="*/ 3333750 h 4222750"/>
                    <a:gd name="connsiteX159" fmla="*/ 2381250 w 4616450"/>
                    <a:gd name="connsiteY159" fmla="*/ 3429000 h 4222750"/>
                    <a:gd name="connsiteX160" fmla="*/ 2381250 w 4616450"/>
                    <a:gd name="connsiteY160" fmla="*/ 3511550 h 4222750"/>
                    <a:gd name="connsiteX161" fmla="*/ 2381250 w 4616450"/>
                    <a:gd name="connsiteY161" fmla="*/ 3619500 h 4222750"/>
                    <a:gd name="connsiteX162" fmla="*/ 2406650 w 4616450"/>
                    <a:gd name="connsiteY162" fmla="*/ 3695700 h 4222750"/>
                    <a:gd name="connsiteX163" fmla="*/ 2444750 w 4616450"/>
                    <a:gd name="connsiteY163" fmla="*/ 3740150 h 4222750"/>
                    <a:gd name="connsiteX164" fmla="*/ 2476500 w 4616450"/>
                    <a:gd name="connsiteY164" fmla="*/ 3771900 h 4222750"/>
                    <a:gd name="connsiteX165" fmla="*/ 2413000 w 4616450"/>
                    <a:gd name="connsiteY165" fmla="*/ 3829050 h 4222750"/>
                    <a:gd name="connsiteX166" fmla="*/ 2381250 w 4616450"/>
                    <a:gd name="connsiteY166" fmla="*/ 3759200 h 4222750"/>
                    <a:gd name="connsiteX167" fmla="*/ 2381250 w 4616450"/>
                    <a:gd name="connsiteY167" fmla="*/ 3759200 h 4222750"/>
                    <a:gd name="connsiteX168" fmla="*/ 2298700 w 4616450"/>
                    <a:gd name="connsiteY168" fmla="*/ 3670300 h 4222750"/>
                    <a:gd name="connsiteX169" fmla="*/ 2190750 w 4616450"/>
                    <a:gd name="connsiteY169" fmla="*/ 3676650 h 4222750"/>
                    <a:gd name="connsiteX170" fmla="*/ 2146300 w 4616450"/>
                    <a:gd name="connsiteY170" fmla="*/ 3632200 h 4222750"/>
                    <a:gd name="connsiteX171" fmla="*/ 2178050 w 4616450"/>
                    <a:gd name="connsiteY171" fmla="*/ 3556000 h 4222750"/>
                    <a:gd name="connsiteX172" fmla="*/ 2222500 w 4616450"/>
                    <a:gd name="connsiteY172" fmla="*/ 3473450 h 4222750"/>
                    <a:gd name="connsiteX173" fmla="*/ 2228850 w 4616450"/>
                    <a:gd name="connsiteY173" fmla="*/ 3397250 h 4222750"/>
                    <a:gd name="connsiteX174" fmla="*/ 2190750 w 4616450"/>
                    <a:gd name="connsiteY174" fmla="*/ 3340100 h 4222750"/>
                    <a:gd name="connsiteX175" fmla="*/ 2139950 w 4616450"/>
                    <a:gd name="connsiteY175" fmla="*/ 3340100 h 4222750"/>
                    <a:gd name="connsiteX176" fmla="*/ 2209800 w 4616450"/>
                    <a:gd name="connsiteY176" fmla="*/ 3295650 h 4222750"/>
                    <a:gd name="connsiteX177" fmla="*/ 2317750 w 4616450"/>
                    <a:gd name="connsiteY177" fmla="*/ 3238500 h 4222750"/>
                    <a:gd name="connsiteX178" fmla="*/ 2336800 w 4616450"/>
                    <a:gd name="connsiteY178" fmla="*/ 3143250 h 4222750"/>
                    <a:gd name="connsiteX179" fmla="*/ 2355850 w 4616450"/>
                    <a:gd name="connsiteY179" fmla="*/ 3092450 h 4222750"/>
                    <a:gd name="connsiteX180" fmla="*/ 2432050 w 4616450"/>
                    <a:gd name="connsiteY180" fmla="*/ 3035300 h 4222750"/>
                    <a:gd name="connsiteX181" fmla="*/ 2368550 w 4616450"/>
                    <a:gd name="connsiteY181" fmla="*/ 2952750 h 4222750"/>
                    <a:gd name="connsiteX182" fmla="*/ 2311400 w 4616450"/>
                    <a:gd name="connsiteY182" fmla="*/ 2978150 h 4222750"/>
                    <a:gd name="connsiteX183" fmla="*/ 2203450 w 4616450"/>
                    <a:gd name="connsiteY183" fmla="*/ 2965450 h 4222750"/>
                    <a:gd name="connsiteX184" fmla="*/ 2139950 w 4616450"/>
                    <a:gd name="connsiteY184" fmla="*/ 2952750 h 4222750"/>
                    <a:gd name="connsiteX185" fmla="*/ 2082800 w 4616450"/>
                    <a:gd name="connsiteY185" fmla="*/ 2844800 h 4222750"/>
                    <a:gd name="connsiteX186" fmla="*/ 2012950 w 4616450"/>
                    <a:gd name="connsiteY186" fmla="*/ 2819400 h 4222750"/>
                    <a:gd name="connsiteX187" fmla="*/ 1898650 w 4616450"/>
                    <a:gd name="connsiteY187" fmla="*/ 2832100 h 4222750"/>
                    <a:gd name="connsiteX188" fmla="*/ 1828800 w 4616450"/>
                    <a:gd name="connsiteY188" fmla="*/ 2870200 h 4222750"/>
                    <a:gd name="connsiteX189" fmla="*/ 1758950 w 4616450"/>
                    <a:gd name="connsiteY189" fmla="*/ 2857500 h 4222750"/>
                    <a:gd name="connsiteX190" fmla="*/ 1797050 w 4616450"/>
                    <a:gd name="connsiteY190" fmla="*/ 2762250 h 4222750"/>
                    <a:gd name="connsiteX191" fmla="*/ 1720850 w 4616450"/>
                    <a:gd name="connsiteY191" fmla="*/ 2730500 h 4222750"/>
                    <a:gd name="connsiteX192" fmla="*/ 1676400 w 4616450"/>
                    <a:gd name="connsiteY192" fmla="*/ 2730500 h 4222750"/>
                    <a:gd name="connsiteX193" fmla="*/ 1631950 w 4616450"/>
                    <a:gd name="connsiteY193" fmla="*/ 2711450 h 4222750"/>
                    <a:gd name="connsiteX194" fmla="*/ 1593850 w 4616450"/>
                    <a:gd name="connsiteY194" fmla="*/ 2806700 h 4222750"/>
                    <a:gd name="connsiteX195" fmla="*/ 1581150 w 4616450"/>
                    <a:gd name="connsiteY195" fmla="*/ 2743200 h 4222750"/>
                    <a:gd name="connsiteX196" fmla="*/ 1555750 w 4616450"/>
                    <a:gd name="connsiteY196" fmla="*/ 2673350 h 4222750"/>
                    <a:gd name="connsiteX197" fmla="*/ 1530350 w 4616450"/>
                    <a:gd name="connsiteY197" fmla="*/ 2711450 h 4222750"/>
                    <a:gd name="connsiteX198" fmla="*/ 1517650 w 4616450"/>
                    <a:gd name="connsiteY198" fmla="*/ 2654300 h 4222750"/>
                    <a:gd name="connsiteX199" fmla="*/ 1473200 w 4616450"/>
                    <a:gd name="connsiteY199" fmla="*/ 2635250 h 4222750"/>
                    <a:gd name="connsiteX200" fmla="*/ 1397000 w 4616450"/>
                    <a:gd name="connsiteY200" fmla="*/ 2603500 h 4222750"/>
                    <a:gd name="connsiteX201" fmla="*/ 1308100 w 4616450"/>
                    <a:gd name="connsiteY201" fmla="*/ 2667000 h 4222750"/>
                    <a:gd name="connsiteX202" fmla="*/ 1200150 w 4616450"/>
                    <a:gd name="connsiteY202" fmla="*/ 2584450 h 4222750"/>
                    <a:gd name="connsiteX203" fmla="*/ 1127125 w 4616450"/>
                    <a:gd name="connsiteY203" fmla="*/ 2593975 h 4222750"/>
                    <a:gd name="connsiteX204" fmla="*/ 1046162 w 4616450"/>
                    <a:gd name="connsiteY204" fmla="*/ 2597150 h 4222750"/>
                    <a:gd name="connsiteX205" fmla="*/ 1011238 w 4616450"/>
                    <a:gd name="connsiteY205" fmla="*/ 2541588 h 4222750"/>
                    <a:gd name="connsiteX206" fmla="*/ 1009650 w 4616450"/>
                    <a:gd name="connsiteY206" fmla="*/ 2463800 h 4222750"/>
                    <a:gd name="connsiteX207" fmla="*/ 1066800 w 4616450"/>
                    <a:gd name="connsiteY207" fmla="*/ 2413000 h 4222750"/>
                    <a:gd name="connsiteX208" fmla="*/ 1028700 w 4616450"/>
                    <a:gd name="connsiteY208" fmla="*/ 2368550 h 4222750"/>
                    <a:gd name="connsiteX209" fmla="*/ 990600 w 4616450"/>
                    <a:gd name="connsiteY209" fmla="*/ 2343150 h 4222750"/>
                    <a:gd name="connsiteX210" fmla="*/ 889000 w 4616450"/>
                    <a:gd name="connsiteY210" fmla="*/ 2324100 h 4222750"/>
                    <a:gd name="connsiteX211" fmla="*/ 787400 w 4616450"/>
                    <a:gd name="connsiteY211" fmla="*/ 2311400 h 4222750"/>
                    <a:gd name="connsiteX212" fmla="*/ 777875 w 4616450"/>
                    <a:gd name="connsiteY212" fmla="*/ 2245519 h 4222750"/>
                    <a:gd name="connsiteX213" fmla="*/ 805656 w 4616450"/>
                    <a:gd name="connsiteY213" fmla="*/ 2173288 h 4222750"/>
                    <a:gd name="connsiteX0" fmla="*/ 114300 w 4616450"/>
                    <a:gd name="connsiteY0" fmla="*/ 533400 h 4222750"/>
                    <a:gd name="connsiteX1" fmla="*/ 69850 w 4616450"/>
                    <a:gd name="connsiteY1" fmla="*/ 488950 h 4222750"/>
                    <a:gd name="connsiteX2" fmla="*/ 127000 w 4616450"/>
                    <a:gd name="connsiteY2" fmla="*/ 425450 h 4222750"/>
                    <a:gd name="connsiteX3" fmla="*/ 76200 w 4616450"/>
                    <a:gd name="connsiteY3" fmla="*/ 368300 h 4222750"/>
                    <a:gd name="connsiteX4" fmla="*/ 0 w 4616450"/>
                    <a:gd name="connsiteY4" fmla="*/ 355600 h 4222750"/>
                    <a:gd name="connsiteX5" fmla="*/ 95250 w 4616450"/>
                    <a:gd name="connsiteY5" fmla="*/ 241300 h 4222750"/>
                    <a:gd name="connsiteX6" fmla="*/ 228600 w 4616450"/>
                    <a:gd name="connsiteY6" fmla="*/ 127000 h 4222750"/>
                    <a:gd name="connsiteX7" fmla="*/ 247650 w 4616450"/>
                    <a:gd name="connsiteY7" fmla="*/ 152400 h 4222750"/>
                    <a:gd name="connsiteX8" fmla="*/ 323850 w 4616450"/>
                    <a:gd name="connsiteY8" fmla="*/ 88900 h 4222750"/>
                    <a:gd name="connsiteX9" fmla="*/ 361950 w 4616450"/>
                    <a:gd name="connsiteY9" fmla="*/ 152400 h 4222750"/>
                    <a:gd name="connsiteX10" fmla="*/ 419100 w 4616450"/>
                    <a:gd name="connsiteY10" fmla="*/ 146050 h 4222750"/>
                    <a:gd name="connsiteX11" fmla="*/ 444500 w 4616450"/>
                    <a:gd name="connsiteY11" fmla="*/ 127000 h 4222750"/>
                    <a:gd name="connsiteX12" fmla="*/ 508000 w 4616450"/>
                    <a:gd name="connsiteY12" fmla="*/ 146050 h 4222750"/>
                    <a:gd name="connsiteX13" fmla="*/ 622300 w 4616450"/>
                    <a:gd name="connsiteY13" fmla="*/ 88900 h 4222750"/>
                    <a:gd name="connsiteX14" fmla="*/ 679450 w 4616450"/>
                    <a:gd name="connsiteY14" fmla="*/ 44450 h 4222750"/>
                    <a:gd name="connsiteX15" fmla="*/ 723900 w 4616450"/>
                    <a:gd name="connsiteY15" fmla="*/ 63500 h 4222750"/>
                    <a:gd name="connsiteX16" fmla="*/ 742950 w 4616450"/>
                    <a:gd name="connsiteY16" fmla="*/ 38100 h 4222750"/>
                    <a:gd name="connsiteX17" fmla="*/ 730250 w 4616450"/>
                    <a:gd name="connsiteY17" fmla="*/ 12700 h 4222750"/>
                    <a:gd name="connsiteX18" fmla="*/ 762000 w 4616450"/>
                    <a:gd name="connsiteY18" fmla="*/ 0 h 4222750"/>
                    <a:gd name="connsiteX19" fmla="*/ 762000 w 4616450"/>
                    <a:gd name="connsiteY19" fmla="*/ 0 h 4222750"/>
                    <a:gd name="connsiteX20" fmla="*/ 863600 w 4616450"/>
                    <a:gd name="connsiteY20" fmla="*/ 50800 h 4222750"/>
                    <a:gd name="connsiteX21" fmla="*/ 927100 w 4616450"/>
                    <a:gd name="connsiteY21" fmla="*/ 50800 h 4222750"/>
                    <a:gd name="connsiteX22" fmla="*/ 971550 w 4616450"/>
                    <a:gd name="connsiteY22" fmla="*/ 101600 h 4222750"/>
                    <a:gd name="connsiteX23" fmla="*/ 1009650 w 4616450"/>
                    <a:gd name="connsiteY23" fmla="*/ 101600 h 4222750"/>
                    <a:gd name="connsiteX24" fmla="*/ 1009650 w 4616450"/>
                    <a:gd name="connsiteY24" fmla="*/ 50800 h 4222750"/>
                    <a:gd name="connsiteX25" fmla="*/ 1009650 w 4616450"/>
                    <a:gd name="connsiteY25" fmla="*/ 50800 h 4222750"/>
                    <a:gd name="connsiteX26" fmla="*/ 1028700 w 4616450"/>
                    <a:gd name="connsiteY26" fmla="*/ 6350 h 4222750"/>
                    <a:gd name="connsiteX27" fmla="*/ 1047750 w 4616450"/>
                    <a:gd name="connsiteY27" fmla="*/ 25400 h 4222750"/>
                    <a:gd name="connsiteX28" fmla="*/ 1098550 w 4616450"/>
                    <a:gd name="connsiteY28" fmla="*/ 6350 h 4222750"/>
                    <a:gd name="connsiteX29" fmla="*/ 1193800 w 4616450"/>
                    <a:gd name="connsiteY29" fmla="*/ 63500 h 4222750"/>
                    <a:gd name="connsiteX30" fmla="*/ 1200150 w 4616450"/>
                    <a:gd name="connsiteY30" fmla="*/ 101600 h 4222750"/>
                    <a:gd name="connsiteX31" fmla="*/ 1238250 w 4616450"/>
                    <a:gd name="connsiteY31" fmla="*/ 133350 h 4222750"/>
                    <a:gd name="connsiteX32" fmla="*/ 1308100 w 4616450"/>
                    <a:gd name="connsiteY32" fmla="*/ 165100 h 4222750"/>
                    <a:gd name="connsiteX33" fmla="*/ 1339850 w 4616450"/>
                    <a:gd name="connsiteY33" fmla="*/ 222250 h 4222750"/>
                    <a:gd name="connsiteX34" fmla="*/ 1365250 w 4616450"/>
                    <a:gd name="connsiteY34" fmla="*/ 285750 h 4222750"/>
                    <a:gd name="connsiteX35" fmla="*/ 1441450 w 4616450"/>
                    <a:gd name="connsiteY35" fmla="*/ 266700 h 4222750"/>
                    <a:gd name="connsiteX36" fmla="*/ 1466850 w 4616450"/>
                    <a:gd name="connsiteY36" fmla="*/ 304800 h 4222750"/>
                    <a:gd name="connsiteX37" fmla="*/ 1524000 w 4616450"/>
                    <a:gd name="connsiteY37" fmla="*/ 342900 h 4222750"/>
                    <a:gd name="connsiteX38" fmla="*/ 1606550 w 4616450"/>
                    <a:gd name="connsiteY38" fmla="*/ 336550 h 4222750"/>
                    <a:gd name="connsiteX39" fmla="*/ 1631950 w 4616450"/>
                    <a:gd name="connsiteY39" fmla="*/ 381000 h 4222750"/>
                    <a:gd name="connsiteX40" fmla="*/ 1714500 w 4616450"/>
                    <a:gd name="connsiteY40" fmla="*/ 406400 h 4222750"/>
                    <a:gd name="connsiteX41" fmla="*/ 1790700 w 4616450"/>
                    <a:gd name="connsiteY41" fmla="*/ 444500 h 4222750"/>
                    <a:gd name="connsiteX42" fmla="*/ 1905000 w 4616450"/>
                    <a:gd name="connsiteY42" fmla="*/ 495300 h 4222750"/>
                    <a:gd name="connsiteX43" fmla="*/ 2000250 w 4616450"/>
                    <a:gd name="connsiteY43" fmla="*/ 533400 h 4222750"/>
                    <a:gd name="connsiteX44" fmla="*/ 2038350 w 4616450"/>
                    <a:gd name="connsiteY44" fmla="*/ 584200 h 4222750"/>
                    <a:gd name="connsiteX45" fmla="*/ 2063750 w 4616450"/>
                    <a:gd name="connsiteY45" fmla="*/ 628650 h 4222750"/>
                    <a:gd name="connsiteX46" fmla="*/ 2063750 w 4616450"/>
                    <a:gd name="connsiteY46" fmla="*/ 673100 h 4222750"/>
                    <a:gd name="connsiteX47" fmla="*/ 2190750 w 4616450"/>
                    <a:gd name="connsiteY47" fmla="*/ 749300 h 4222750"/>
                    <a:gd name="connsiteX48" fmla="*/ 2286000 w 4616450"/>
                    <a:gd name="connsiteY48" fmla="*/ 742950 h 4222750"/>
                    <a:gd name="connsiteX49" fmla="*/ 2425700 w 4616450"/>
                    <a:gd name="connsiteY49" fmla="*/ 755650 h 4222750"/>
                    <a:gd name="connsiteX50" fmla="*/ 2489200 w 4616450"/>
                    <a:gd name="connsiteY50" fmla="*/ 755650 h 4222750"/>
                    <a:gd name="connsiteX51" fmla="*/ 2565400 w 4616450"/>
                    <a:gd name="connsiteY51" fmla="*/ 793750 h 4222750"/>
                    <a:gd name="connsiteX52" fmla="*/ 2641600 w 4616450"/>
                    <a:gd name="connsiteY52" fmla="*/ 800100 h 4222750"/>
                    <a:gd name="connsiteX53" fmla="*/ 2641600 w 4616450"/>
                    <a:gd name="connsiteY53" fmla="*/ 800100 h 4222750"/>
                    <a:gd name="connsiteX54" fmla="*/ 2698750 w 4616450"/>
                    <a:gd name="connsiteY54" fmla="*/ 882650 h 4222750"/>
                    <a:gd name="connsiteX55" fmla="*/ 2816225 w 4616450"/>
                    <a:gd name="connsiteY55" fmla="*/ 918369 h 4222750"/>
                    <a:gd name="connsiteX56" fmla="*/ 2912268 w 4616450"/>
                    <a:gd name="connsiteY56" fmla="*/ 931863 h 4222750"/>
                    <a:gd name="connsiteX57" fmla="*/ 2977356 w 4616450"/>
                    <a:gd name="connsiteY57" fmla="*/ 978694 h 4222750"/>
                    <a:gd name="connsiteX58" fmla="*/ 3040856 w 4616450"/>
                    <a:gd name="connsiteY58" fmla="*/ 992188 h 4222750"/>
                    <a:gd name="connsiteX59" fmla="*/ 3155155 w 4616450"/>
                    <a:gd name="connsiteY59" fmla="*/ 1021556 h 4222750"/>
                    <a:gd name="connsiteX60" fmla="*/ 3259137 w 4616450"/>
                    <a:gd name="connsiteY60" fmla="*/ 1019175 h 4222750"/>
                    <a:gd name="connsiteX61" fmla="*/ 3303588 w 4616450"/>
                    <a:gd name="connsiteY61" fmla="*/ 1077119 h 4222750"/>
                    <a:gd name="connsiteX62" fmla="*/ 3335337 w 4616450"/>
                    <a:gd name="connsiteY62" fmla="*/ 1158875 h 4222750"/>
                    <a:gd name="connsiteX63" fmla="*/ 3359150 w 4616450"/>
                    <a:gd name="connsiteY63" fmla="*/ 1266824 h 4222750"/>
                    <a:gd name="connsiteX64" fmla="*/ 3484562 w 4616450"/>
                    <a:gd name="connsiteY64" fmla="*/ 1362075 h 4222750"/>
                    <a:gd name="connsiteX65" fmla="*/ 3549650 w 4616450"/>
                    <a:gd name="connsiteY65" fmla="*/ 1416050 h 4222750"/>
                    <a:gd name="connsiteX66" fmla="*/ 3613150 w 4616450"/>
                    <a:gd name="connsiteY66" fmla="*/ 1458913 h 4222750"/>
                    <a:gd name="connsiteX67" fmla="*/ 3602831 w 4616450"/>
                    <a:gd name="connsiteY67" fmla="*/ 1524000 h 4222750"/>
                    <a:gd name="connsiteX68" fmla="*/ 3651250 w 4616450"/>
                    <a:gd name="connsiteY68" fmla="*/ 1549400 h 4222750"/>
                    <a:gd name="connsiteX69" fmla="*/ 3689350 w 4616450"/>
                    <a:gd name="connsiteY69" fmla="*/ 1561306 h 4222750"/>
                    <a:gd name="connsiteX70" fmla="*/ 3683000 w 4616450"/>
                    <a:gd name="connsiteY70" fmla="*/ 1625600 h 4222750"/>
                    <a:gd name="connsiteX71" fmla="*/ 3746500 w 4616450"/>
                    <a:gd name="connsiteY71" fmla="*/ 1644650 h 4222750"/>
                    <a:gd name="connsiteX72" fmla="*/ 3727450 w 4616450"/>
                    <a:gd name="connsiteY72" fmla="*/ 1701800 h 4222750"/>
                    <a:gd name="connsiteX73" fmla="*/ 3759200 w 4616450"/>
                    <a:gd name="connsiteY73" fmla="*/ 1758950 h 4222750"/>
                    <a:gd name="connsiteX74" fmla="*/ 3751263 w 4616450"/>
                    <a:gd name="connsiteY74" fmla="*/ 1791493 h 4222750"/>
                    <a:gd name="connsiteX75" fmla="*/ 3854450 w 4616450"/>
                    <a:gd name="connsiteY75" fmla="*/ 1765300 h 4222750"/>
                    <a:gd name="connsiteX76" fmla="*/ 3836988 w 4616450"/>
                    <a:gd name="connsiteY76" fmla="*/ 1828007 h 4222750"/>
                    <a:gd name="connsiteX77" fmla="*/ 3896519 w 4616450"/>
                    <a:gd name="connsiteY77" fmla="*/ 1830387 h 4222750"/>
                    <a:gd name="connsiteX78" fmla="*/ 3953669 w 4616450"/>
                    <a:gd name="connsiteY78" fmla="*/ 1902618 h 4222750"/>
                    <a:gd name="connsiteX79" fmla="*/ 3860800 w 4616450"/>
                    <a:gd name="connsiteY79" fmla="*/ 1892300 h 4222750"/>
                    <a:gd name="connsiteX80" fmla="*/ 3778250 w 4616450"/>
                    <a:gd name="connsiteY80" fmla="*/ 1898650 h 4222750"/>
                    <a:gd name="connsiteX81" fmla="*/ 3740150 w 4616450"/>
                    <a:gd name="connsiteY81" fmla="*/ 2222500 h 4222750"/>
                    <a:gd name="connsiteX82" fmla="*/ 3733800 w 4616450"/>
                    <a:gd name="connsiteY82" fmla="*/ 2336800 h 4222750"/>
                    <a:gd name="connsiteX83" fmla="*/ 3714750 w 4616450"/>
                    <a:gd name="connsiteY83" fmla="*/ 2457450 h 4222750"/>
                    <a:gd name="connsiteX84" fmla="*/ 3804444 w 4616450"/>
                    <a:gd name="connsiteY84" fmla="*/ 2638425 h 4222750"/>
                    <a:gd name="connsiteX85" fmla="*/ 3731419 w 4616450"/>
                    <a:gd name="connsiteY85" fmla="*/ 2676525 h 4222750"/>
                    <a:gd name="connsiteX86" fmla="*/ 3714750 w 4616450"/>
                    <a:gd name="connsiteY86" fmla="*/ 2705100 h 4222750"/>
                    <a:gd name="connsiteX87" fmla="*/ 3733800 w 4616450"/>
                    <a:gd name="connsiteY87" fmla="*/ 2781300 h 4222750"/>
                    <a:gd name="connsiteX88" fmla="*/ 3816350 w 4616450"/>
                    <a:gd name="connsiteY88" fmla="*/ 2813050 h 4222750"/>
                    <a:gd name="connsiteX89" fmla="*/ 3835400 w 4616450"/>
                    <a:gd name="connsiteY89" fmla="*/ 2857500 h 4222750"/>
                    <a:gd name="connsiteX90" fmla="*/ 3930650 w 4616450"/>
                    <a:gd name="connsiteY90" fmla="*/ 2819400 h 4222750"/>
                    <a:gd name="connsiteX91" fmla="*/ 3949700 w 4616450"/>
                    <a:gd name="connsiteY91" fmla="*/ 2908300 h 4222750"/>
                    <a:gd name="connsiteX92" fmla="*/ 4025900 w 4616450"/>
                    <a:gd name="connsiteY92" fmla="*/ 2965450 h 4222750"/>
                    <a:gd name="connsiteX93" fmla="*/ 4114800 w 4616450"/>
                    <a:gd name="connsiteY93" fmla="*/ 3009900 h 4222750"/>
                    <a:gd name="connsiteX94" fmla="*/ 4133850 w 4616450"/>
                    <a:gd name="connsiteY94" fmla="*/ 3086100 h 4222750"/>
                    <a:gd name="connsiteX95" fmla="*/ 4229100 w 4616450"/>
                    <a:gd name="connsiteY95" fmla="*/ 3143250 h 4222750"/>
                    <a:gd name="connsiteX96" fmla="*/ 4343400 w 4616450"/>
                    <a:gd name="connsiteY96" fmla="*/ 3200400 h 4222750"/>
                    <a:gd name="connsiteX97" fmla="*/ 4470400 w 4616450"/>
                    <a:gd name="connsiteY97" fmla="*/ 3219450 h 4222750"/>
                    <a:gd name="connsiteX98" fmla="*/ 4565650 w 4616450"/>
                    <a:gd name="connsiteY98" fmla="*/ 3270250 h 4222750"/>
                    <a:gd name="connsiteX99" fmla="*/ 4540250 w 4616450"/>
                    <a:gd name="connsiteY99" fmla="*/ 3346450 h 4222750"/>
                    <a:gd name="connsiteX100" fmla="*/ 4591050 w 4616450"/>
                    <a:gd name="connsiteY100" fmla="*/ 3397250 h 4222750"/>
                    <a:gd name="connsiteX101" fmla="*/ 4610100 w 4616450"/>
                    <a:gd name="connsiteY101" fmla="*/ 3416300 h 4222750"/>
                    <a:gd name="connsiteX102" fmla="*/ 4616450 w 4616450"/>
                    <a:gd name="connsiteY102" fmla="*/ 3473450 h 4222750"/>
                    <a:gd name="connsiteX103" fmla="*/ 4508500 w 4616450"/>
                    <a:gd name="connsiteY103" fmla="*/ 3454400 h 4222750"/>
                    <a:gd name="connsiteX104" fmla="*/ 4425950 w 4616450"/>
                    <a:gd name="connsiteY104" fmla="*/ 3454400 h 4222750"/>
                    <a:gd name="connsiteX105" fmla="*/ 4381500 w 4616450"/>
                    <a:gd name="connsiteY105" fmla="*/ 3492500 h 4222750"/>
                    <a:gd name="connsiteX106" fmla="*/ 4362450 w 4616450"/>
                    <a:gd name="connsiteY106" fmla="*/ 3543300 h 4222750"/>
                    <a:gd name="connsiteX107" fmla="*/ 4375150 w 4616450"/>
                    <a:gd name="connsiteY107" fmla="*/ 3587750 h 4222750"/>
                    <a:gd name="connsiteX108" fmla="*/ 4254500 w 4616450"/>
                    <a:gd name="connsiteY108" fmla="*/ 3619500 h 4222750"/>
                    <a:gd name="connsiteX109" fmla="*/ 4203700 w 4616450"/>
                    <a:gd name="connsiteY109" fmla="*/ 3562350 h 4222750"/>
                    <a:gd name="connsiteX110" fmla="*/ 4178300 w 4616450"/>
                    <a:gd name="connsiteY110" fmla="*/ 3505200 h 4222750"/>
                    <a:gd name="connsiteX111" fmla="*/ 4133850 w 4616450"/>
                    <a:gd name="connsiteY111" fmla="*/ 3505200 h 4222750"/>
                    <a:gd name="connsiteX112" fmla="*/ 4127500 w 4616450"/>
                    <a:gd name="connsiteY112" fmla="*/ 3575050 h 4222750"/>
                    <a:gd name="connsiteX113" fmla="*/ 4019550 w 4616450"/>
                    <a:gd name="connsiteY113" fmla="*/ 3556000 h 4222750"/>
                    <a:gd name="connsiteX114" fmla="*/ 3978275 w 4616450"/>
                    <a:gd name="connsiteY114" fmla="*/ 3617119 h 4222750"/>
                    <a:gd name="connsiteX115" fmla="*/ 3949700 w 4616450"/>
                    <a:gd name="connsiteY115" fmla="*/ 3708400 h 4222750"/>
                    <a:gd name="connsiteX116" fmla="*/ 3949700 w 4616450"/>
                    <a:gd name="connsiteY116" fmla="*/ 3708400 h 4222750"/>
                    <a:gd name="connsiteX117" fmla="*/ 3835400 w 4616450"/>
                    <a:gd name="connsiteY117" fmla="*/ 3722687 h 4222750"/>
                    <a:gd name="connsiteX118" fmla="*/ 3797300 w 4616450"/>
                    <a:gd name="connsiteY118" fmla="*/ 3835400 h 4222750"/>
                    <a:gd name="connsiteX119" fmla="*/ 3733800 w 4616450"/>
                    <a:gd name="connsiteY119" fmla="*/ 3841750 h 4222750"/>
                    <a:gd name="connsiteX120" fmla="*/ 3740150 w 4616450"/>
                    <a:gd name="connsiteY120" fmla="*/ 4135438 h 4222750"/>
                    <a:gd name="connsiteX121" fmla="*/ 3638550 w 4616450"/>
                    <a:gd name="connsiteY121" fmla="*/ 4203700 h 4222750"/>
                    <a:gd name="connsiteX122" fmla="*/ 3511550 w 4616450"/>
                    <a:gd name="connsiteY122" fmla="*/ 4038600 h 4222750"/>
                    <a:gd name="connsiteX123" fmla="*/ 3473450 w 4616450"/>
                    <a:gd name="connsiteY123" fmla="*/ 4032250 h 4222750"/>
                    <a:gd name="connsiteX124" fmla="*/ 3441700 w 4616450"/>
                    <a:gd name="connsiteY124" fmla="*/ 4089400 h 4222750"/>
                    <a:gd name="connsiteX125" fmla="*/ 3397250 w 4616450"/>
                    <a:gd name="connsiteY125" fmla="*/ 4127500 h 4222750"/>
                    <a:gd name="connsiteX126" fmla="*/ 3314700 w 4616450"/>
                    <a:gd name="connsiteY126" fmla="*/ 4121150 h 4222750"/>
                    <a:gd name="connsiteX127" fmla="*/ 3225800 w 4616450"/>
                    <a:gd name="connsiteY127" fmla="*/ 4095750 h 4222750"/>
                    <a:gd name="connsiteX128" fmla="*/ 3194050 w 4616450"/>
                    <a:gd name="connsiteY128" fmla="*/ 4038600 h 4222750"/>
                    <a:gd name="connsiteX129" fmla="*/ 3130550 w 4616450"/>
                    <a:gd name="connsiteY129" fmla="*/ 4070350 h 4222750"/>
                    <a:gd name="connsiteX130" fmla="*/ 3054350 w 4616450"/>
                    <a:gd name="connsiteY130" fmla="*/ 4032250 h 4222750"/>
                    <a:gd name="connsiteX131" fmla="*/ 2882900 w 4616450"/>
                    <a:gd name="connsiteY131" fmla="*/ 4222750 h 4222750"/>
                    <a:gd name="connsiteX132" fmla="*/ 2819400 w 4616450"/>
                    <a:gd name="connsiteY132" fmla="*/ 4203700 h 4222750"/>
                    <a:gd name="connsiteX133" fmla="*/ 2898775 w 4616450"/>
                    <a:gd name="connsiteY133" fmla="*/ 4117975 h 4222750"/>
                    <a:gd name="connsiteX134" fmla="*/ 2832100 w 4616450"/>
                    <a:gd name="connsiteY134" fmla="*/ 4102100 h 4222750"/>
                    <a:gd name="connsiteX135" fmla="*/ 2832100 w 4616450"/>
                    <a:gd name="connsiteY135" fmla="*/ 4013200 h 4222750"/>
                    <a:gd name="connsiteX136" fmla="*/ 2882900 w 4616450"/>
                    <a:gd name="connsiteY136" fmla="*/ 3956050 h 4222750"/>
                    <a:gd name="connsiteX137" fmla="*/ 2813050 w 4616450"/>
                    <a:gd name="connsiteY137" fmla="*/ 3943350 h 4222750"/>
                    <a:gd name="connsiteX138" fmla="*/ 2749550 w 4616450"/>
                    <a:gd name="connsiteY138" fmla="*/ 3987800 h 4222750"/>
                    <a:gd name="connsiteX139" fmla="*/ 2743200 w 4616450"/>
                    <a:gd name="connsiteY139" fmla="*/ 3943350 h 4222750"/>
                    <a:gd name="connsiteX140" fmla="*/ 2806700 w 4616450"/>
                    <a:gd name="connsiteY140" fmla="*/ 3867150 h 4222750"/>
                    <a:gd name="connsiteX141" fmla="*/ 2800350 w 4616450"/>
                    <a:gd name="connsiteY141" fmla="*/ 3835400 h 4222750"/>
                    <a:gd name="connsiteX142" fmla="*/ 2889250 w 4616450"/>
                    <a:gd name="connsiteY142" fmla="*/ 3733800 h 4222750"/>
                    <a:gd name="connsiteX143" fmla="*/ 2927350 w 4616450"/>
                    <a:gd name="connsiteY143" fmla="*/ 3657600 h 4222750"/>
                    <a:gd name="connsiteX144" fmla="*/ 2933700 w 4616450"/>
                    <a:gd name="connsiteY144" fmla="*/ 3600450 h 4222750"/>
                    <a:gd name="connsiteX145" fmla="*/ 3035300 w 4616450"/>
                    <a:gd name="connsiteY145" fmla="*/ 3448050 h 4222750"/>
                    <a:gd name="connsiteX146" fmla="*/ 2861468 w 4616450"/>
                    <a:gd name="connsiteY146" fmla="*/ 3317081 h 4222750"/>
                    <a:gd name="connsiteX147" fmla="*/ 2984500 w 4616450"/>
                    <a:gd name="connsiteY147" fmla="*/ 3149600 h 4222750"/>
                    <a:gd name="connsiteX148" fmla="*/ 2965450 w 4616450"/>
                    <a:gd name="connsiteY148" fmla="*/ 3117850 h 4222750"/>
                    <a:gd name="connsiteX149" fmla="*/ 2933700 w 4616450"/>
                    <a:gd name="connsiteY149" fmla="*/ 3111500 h 4222750"/>
                    <a:gd name="connsiteX150" fmla="*/ 2908300 w 4616450"/>
                    <a:gd name="connsiteY150" fmla="*/ 3155950 h 4222750"/>
                    <a:gd name="connsiteX151" fmla="*/ 2755900 w 4616450"/>
                    <a:gd name="connsiteY151" fmla="*/ 3098800 h 4222750"/>
                    <a:gd name="connsiteX152" fmla="*/ 2705100 w 4616450"/>
                    <a:gd name="connsiteY152" fmla="*/ 3092450 h 4222750"/>
                    <a:gd name="connsiteX153" fmla="*/ 2622550 w 4616450"/>
                    <a:gd name="connsiteY153" fmla="*/ 3149600 h 4222750"/>
                    <a:gd name="connsiteX154" fmla="*/ 2571750 w 4616450"/>
                    <a:gd name="connsiteY154" fmla="*/ 3111500 h 4222750"/>
                    <a:gd name="connsiteX155" fmla="*/ 2501900 w 4616450"/>
                    <a:gd name="connsiteY155" fmla="*/ 3149600 h 4222750"/>
                    <a:gd name="connsiteX156" fmla="*/ 2514600 w 4616450"/>
                    <a:gd name="connsiteY156" fmla="*/ 3213100 h 4222750"/>
                    <a:gd name="connsiteX157" fmla="*/ 2482850 w 4616450"/>
                    <a:gd name="connsiteY157" fmla="*/ 3352800 h 4222750"/>
                    <a:gd name="connsiteX158" fmla="*/ 2400300 w 4616450"/>
                    <a:gd name="connsiteY158" fmla="*/ 3333750 h 4222750"/>
                    <a:gd name="connsiteX159" fmla="*/ 2381250 w 4616450"/>
                    <a:gd name="connsiteY159" fmla="*/ 3429000 h 4222750"/>
                    <a:gd name="connsiteX160" fmla="*/ 2381250 w 4616450"/>
                    <a:gd name="connsiteY160" fmla="*/ 3511550 h 4222750"/>
                    <a:gd name="connsiteX161" fmla="*/ 2381250 w 4616450"/>
                    <a:gd name="connsiteY161" fmla="*/ 3619500 h 4222750"/>
                    <a:gd name="connsiteX162" fmla="*/ 2406650 w 4616450"/>
                    <a:gd name="connsiteY162" fmla="*/ 3695700 h 4222750"/>
                    <a:gd name="connsiteX163" fmla="*/ 2444750 w 4616450"/>
                    <a:gd name="connsiteY163" fmla="*/ 3740150 h 4222750"/>
                    <a:gd name="connsiteX164" fmla="*/ 2476500 w 4616450"/>
                    <a:gd name="connsiteY164" fmla="*/ 3771900 h 4222750"/>
                    <a:gd name="connsiteX165" fmla="*/ 2413000 w 4616450"/>
                    <a:gd name="connsiteY165" fmla="*/ 3829050 h 4222750"/>
                    <a:gd name="connsiteX166" fmla="*/ 2381250 w 4616450"/>
                    <a:gd name="connsiteY166" fmla="*/ 3759200 h 4222750"/>
                    <a:gd name="connsiteX167" fmla="*/ 2381250 w 4616450"/>
                    <a:gd name="connsiteY167" fmla="*/ 3759200 h 4222750"/>
                    <a:gd name="connsiteX168" fmla="*/ 2298700 w 4616450"/>
                    <a:gd name="connsiteY168" fmla="*/ 3670300 h 4222750"/>
                    <a:gd name="connsiteX169" fmla="*/ 2190750 w 4616450"/>
                    <a:gd name="connsiteY169" fmla="*/ 3676650 h 4222750"/>
                    <a:gd name="connsiteX170" fmla="*/ 2146300 w 4616450"/>
                    <a:gd name="connsiteY170" fmla="*/ 3632200 h 4222750"/>
                    <a:gd name="connsiteX171" fmla="*/ 2178050 w 4616450"/>
                    <a:gd name="connsiteY171" fmla="*/ 3556000 h 4222750"/>
                    <a:gd name="connsiteX172" fmla="*/ 2222500 w 4616450"/>
                    <a:gd name="connsiteY172" fmla="*/ 3473450 h 4222750"/>
                    <a:gd name="connsiteX173" fmla="*/ 2228850 w 4616450"/>
                    <a:gd name="connsiteY173" fmla="*/ 3397250 h 4222750"/>
                    <a:gd name="connsiteX174" fmla="*/ 2190750 w 4616450"/>
                    <a:gd name="connsiteY174" fmla="*/ 3340100 h 4222750"/>
                    <a:gd name="connsiteX175" fmla="*/ 2139950 w 4616450"/>
                    <a:gd name="connsiteY175" fmla="*/ 3340100 h 4222750"/>
                    <a:gd name="connsiteX176" fmla="*/ 2209800 w 4616450"/>
                    <a:gd name="connsiteY176" fmla="*/ 3295650 h 4222750"/>
                    <a:gd name="connsiteX177" fmla="*/ 2317750 w 4616450"/>
                    <a:gd name="connsiteY177" fmla="*/ 3238500 h 4222750"/>
                    <a:gd name="connsiteX178" fmla="*/ 2336800 w 4616450"/>
                    <a:gd name="connsiteY178" fmla="*/ 3143250 h 4222750"/>
                    <a:gd name="connsiteX179" fmla="*/ 2355850 w 4616450"/>
                    <a:gd name="connsiteY179" fmla="*/ 3092450 h 4222750"/>
                    <a:gd name="connsiteX180" fmla="*/ 2432050 w 4616450"/>
                    <a:gd name="connsiteY180" fmla="*/ 3035300 h 4222750"/>
                    <a:gd name="connsiteX181" fmla="*/ 2368550 w 4616450"/>
                    <a:gd name="connsiteY181" fmla="*/ 2952750 h 4222750"/>
                    <a:gd name="connsiteX182" fmla="*/ 2311400 w 4616450"/>
                    <a:gd name="connsiteY182" fmla="*/ 2978150 h 4222750"/>
                    <a:gd name="connsiteX183" fmla="*/ 2203450 w 4616450"/>
                    <a:gd name="connsiteY183" fmla="*/ 2965450 h 4222750"/>
                    <a:gd name="connsiteX184" fmla="*/ 2139950 w 4616450"/>
                    <a:gd name="connsiteY184" fmla="*/ 2952750 h 4222750"/>
                    <a:gd name="connsiteX185" fmla="*/ 2082800 w 4616450"/>
                    <a:gd name="connsiteY185" fmla="*/ 2844800 h 4222750"/>
                    <a:gd name="connsiteX186" fmla="*/ 2012950 w 4616450"/>
                    <a:gd name="connsiteY186" fmla="*/ 2819400 h 4222750"/>
                    <a:gd name="connsiteX187" fmla="*/ 1898650 w 4616450"/>
                    <a:gd name="connsiteY187" fmla="*/ 2832100 h 4222750"/>
                    <a:gd name="connsiteX188" fmla="*/ 1828800 w 4616450"/>
                    <a:gd name="connsiteY188" fmla="*/ 2870200 h 4222750"/>
                    <a:gd name="connsiteX189" fmla="*/ 1758950 w 4616450"/>
                    <a:gd name="connsiteY189" fmla="*/ 2857500 h 4222750"/>
                    <a:gd name="connsiteX190" fmla="*/ 1797050 w 4616450"/>
                    <a:gd name="connsiteY190" fmla="*/ 2762250 h 4222750"/>
                    <a:gd name="connsiteX191" fmla="*/ 1720850 w 4616450"/>
                    <a:gd name="connsiteY191" fmla="*/ 2730500 h 4222750"/>
                    <a:gd name="connsiteX192" fmla="*/ 1676400 w 4616450"/>
                    <a:gd name="connsiteY192" fmla="*/ 2730500 h 4222750"/>
                    <a:gd name="connsiteX193" fmla="*/ 1631950 w 4616450"/>
                    <a:gd name="connsiteY193" fmla="*/ 2711450 h 4222750"/>
                    <a:gd name="connsiteX194" fmla="*/ 1593850 w 4616450"/>
                    <a:gd name="connsiteY194" fmla="*/ 2806700 h 4222750"/>
                    <a:gd name="connsiteX195" fmla="*/ 1581150 w 4616450"/>
                    <a:gd name="connsiteY195" fmla="*/ 2743200 h 4222750"/>
                    <a:gd name="connsiteX196" fmla="*/ 1555750 w 4616450"/>
                    <a:gd name="connsiteY196" fmla="*/ 2673350 h 4222750"/>
                    <a:gd name="connsiteX197" fmla="*/ 1530350 w 4616450"/>
                    <a:gd name="connsiteY197" fmla="*/ 2711450 h 4222750"/>
                    <a:gd name="connsiteX198" fmla="*/ 1517650 w 4616450"/>
                    <a:gd name="connsiteY198" fmla="*/ 2654300 h 4222750"/>
                    <a:gd name="connsiteX199" fmla="*/ 1473200 w 4616450"/>
                    <a:gd name="connsiteY199" fmla="*/ 2635250 h 4222750"/>
                    <a:gd name="connsiteX200" fmla="*/ 1397000 w 4616450"/>
                    <a:gd name="connsiteY200" fmla="*/ 2603500 h 4222750"/>
                    <a:gd name="connsiteX201" fmla="*/ 1308100 w 4616450"/>
                    <a:gd name="connsiteY201" fmla="*/ 2667000 h 4222750"/>
                    <a:gd name="connsiteX202" fmla="*/ 1200150 w 4616450"/>
                    <a:gd name="connsiteY202" fmla="*/ 2584450 h 4222750"/>
                    <a:gd name="connsiteX203" fmla="*/ 1127125 w 4616450"/>
                    <a:gd name="connsiteY203" fmla="*/ 2593975 h 4222750"/>
                    <a:gd name="connsiteX204" fmla="*/ 1046162 w 4616450"/>
                    <a:gd name="connsiteY204" fmla="*/ 2597150 h 4222750"/>
                    <a:gd name="connsiteX205" fmla="*/ 1011238 w 4616450"/>
                    <a:gd name="connsiteY205" fmla="*/ 2541588 h 4222750"/>
                    <a:gd name="connsiteX206" fmla="*/ 1009650 w 4616450"/>
                    <a:gd name="connsiteY206" fmla="*/ 2463800 h 4222750"/>
                    <a:gd name="connsiteX207" fmla="*/ 1066800 w 4616450"/>
                    <a:gd name="connsiteY207" fmla="*/ 2413000 h 4222750"/>
                    <a:gd name="connsiteX208" fmla="*/ 1028700 w 4616450"/>
                    <a:gd name="connsiteY208" fmla="*/ 2368550 h 4222750"/>
                    <a:gd name="connsiteX209" fmla="*/ 990600 w 4616450"/>
                    <a:gd name="connsiteY209" fmla="*/ 2343150 h 4222750"/>
                    <a:gd name="connsiteX210" fmla="*/ 889000 w 4616450"/>
                    <a:gd name="connsiteY210" fmla="*/ 2324100 h 4222750"/>
                    <a:gd name="connsiteX211" fmla="*/ 787400 w 4616450"/>
                    <a:gd name="connsiteY211" fmla="*/ 2311400 h 4222750"/>
                    <a:gd name="connsiteX212" fmla="*/ 777875 w 4616450"/>
                    <a:gd name="connsiteY212" fmla="*/ 2245519 h 4222750"/>
                    <a:gd name="connsiteX213" fmla="*/ 805656 w 4616450"/>
                    <a:gd name="connsiteY213" fmla="*/ 2173288 h 4222750"/>
                    <a:gd name="connsiteX0" fmla="*/ 114300 w 4616450"/>
                    <a:gd name="connsiteY0" fmla="*/ 533400 h 4222750"/>
                    <a:gd name="connsiteX1" fmla="*/ 69850 w 4616450"/>
                    <a:gd name="connsiteY1" fmla="*/ 488950 h 4222750"/>
                    <a:gd name="connsiteX2" fmla="*/ 127000 w 4616450"/>
                    <a:gd name="connsiteY2" fmla="*/ 425450 h 4222750"/>
                    <a:gd name="connsiteX3" fmla="*/ 76200 w 4616450"/>
                    <a:gd name="connsiteY3" fmla="*/ 368300 h 4222750"/>
                    <a:gd name="connsiteX4" fmla="*/ 0 w 4616450"/>
                    <a:gd name="connsiteY4" fmla="*/ 355600 h 4222750"/>
                    <a:gd name="connsiteX5" fmla="*/ 95250 w 4616450"/>
                    <a:gd name="connsiteY5" fmla="*/ 241300 h 4222750"/>
                    <a:gd name="connsiteX6" fmla="*/ 228600 w 4616450"/>
                    <a:gd name="connsiteY6" fmla="*/ 127000 h 4222750"/>
                    <a:gd name="connsiteX7" fmla="*/ 247650 w 4616450"/>
                    <a:gd name="connsiteY7" fmla="*/ 152400 h 4222750"/>
                    <a:gd name="connsiteX8" fmla="*/ 323850 w 4616450"/>
                    <a:gd name="connsiteY8" fmla="*/ 88900 h 4222750"/>
                    <a:gd name="connsiteX9" fmla="*/ 361950 w 4616450"/>
                    <a:gd name="connsiteY9" fmla="*/ 152400 h 4222750"/>
                    <a:gd name="connsiteX10" fmla="*/ 419100 w 4616450"/>
                    <a:gd name="connsiteY10" fmla="*/ 146050 h 4222750"/>
                    <a:gd name="connsiteX11" fmla="*/ 444500 w 4616450"/>
                    <a:gd name="connsiteY11" fmla="*/ 127000 h 4222750"/>
                    <a:gd name="connsiteX12" fmla="*/ 508000 w 4616450"/>
                    <a:gd name="connsiteY12" fmla="*/ 146050 h 4222750"/>
                    <a:gd name="connsiteX13" fmla="*/ 622300 w 4616450"/>
                    <a:gd name="connsiteY13" fmla="*/ 88900 h 4222750"/>
                    <a:gd name="connsiteX14" fmla="*/ 679450 w 4616450"/>
                    <a:gd name="connsiteY14" fmla="*/ 44450 h 4222750"/>
                    <a:gd name="connsiteX15" fmla="*/ 723900 w 4616450"/>
                    <a:gd name="connsiteY15" fmla="*/ 63500 h 4222750"/>
                    <a:gd name="connsiteX16" fmla="*/ 742950 w 4616450"/>
                    <a:gd name="connsiteY16" fmla="*/ 38100 h 4222750"/>
                    <a:gd name="connsiteX17" fmla="*/ 730250 w 4616450"/>
                    <a:gd name="connsiteY17" fmla="*/ 12700 h 4222750"/>
                    <a:gd name="connsiteX18" fmla="*/ 762000 w 4616450"/>
                    <a:gd name="connsiteY18" fmla="*/ 0 h 4222750"/>
                    <a:gd name="connsiteX19" fmla="*/ 762000 w 4616450"/>
                    <a:gd name="connsiteY19" fmla="*/ 0 h 4222750"/>
                    <a:gd name="connsiteX20" fmla="*/ 863600 w 4616450"/>
                    <a:gd name="connsiteY20" fmla="*/ 50800 h 4222750"/>
                    <a:gd name="connsiteX21" fmla="*/ 927100 w 4616450"/>
                    <a:gd name="connsiteY21" fmla="*/ 50800 h 4222750"/>
                    <a:gd name="connsiteX22" fmla="*/ 971550 w 4616450"/>
                    <a:gd name="connsiteY22" fmla="*/ 101600 h 4222750"/>
                    <a:gd name="connsiteX23" fmla="*/ 1009650 w 4616450"/>
                    <a:gd name="connsiteY23" fmla="*/ 101600 h 4222750"/>
                    <a:gd name="connsiteX24" fmla="*/ 1009650 w 4616450"/>
                    <a:gd name="connsiteY24" fmla="*/ 50800 h 4222750"/>
                    <a:gd name="connsiteX25" fmla="*/ 1009650 w 4616450"/>
                    <a:gd name="connsiteY25" fmla="*/ 50800 h 4222750"/>
                    <a:gd name="connsiteX26" fmla="*/ 1028700 w 4616450"/>
                    <a:gd name="connsiteY26" fmla="*/ 6350 h 4222750"/>
                    <a:gd name="connsiteX27" fmla="*/ 1047750 w 4616450"/>
                    <a:gd name="connsiteY27" fmla="*/ 25400 h 4222750"/>
                    <a:gd name="connsiteX28" fmla="*/ 1098550 w 4616450"/>
                    <a:gd name="connsiteY28" fmla="*/ 6350 h 4222750"/>
                    <a:gd name="connsiteX29" fmla="*/ 1193800 w 4616450"/>
                    <a:gd name="connsiteY29" fmla="*/ 63500 h 4222750"/>
                    <a:gd name="connsiteX30" fmla="*/ 1200150 w 4616450"/>
                    <a:gd name="connsiteY30" fmla="*/ 101600 h 4222750"/>
                    <a:gd name="connsiteX31" fmla="*/ 1238250 w 4616450"/>
                    <a:gd name="connsiteY31" fmla="*/ 133350 h 4222750"/>
                    <a:gd name="connsiteX32" fmla="*/ 1308100 w 4616450"/>
                    <a:gd name="connsiteY32" fmla="*/ 165100 h 4222750"/>
                    <a:gd name="connsiteX33" fmla="*/ 1339850 w 4616450"/>
                    <a:gd name="connsiteY33" fmla="*/ 222250 h 4222750"/>
                    <a:gd name="connsiteX34" fmla="*/ 1365250 w 4616450"/>
                    <a:gd name="connsiteY34" fmla="*/ 285750 h 4222750"/>
                    <a:gd name="connsiteX35" fmla="*/ 1441450 w 4616450"/>
                    <a:gd name="connsiteY35" fmla="*/ 266700 h 4222750"/>
                    <a:gd name="connsiteX36" fmla="*/ 1466850 w 4616450"/>
                    <a:gd name="connsiteY36" fmla="*/ 304800 h 4222750"/>
                    <a:gd name="connsiteX37" fmla="*/ 1524000 w 4616450"/>
                    <a:gd name="connsiteY37" fmla="*/ 342900 h 4222750"/>
                    <a:gd name="connsiteX38" fmla="*/ 1606550 w 4616450"/>
                    <a:gd name="connsiteY38" fmla="*/ 336550 h 4222750"/>
                    <a:gd name="connsiteX39" fmla="*/ 1631950 w 4616450"/>
                    <a:gd name="connsiteY39" fmla="*/ 381000 h 4222750"/>
                    <a:gd name="connsiteX40" fmla="*/ 1714500 w 4616450"/>
                    <a:gd name="connsiteY40" fmla="*/ 406400 h 4222750"/>
                    <a:gd name="connsiteX41" fmla="*/ 1790700 w 4616450"/>
                    <a:gd name="connsiteY41" fmla="*/ 444500 h 4222750"/>
                    <a:gd name="connsiteX42" fmla="*/ 1905000 w 4616450"/>
                    <a:gd name="connsiteY42" fmla="*/ 495300 h 4222750"/>
                    <a:gd name="connsiteX43" fmla="*/ 2000250 w 4616450"/>
                    <a:gd name="connsiteY43" fmla="*/ 533400 h 4222750"/>
                    <a:gd name="connsiteX44" fmla="*/ 2038350 w 4616450"/>
                    <a:gd name="connsiteY44" fmla="*/ 584200 h 4222750"/>
                    <a:gd name="connsiteX45" fmla="*/ 2063750 w 4616450"/>
                    <a:gd name="connsiteY45" fmla="*/ 628650 h 4222750"/>
                    <a:gd name="connsiteX46" fmla="*/ 2063750 w 4616450"/>
                    <a:gd name="connsiteY46" fmla="*/ 673100 h 4222750"/>
                    <a:gd name="connsiteX47" fmla="*/ 2190750 w 4616450"/>
                    <a:gd name="connsiteY47" fmla="*/ 749300 h 4222750"/>
                    <a:gd name="connsiteX48" fmla="*/ 2286000 w 4616450"/>
                    <a:gd name="connsiteY48" fmla="*/ 742950 h 4222750"/>
                    <a:gd name="connsiteX49" fmla="*/ 2425700 w 4616450"/>
                    <a:gd name="connsiteY49" fmla="*/ 755650 h 4222750"/>
                    <a:gd name="connsiteX50" fmla="*/ 2489200 w 4616450"/>
                    <a:gd name="connsiteY50" fmla="*/ 755650 h 4222750"/>
                    <a:gd name="connsiteX51" fmla="*/ 2565400 w 4616450"/>
                    <a:gd name="connsiteY51" fmla="*/ 793750 h 4222750"/>
                    <a:gd name="connsiteX52" fmla="*/ 2641600 w 4616450"/>
                    <a:gd name="connsiteY52" fmla="*/ 800100 h 4222750"/>
                    <a:gd name="connsiteX53" fmla="*/ 2641600 w 4616450"/>
                    <a:gd name="connsiteY53" fmla="*/ 800100 h 4222750"/>
                    <a:gd name="connsiteX54" fmla="*/ 2698750 w 4616450"/>
                    <a:gd name="connsiteY54" fmla="*/ 882650 h 4222750"/>
                    <a:gd name="connsiteX55" fmla="*/ 2816225 w 4616450"/>
                    <a:gd name="connsiteY55" fmla="*/ 918369 h 4222750"/>
                    <a:gd name="connsiteX56" fmla="*/ 2912268 w 4616450"/>
                    <a:gd name="connsiteY56" fmla="*/ 931863 h 4222750"/>
                    <a:gd name="connsiteX57" fmla="*/ 2977356 w 4616450"/>
                    <a:gd name="connsiteY57" fmla="*/ 978694 h 4222750"/>
                    <a:gd name="connsiteX58" fmla="*/ 3040856 w 4616450"/>
                    <a:gd name="connsiteY58" fmla="*/ 992188 h 4222750"/>
                    <a:gd name="connsiteX59" fmla="*/ 3155155 w 4616450"/>
                    <a:gd name="connsiteY59" fmla="*/ 1021556 h 4222750"/>
                    <a:gd name="connsiteX60" fmla="*/ 3259137 w 4616450"/>
                    <a:gd name="connsiteY60" fmla="*/ 1019175 h 4222750"/>
                    <a:gd name="connsiteX61" fmla="*/ 3303588 w 4616450"/>
                    <a:gd name="connsiteY61" fmla="*/ 1077119 h 4222750"/>
                    <a:gd name="connsiteX62" fmla="*/ 3335337 w 4616450"/>
                    <a:gd name="connsiteY62" fmla="*/ 1158875 h 4222750"/>
                    <a:gd name="connsiteX63" fmla="*/ 3359150 w 4616450"/>
                    <a:gd name="connsiteY63" fmla="*/ 1266824 h 4222750"/>
                    <a:gd name="connsiteX64" fmla="*/ 3484562 w 4616450"/>
                    <a:gd name="connsiteY64" fmla="*/ 1362075 h 4222750"/>
                    <a:gd name="connsiteX65" fmla="*/ 3549650 w 4616450"/>
                    <a:gd name="connsiteY65" fmla="*/ 1416050 h 4222750"/>
                    <a:gd name="connsiteX66" fmla="*/ 3613150 w 4616450"/>
                    <a:gd name="connsiteY66" fmla="*/ 1458913 h 4222750"/>
                    <a:gd name="connsiteX67" fmla="*/ 3602831 w 4616450"/>
                    <a:gd name="connsiteY67" fmla="*/ 1524000 h 4222750"/>
                    <a:gd name="connsiteX68" fmla="*/ 3651250 w 4616450"/>
                    <a:gd name="connsiteY68" fmla="*/ 1549400 h 4222750"/>
                    <a:gd name="connsiteX69" fmla="*/ 3689350 w 4616450"/>
                    <a:gd name="connsiteY69" fmla="*/ 1561306 h 4222750"/>
                    <a:gd name="connsiteX70" fmla="*/ 3683000 w 4616450"/>
                    <a:gd name="connsiteY70" fmla="*/ 1625600 h 4222750"/>
                    <a:gd name="connsiteX71" fmla="*/ 3746500 w 4616450"/>
                    <a:gd name="connsiteY71" fmla="*/ 1644650 h 4222750"/>
                    <a:gd name="connsiteX72" fmla="*/ 3727450 w 4616450"/>
                    <a:gd name="connsiteY72" fmla="*/ 1701800 h 4222750"/>
                    <a:gd name="connsiteX73" fmla="*/ 3759200 w 4616450"/>
                    <a:gd name="connsiteY73" fmla="*/ 1758950 h 4222750"/>
                    <a:gd name="connsiteX74" fmla="*/ 3751263 w 4616450"/>
                    <a:gd name="connsiteY74" fmla="*/ 1791493 h 4222750"/>
                    <a:gd name="connsiteX75" fmla="*/ 3854450 w 4616450"/>
                    <a:gd name="connsiteY75" fmla="*/ 1765300 h 4222750"/>
                    <a:gd name="connsiteX76" fmla="*/ 3836988 w 4616450"/>
                    <a:gd name="connsiteY76" fmla="*/ 1828007 h 4222750"/>
                    <a:gd name="connsiteX77" fmla="*/ 3896519 w 4616450"/>
                    <a:gd name="connsiteY77" fmla="*/ 1830387 h 4222750"/>
                    <a:gd name="connsiteX78" fmla="*/ 3953669 w 4616450"/>
                    <a:gd name="connsiteY78" fmla="*/ 1902618 h 4222750"/>
                    <a:gd name="connsiteX79" fmla="*/ 3860800 w 4616450"/>
                    <a:gd name="connsiteY79" fmla="*/ 1892300 h 4222750"/>
                    <a:gd name="connsiteX80" fmla="*/ 3778250 w 4616450"/>
                    <a:gd name="connsiteY80" fmla="*/ 1898650 h 4222750"/>
                    <a:gd name="connsiteX81" fmla="*/ 3740150 w 4616450"/>
                    <a:gd name="connsiteY81" fmla="*/ 2222500 h 4222750"/>
                    <a:gd name="connsiteX82" fmla="*/ 3733800 w 4616450"/>
                    <a:gd name="connsiteY82" fmla="*/ 2336800 h 4222750"/>
                    <a:gd name="connsiteX83" fmla="*/ 3714750 w 4616450"/>
                    <a:gd name="connsiteY83" fmla="*/ 2457450 h 4222750"/>
                    <a:gd name="connsiteX84" fmla="*/ 3804444 w 4616450"/>
                    <a:gd name="connsiteY84" fmla="*/ 2638425 h 4222750"/>
                    <a:gd name="connsiteX85" fmla="*/ 3731419 w 4616450"/>
                    <a:gd name="connsiteY85" fmla="*/ 2676525 h 4222750"/>
                    <a:gd name="connsiteX86" fmla="*/ 3714750 w 4616450"/>
                    <a:gd name="connsiteY86" fmla="*/ 2705100 h 4222750"/>
                    <a:gd name="connsiteX87" fmla="*/ 3733800 w 4616450"/>
                    <a:gd name="connsiteY87" fmla="*/ 2781300 h 4222750"/>
                    <a:gd name="connsiteX88" fmla="*/ 3816350 w 4616450"/>
                    <a:gd name="connsiteY88" fmla="*/ 2813050 h 4222750"/>
                    <a:gd name="connsiteX89" fmla="*/ 3835400 w 4616450"/>
                    <a:gd name="connsiteY89" fmla="*/ 2857500 h 4222750"/>
                    <a:gd name="connsiteX90" fmla="*/ 3930650 w 4616450"/>
                    <a:gd name="connsiteY90" fmla="*/ 2819400 h 4222750"/>
                    <a:gd name="connsiteX91" fmla="*/ 3949700 w 4616450"/>
                    <a:gd name="connsiteY91" fmla="*/ 2908300 h 4222750"/>
                    <a:gd name="connsiteX92" fmla="*/ 4025900 w 4616450"/>
                    <a:gd name="connsiteY92" fmla="*/ 2965450 h 4222750"/>
                    <a:gd name="connsiteX93" fmla="*/ 4114800 w 4616450"/>
                    <a:gd name="connsiteY93" fmla="*/ 3009900 h 4222750"/>
                    <a:gd name="connsiteX94" fmla="*/ 4133850 w 4616450"/>
                    <a:gd name="connsiteY94" fmla="*/ 3086100 h 4222750"/>
                    <a:gd name="connsiteX95" fmla="*/ 4229100 w 4616450"/>
                    <a:gd name="connsiteY95" fmla="*/ 3143250 h 4222750"/>
                    <a:gd name="connsiteX96" fmla="*/ 4343400 w 4616450"/>
                    <a:gd name="connsiteY96" fmla="*/ 3200400 h 4222750"/>
                    <a:gd name="connsiteX97" fmla="*/ 4470400 w 4616450"/>
                    <a:gd name="connsiteY97" fmla="*/ 3219450 h 4222750"/>
                    <a:gd name="connsiteX98" fmla="*/ 4565650 w 4616450"/>
                    <a:gd name="connsiteY98" fmla="*/ 3270250 h 4222750"/>
                    <a:gd name="connsiteX99" fmla="*/ 4540250 w 4616450"/>
                    <a:gd name="connsiteY99" fmla="*/ 3346450 h 4222750"/>
                    <a:gd name="connsiteX100" fmla="*/ 4591050 w 4616450"/>
                    <a:gd name="connsiteY100" fmla="*/ 3397250 h 4222750"/>
                    <a:gd name="connsiteX101" fmla="*/ 4595812 w 4616450"/>
                    <a:gd name="connsiteY101" fmla="*/ 3435350 h 4222750"/>
                    <a:gd name="connsiteX102" fmla="*/ 4616450 w 4616450"/>
                    <a:gd name="connsiteY102" fmla="*/ 3473450 h 4222750"/>
                    <a:gd name="connsiteX103" fmla="*/ 4508500 w 4616450"/>
                    <a:gd name="connsiteY103" fmla="*/ 3454400 h 4222750"/>
                    <a:gd name="connsiteX104" fmla="*/ 4425950 w 4616450"/>
                    <a:gd name="connsiteY104" fmla="*/ 3454400 h 4222750"/>
                    <a:gd name="connsiteX105" fmla="*/ 4381500 w 4616450"/>
                    <a:gd name="connsiteY105" fmla="*/ 3492500 h 4222750"/>
                    <a:gd name="connsiteX106" fmla="*/ 4362450 w 4616450"/>
                    <a:gd name="connsiteY106" fmla="*/ 3543300 h 4222750"/>
                    <a:gd name="connsiteX107" fmla="*/ 4375150 w 4616450"/>
                    <a:gd name="connsiteY107" fmla="*/ 3587750 h 4222750"/>
                    <a:gd name="connsiteX108" fmla="*/ 4254500 w 4616450"/>
                    <a:gd name="connsiteY108" fmla="*/ 3619500 h 4222750"/>
                    <a:gd name="connsiteX109" fmla="*/ 4203700 w 4616450"/>
                    <a:gd name="connsiteY109" fmla="*/ 3562350 h 4222750"/>
                    <a:gd name="connsiteX110" fmla="*/ 4178300 w 4616450"/>
                    <a:gd name="connsiteY110" fmla="*/ 3505200 h 4222750"/>
                    <a:gd name="connsiteX111" fmla="*/ 4133850 w 4616450"/>
                    <a:gd name="connsiteY111" fmla="*/ 3505200 h 4222750"/>
                    <a:gd name="connsiteX112" fmla="*/ 4127500 w 4616450"/>
                    <a:gd name="connsiteY112" fmla="*/ 3575050 h 4222750"/>
                    <a:gd name="connsiteX113" fmla="*/ 4019550 w 4616450"/>
                    <a:gd name="connsiteY113" fmla="*/ 3556000 h 4222750"/>
                    <a:gd name="connsiteX114" fmla="*/ 3978275 w 4616450"/>
                    <a:gd name="connsiteY114" fmla="*/ 3617119 h 4222750"/>
                    <a:gd name="connsiteX115" fmla="*/ 3949700 w 4616450"/>
                    <a:gd name="connsiteY115" fmla="*/ 3708400 h 4222750"/>
                    <a:gd name="connsiteX116" fmla="*/ 3949700 w 4616450"/>
                    <a:gd name="connsiteY116" fmla="*/ 3708400 h 4222750"/>
                    <a:gd name="connsiteX117" fmla="*/ 3835400 w 4616450"/>
                    <a:gd name="connsiteY117" fmla="*/ 3722687 h 4222750"/>
                    <a:gd name="connsiteX118" fmla="*/ 3797300 w 4616450"/>
                    <a:gd name="connsiteY118" fmla="*/ 3835400 h 4222750"/>
                    <a:gd name="connsiteX119" fmla="*/ 3733800 w 4616450"/>
                    <a:gd name="connsiteY119" fmla="*/ 3841750 h 4222750"/>
                    <a:gd name="connsiteX120" fmla="*/ 3740150 w 4616450"/>
                    <a:gd name="connsiteY120" fmla="*/ 4135438 h 4222750"/>
                    <a:gd name="connsiteX121" fmla="*/ 3638550 w 4616450"/>
                    <a:gd name="connsiteY121" fmla="*/ 4203700 h 4222750"/>
                    <a:gd name="connsiteX122" fmla="*/ 3511550 w 4616450"/>
                    <a:gd name="connsiteY122" fmla="*/ 4038600 h 4222750"/>
                    <a:gd name="connsiteX123" fmla="*/ 3473450 w 4616450"/>
                    <a:gd name="connsiteY123" fmla="*/ 4032250 h 4222750"/>
                    <a:gd name="connsiteX124" fmla="*/ 3441700 w 4616450"/>
                    <a:gd name="connsiteY124" fmla="*/ 4089400 h 4222750"/>
                    <a:gd name="connsiteX125" fmla="*/ 3397250 w 4616450"/>
                    <a:gd name="connsiteY125" fmla="*/ 4127500 h 4222750"/>
                    <a:gd name="connsiteX126" fmla="*/ 3314700 w 4616450"/>
                    <a:gd name="connsiteY126" fmla="*/ 4121150 h 4222750"/>
                    <a:gd name="connsiteX127" fmla="*/ 3225800 w 4616450"/>
                    <a:gd name="connsiteY127" fmla="*/ 4095750 h 4222750"/>
                    <a:gd name="connsiteX128" fmla="*/ 3194050 w 4616450"/>
                    <a:gd name="connsiteY128" fmla="*/ 4038600 h 4222750"/>
                    <a:gd name="connsiteX129" fmla="*/ 3130550 w 4616450"/>
                    <a:gd name="connsiteY129" fmla="*/ 4070350 h 4222750"/>
                    <a:gd name="connsiteX130" fmla="*/ 3054350 w 4616450"/>
                    <a:gd name="connsiteY130" fmla="*/ 4032250 h 4222750"/>
                    <a:gd name="connsiteX131" fmla="*/ 2882900 w 4616450"/>
                    <a:gd name="connsiteY131" fmla="*/ 4222750 h 4222750"/>
                    <a:gd name="connsiteX132" fmla="*/ 2819400 w 4616450"/>
                    <a:gd name="connsiteY132" fmla="*/ 4203700 h 4222750"/>
                    <a:gd name="connsiteX133" fmla="*/ 2898775 w 4616450"/>
                    <a:gd name="connsiteY133" fmla="*/ 4117975 h 4222750"/>
                    <a:gd name="connsiteX134" fmla="*/ 2832100 w 4616450"/>
                    <a:gd name="connsiteY134" fmla="*/ 4102100 h 4222750"/>
                    <a:gd name="connsiteX135" fmla="*/ 2832100 w 4616450"/>
                    <a:gd name="connsiteY135" fmla="*/ 4013200 h 4222750"/>
                    <a:gd name="connsiteX136" fmla="*/ 2882900 w 4616450"/>
                    <a:gd name="connsiteY136" fmla="*/ 3956050 h 4222750"/>
                    <a:gd name="connsiteX137" fmla="*/ 2813050 w 4616450"/>
                    <a:gd name="connsiteY137" fmla="*/ 3943350 h 4222750"/>
                    <a:gd name="connsiteX138" fmla="*/ 2749550 w 4616450"/>
                    <a:gd name="connsiteY138" fmla="*/ 3987800 h 4222750"/>
                    <a:gd name="connsiteX139" fmla="*/ 2743200 w 4616450"/>
                    <a:gd name="connsiteY139" fmla="*/ 3943350 h 4222750"/>
                    <a:gd name="connsiteX140" fmla="*/ 2806700 w 4616450"/>
                    <a:gd name="connsiteY140" fmla="*/ 3867150 h 4222750"/>
                    <a:gd name="connsiteX141" fmla="*/ 2800350 w 4616450"/>
                    <a:gd name="connsiteY141" fmla="*/ 3835400 h 4222750"/>
                    <a:gd name="connsiteX142" fmla="*/ 2889250 w 4616450"/>
                    <a:gd name="connsiteY142" fmla="*/ 3733800 h 4222750"/>
                    <a:gd name="connsiteX143" fmla="*/ 2927350 w 4616450"/>
                    <a:gd name="connsiteY143" fmla="*/ 3657600 h 4222750"/>
                    <a:gd name="connsiteX144" fmla="*/ 2933700 w 4616450"/>
                    <a:gd name="connsiteY144" fmla="*/ 3600450 h 4222750"/>
                    <a:gd name="connsiteX145" fmla="*/ 3035300 w 4616450"/>
                    <a:gd name="connsiteY145" fmla="*/ 3448050 h 4222750"/>
                    <a:gd name="connsiteX146" fmla="*/ 2861468 w 4616450"/>
                    <a:gd name="connsiteY146" fmla="*/ 3317081 h 4222750"/>
                    <a:gd name="connsiteX147" fmla="*/ 2984500 w 4616450"/>
                    <a:gd name="connsiteY147" fmla="*/ 3149600 h 4222750"/>
                    <a:gd name="connsiteX148" fmla="*/ 2965450 w 4616450"/>
                    <a:gd name="connsiteY148" fmla="*/ 3117850 h 4222750"/>
                    <a:gd name="connsiteX149" fmla="*/ 2933700 w 4616450"/>
                    <a:gd name="connsiteY149" fmla="*/ 3111500 h 4222750"/>
                    <a:gd name="connsiteX150" fmla="*/ 2908300 w 4616450"/>
                    <a:gd name="connsiteY150" fmla="*/ 3155950 h 4222750"/>
                    <a:gd name="connsiteX151" fmla="*/ 2755900 w 4616450"/>
                    <a:gd name="connsiteY151" fmla="*/ 3098800 h 4222750"/>
                    <a:gd name="connsiteX152" fmla="*/ 2705100 w 4616450"/>
                    <a:gd name="connsiteY152" fmla="*/ 3092450 h 4222750"/>
                    <a:gd name="connsiteX153" fmla="*/ 2622550 w 4616450"/>
                    <a:gd name="connsiteY153" fmla="*/ 3149600 h 4222750"/>
                    <a:gd name="connsiteX154" fmla="*/ 2571750 w 4616450"/>
                    <a:gd name="connsiteY154" fmla="*/ 3111500 h 4222750"/>
                    <a:gd name="connsiteX155" fmla="*/ 2501900 w 4616450"/>
                    <a:gd name="connsiteY155" fmla="*/ 3149600 h 4222750"/>
                    <a:gd name="connsiteX156" fmla="*/ 2514600 w 4616450"/>
                    <a:gd name="connsiteY156" fmla="*/ 3213100 h 4222750"/>
                    <a:gd name="connsiteX157" fmla="*/ 2482850 w 4616450"/>
                    <a:gd name="connsiteY157" fmla="*/ 3352800 h 4222750"/>
                    <a:gd name="connsiteX158" fmla="*/ 2400300 w 4616450"/>
                    <a:gd name="connsiteY158" fmla="*/ 3333750 h 4222750"/>
                    <a:gd name="connsiteX159" fmla="*/ 2381250 w 4616450"/>
                    <a:gd name="connsiteY159" fmla="*/ 3429000 h 4222750"/>
                    <a:gd name="connsiteX160" fmla="*/ 2381250 w 4616450"/>
                    <a:gd name="connsiteY160" fmla="*/ 3511550 h 4222750"/>
                    <a:gd name="connsiteX161" fmla="*/ 2381250 w 4616450"/>
                    <a:gd name="connsiteY161" fmla="*/ 3619500 h 4222750"/>
                    <a:gd name="connsiteX162" fmla="*/ 2406650 w 4616450"/>
                    <a:gd name="connsiteY162" fmla="*/ 3695700 h 4222750"/>
                    <a:gd name="connsiteX163" fmla="*/ 2444750 w 4616450"/>
                    <a:gd name="connsiteY163" fmla="*/ 3740150 h 4222750"/>
                    <a:gd name="connsiteX164" fmla="*/ 2476500 w 4616450"/>
                    <a:gd name="connsiteY164" fmla="*/ 3771900 h 4222750"/>
                    <a:gd name="connsiteX165" fmla="*/ 2413000 w 4616450"/>
                    <a:gd name="connsiteY165" fmla="*/ 3829050 h 4222750"/>
                    <a:gd name="connsiteX166" fmla="*/ 2381250 w 4616450"/>
                    <a:gd name="connsiteY166" fmla="*/ 3759200 h 4222750"/>
                    <a:gd name="connsiteX167" fmla="*/ 2381250 w 4616450"/>
                    <a:gd name="connsiteY167" fmla="*/ 3759200 h 4222750"/>
                    <a:gd name="connsiteX168" fmla="*/ 2298700 w 4616450"/>
                    <a:gd name="connsiteY168" fmla="*/ 3670300 h 4222750"/>
                    <a:gd name="connsiteX169" fmla="*/ 2190750 w 4616450"/>
                    <a:gd name="connsiteY169" fmla="*/ 3676650 h 4222750"/>
                    <a:gd name="connsiteX170" fmla="*/ 2146300 w 4616450"/>
                    <a:gd name="connsiteY170" fmla="*/ 3632200 h 4222750"/>
                    <a:gd name="connsiteX171" fmla="*/ 2178050 w 4616450"/>
                    <a:gd name="connsiteY171" fmla="*/ 3556000 h 4222750"/>
                    <a:gd name="connsiteX172" fmla="*/ 2222500 w 4616450"/>
                    <a:gd name="connsiteY172" fmla="*/ 3473450 h 4222750"/>
                    <a:gd name="connsiteX173" fmla="*/ 2228850 w 4616450"/>
                    <a:gd name="connsiteY173" fmla="*/ 3397250 h 4222750"/>
                    <a:gd name="connsiteX174" fmla="*/ 2190750 w 4616450"/>
                    <a:gd name="connsiteY174" fmla="*/ 3340100 h 4222750"/>
                    <a:gd name="connsiteX175" fmla="*/ 2139950 w 4616450"/>
                    <a:gd name="connsiteY175" fmla="*/ 3340100 h 4222750"/>
                    <a:gd name="connsiteX176" fmla="*/ 2209800 w 4616450"/>
                    <a:gd name="connsiteY176" fmla="*/ 3295650 h 4222750"/>
                    <a:gd name="connsiteX177" fmla="*/ 2317750 w 4616450"/>
                    <a:gd name="connsiteY177" fmla="*/ 3238500 h 4222750"/>
                    <a:gd name="connsiteX178" fmla="*/ 2336800 w 4616450"/>
                    <a:gd name="connsiteY178" fmla="*/ 3143250 h 4222750"/>
                    <a:gd name="connsiteX179" fmla="*/ 2355850 w 4616450"/>
                    <a:gd name="connsiteY179" fmla="*/ 3092450 h 4222750"/>
                    <a:gd name="connsiteX180" fmla="*/ 2432050 w 4616450"/>
                    <a:gd name="connsiteY180" fmla="*/ 3035300 h 4222750"/>
                    <a:gd name="connsiteX181" fmla="*/ 2368550 w 4616450"/>
                    <a:gd name="connsiteY181" fmla="*/ 2952750 h 4222750"/>
                    <a:gd name="connsiteX182" fmla="*/ 2311400 w 4616450"/>
                    <a:gd name="connsiteY182" fmla="*/ 2978150 h 4222750"/>
                    <a:gd name="connsiteX183" fmla="*/ 2203450 w 4616450"/>
                    <a:gd name="connsiteY183" fmla="*/ 2965450 h 4222750"/>
                    <a:gd name="connsiteX184" fmla="*/ 2139950 w 4616450"/>
                    <a:gd name="connsiteY184" fmla="*/ 2952750 h 4222750"/>
                    <a:gd name="connsiteX185" fmla="*/ 2082800 w 4616450"/>
                    <a:gd name="connsiteY185" fmla="*/ 2844800 h 4222750"/>
                    <a:gd name="connsiteX186" fmla="*/ 2012950 w 4616450"/>
                    <a:gd name="connsiteY186" fmla="*/ 2819400 h 4222750"/>
                    <a:gd name="connsiteX187" fmla="*/ 1898650 w 4616450"/>
                    <a:gd name="connsiteY187" fmla="*/ 2832100 h 4222750"/>
                    <a:gd name="connsiteX188" fmla="*/ 1828800 w 4616450"/>
                    <a:gd name="connsiteY188" fmla="*/ 2870200 h 4222750"/>
                    <a:gd name="connsiteX189" fmla="*/ 1758950 w 4616450"/>
                    <a:gd name="connsiteY189" fmla="*/ 2857500 h 4222750"/>
                    <a:gd name="connsiteX190" fmla="*/ 1797050 w 4616450"/>
                    <a:gd name="connsiteY190" fmla="*/ 2762250 h 4222750"/>
                    <a:gd name="connsiteX191" fmla="*/ 1720850 w 4616450"/>
                    <a:gd name="connsiteY191" fmla="*/ 2730500 h 4222750"/>
                    <a:gd name="connsiteX192" fmla="*/ 1676400 w 4616450"/>
                    <a:gd name="connsiteY192" fmla="*/ 2730500 h 4222750"/>
                    <a:gd name="connsiteX193" fmla="*/ 1631950 w 4616450"/>
                    <a:gd name="connsiteY193" fmla="*/ 2711450 h 4222750"/>
                    <a:gd name="connsiteX194" fmla="*/ 1593850 w 4616450"/>
                    <a:gd name="connsiteY194" fmla="*/ 2806700 h 4222750"/>
                    <a:gd name="connsiteX195" fmla="*/ 1581150 w 4616450"/>
                    <a:gd name="connsiteY195" fmla="*/ 2743200 h 4222750"/>
                    <a:gd name="connsiteX196" fmla="*/ 1555750 w 4616450"/>
                    <a:gd name="connsiteY196" fmla="*/ 2673350 h 4222750"/>
                    <a:gd name="connsiteX197" fmla="*/ 1530350 w 4616450"/>
                    <a:gd name="connsiteY197" fmla="*/ 2711450 h 4222750"/>
                    <a:gd name="connsiteX198" fmla="*/ 1517650 w 4616450"/>
                    <a:gd name="connsiteY198" fmla="*/ 2654300 h 4222750"/>
                    <a:gd name="connsiteX199" fmla="*/ 1473200 w 4616450"/>
                    <a:gd name="connsiteY199" fmla="*/ 2635250 h 4222750"/>
                    <a:gd name="connsiteX200" fmla="*/ 1397000 w 4616450"/>
                    <a:gd name="connsiteY200" fmla="*/ 2603500 h 4222750"/>
                    <a:gd name="connsiteX201" fmla="*/ 1308100 w 4616450"/>
                    <a:gd name="connsiteY201" fmla="*/ 2667000 h 4222750"/>
                    <a:gd name="connsiteX202" fmla="*/ 1200150 w 4616450"/>
                    <a:gd name="connsiteY202" fmla="*/ 2584450 h 4222750"/>
                    <a:gd name="connsiteX203" fmla="*/ 1127125 w 4616450"/>
                    <a:gd name="connsiteY203" fmla="*/ 2593975 h 4222750"/>
                    <a:gd name="connsiteX204" fmla="*/ 1046162 w 4616450"/>
                    <a:gd name="connsiteY204" fmla="*/ 2597150 h 4222750"/>
                    <a:gd name="connsiteX205" fmla="*/ 1011238 w 4616450"/>
                    <a:gd name="connsiteY205" fmla="*/ 2541588 h 4222750"/>
                    <a:gd name="connsiteX206" fmla="*/ 1009650 w 4616450"/>
                    <a:gd name="connsiteY206" fmla="*/ 2463800 h 4222750"/>
                    <a:gd name="connsiteX207" fmla="*/ 1066800 w 4616450"/>
                    <a:gd name="connsiteY207" fmla="*/ 2413000 h 4222750"/>
                    <a:gd name="connsiteX208" fmla="*/ 1028700 w 4616450"/>
                    <a:gd name="connsiteY208" fmla="*/ 2368550 h 4222750"/>
                    <a:gd name="connsiteX209" fmla="*/ 990600 w 4616450"/>
                    <a:gd name="connsiteY209" fmla="*/ 2343150 h 4222750"/>
                    <a:gd name="connsiteX210" fmla="*/ 889000 w 4616450"/>
                    <a:gd name="connsiteY210" fmla="*/ 2324100 h 4222750"/>
                    <a:gd name="connsiteX211" fmla="*/ 787400 w 4616450"/>
                    <a:gd name="connsiteY211" fmla="*/ 2311400 h 4222750"/>
                    <a:gd name="connsiteX212" fmla="*/ 777875 w 4616450"/>
                    <a:gd name="connsiteY212" fmla="*/ 2245519 h 4222750"/>
                    <a:gd name="connsiteX213" fmla="*/ 805656 w 4616450"/>
                    <a:gd name="connsiteY213" fmla="*/ 2173288 h 4222750"/>
                    <a:gd name="connsiteX0" fmla="*/ 114300 w 4616450"/>
                    <a:gd name="connsiteY0" fmla="*/ 533400 h 4222750"/>
                    <a:gd name="connsiteX1" fmla="*/ 69850 w 4616450"/>
                    <a:gd name="connsiteY1" fmla="*/ 488950 h 4222750"/>
                    <a:gd name="connsiteX2" fmla="*/ 127000 w 4616450"/>
                    <a:gd name="connsiteY2" fmla="*/ 425450 h 4222750"/>
                    <a:gd name="connsiteX3" fmla="*/ 76200 w 4616450"/>
                    <a:gd name="connsiteY3" fmla="*/ 368300 h 4222750"/>
                    <a:gd name="connsiteX4" fmla="*/ 0 w 4616450"/>
                    <a:gd name="connsiteY4" fmla="*/ 355600 h 4222750"/>
                    <a:gd name="connsiteX5" fmla="*/ 95250 w 4616450"/>
                    <a:gd name="connsiteY5" fmla="*/ 241300 h 4222750"/>
                    <a:gd name="connsiteX6" fmla="*/ 228600 w 4616450"/>
                    <a:gd name="connsiteY6" fmla="*/ 127000 h 4222750"/>
                    <a:gd name="connsiteX7" fmla="*/ 247650 w 4616450"/>
                    <a:gd name="connsiteY7" fmla="*/ 152400 h 4222750"/>
                    <a:gd name="connsiteX8" fmla="*/ 323850 w 4616450"/>
                    <a:gd name="connsiteY8" fmla="*/ 88900 h 4222750"/>
                    <a:gd name="connsiteX9" fmla="*/ 361950 w 4616450"/>
                    <a:gd name="connsiteY9" fmla="*/ 152400 h 4222750"/>
                    <a:gd name="connsiteX10" fmla="*/ 419100 w 4616450"/>
                    <a:gd name="connsiteY10" fmla="*/ 146050 h 4222750"/>
                    <a:gd name="connsiteX11" fmla="*/ 444500 w 4616450"/>
                    <a:gd name="connsiteY11" fmla="*/ 127000 h 4222750"/>
                    <a:gd name="connsiteX12" fmla="*/ 508000 w 4616450"/>
                    <a:gd name="connsiteY12" fmla="*/ 146050 h 4222750"/>
                    <a:gd name="connsiteX13" fmla="*/ 622300 w 4616450"/>
                    <a:gd name="connsiteY13" fmla="*/ 88900 h 4222750"/>
                    <a:gd name="connsiteX14" fmla="*/ 679450 w 4616450"/>
                    <a:gd name="connsiteY14" fmla="*/ 44450 h 4222750"/>
                    <a:gd name="connsiteX15" fmla="*/ 723900 w 4616450"/>
                    <a:gd name="connsiteY15" fmla="*/ 63500 h 4222750"/>
                    <a:gd name="connsiteX16" fmla="*/ 742950 w 4616450"/>
                    <a:gd name="connsiteY16" fmla="*/ 38100 h 4222750"/>
                    <a:gd name="connsiteX17" fmla="*/ 730250 w 4616450"/>
                    <a:gd name="connsiteY17" fmla="*/ 12700 h 4222750"/>
                    <a:gd name="connsiteX18" fmla="*/ 762000 w 4616450"/>
                    <a:gd name="connsiteY18" fmla="*/ 0 h 4222750"/>
                    <a:gd name="connsiteX19" fmla="*/ 762000 w 4616450"/>
                    <a:gd name="connsiteY19" fmla="*/ 0 h 4222750"/>
                    <a:gd name="connsiteX20" fmla="*/ 863600 w 4616450"/>
                    <a:gd name="connsiteY20" fmla="*/ 50800 h 4222750"/>
                    <a:gd name="connsiteX21" fmla="*/ 927100 w 4616450"/>
                    <a:gd name="connsiteY21" fmla="*/ 50800 h 4222750"/>
                    <a:gd name="connsiteX22" fmla="*/ 971550 w 4616450"/>
                    <a:gd name="connsiteY22" fmla="*/ 101600 h 4222750"/>
                    <a:gd name="connsiteX23" fmla="*/ 1009650 w 4616450"/>
                    <a:gd name="connsiteY23" fmla="*/ 101600 h 4222750"/>
                    <a:gd name="connsiteX24" fmla="*/ 1009650 w 4616450"/>
                    <a:gd name="connsiteY24" fmla="*/ 50800 h 4222750"/>
                    <a:gd name="connsiteX25" fmla="*/ 1009650 w 4616450"/>
                    <a:gd name="connsiteY25" fmla="*/ 50800 h 4222750"/>
                    <a:gd name="connsiteX26" fmla="*/ 1028700 w 4616450"/>
                    <a:gd name="connsiteY26" fmla="*/ 6350 h 4222750"/>
                    <a:gd name="connsiteX27" fmla="*/ 1047750 w 4616450"/>
                    <a:gd name="connsiteY27" fmla="*/ 25400 h 4222750"/>
                    <a:gd name="connsiteX28" fmla="*/ 1098550 w 4616450"/>
                    <a:gd name="connsiteY28" fmla="*/ 6350 h 4222750"/>
                    <a:gd name="connsiteX29" fmla="*/ 1193800 w 4616450"/>
                    <a:gd name="connsiteY29" fmla="*/ 63500 h 4222750"/>
                    <a:gd name="connsiteX30" fmla="*/ 1200150 w 4616450"/>
                    <a:gd name="connsiteY30" fmla="*/ 101600 h 4222750"/>
                    <a:gd name="connsiteX31" fmla="*/ 1238250 w 4616450"/>
                    <a:gd name="connsiteY31" fmla="*/ 133350 h 4222750"/>
                    <a:gd name="connsiteX32" fmla="*/ 1308100 w 4616450"/>
                    <a:gd name="connsiteY32" fmla="*/ 165100 h 4222750"/>
                    <a:gd name="connsiteX33" fmla="*/ 1339850 w 4616450"/>
                    <a:gd name="connsiteY33" fmla="*/ 222250 h 4222750"/>
                    <a:gd name="connsiteX34" fmla="*/ 1365250 w 4616450"/>
                    <a:gd name="connsiteY34" fmla="*/ 285750 h 4222750"/>
                    <a:gd name="connsiteX35" fmla="*/ 1441450 w 4616450"/>
                    <a:gd name="connsiteY35" fmla="*/ 266700 h 4222750"/>
                    <a:gd name="connsiteX36" fmla="*/ 1466850 w 4616450"/>
                    <a:gd name="connsiteY36" fmla="*/ 304800 h 4222750"/>
                    <a:gd name="connsiteX37" fmla="*/ 1524000 w 4616450"/>
                    <a:gd name="connsiteY37" fmla="*/ 342900 h 4222750"/>
                    <a:gd name="connsiteX38" fmla="*/ 1606550 w 4616450"/>
                    <a:gd name="connsiteY38" fmla="*/ 336550 h 4222750"/>
                    <a:gd name="connsiteX39" fmla="*/ 1631950 w 4616450"/>
                    <a:gd name="connsiteY39" fmla="*/ 381000 h 4222750"/>
                    <a:gd name="connsiteX40" fmla="*/ 1714500 w 4616450"/>
                    <a:gd name="connsiteY40" fmla="*/ 406400 h 4222750"/>
                    <a:gd name="connsiteX41" fmla="*/ 1790700 w 4616450"/>
                    <a:gd name="connsiteY41" fmla="*/ 444500 h 4222750"/>
                    <a:gd name="connsiteX42" fmla="*/ 1905000 w 4616450"/>
                    <a:gd name="connsiteY42" fmla="*/ 495300 h 4222750"/>
                    <a:gd name="connsiteX43" fmla="*/ 2000250 w 4616450"/>
                    <a:gd name="connsiteY43" fmla="*/ 533400 h 4222750"/>
                    <a:gd name="connsiteX44" fmla="*/ 2038350 w 4616450"/>
                    <a:gd name="connsiteY44" fmla="*/ 584200 h 4222750"/>
                    <a:gd name="connsiteX45" fmla="*/ 2063750 w 4616450"/>
                    <a:gd name="connsiteY45" fmla="*/ 628650 h 4222750"/>
                    <a:gd name="connsiteX46" fmla="*/ 2063750 w 4616450"/>
                    <a:gd name="connsiteY46" fmla="*/ 673100 h 4222750"/>
                    <a:gd name="connsiteX47" fmla="*/ 2190750 w 4616450"/>
                    <a:gd name="connsiteY47" fmla="*/ 749300 h 4222750"/>
                    <a:gd name="connsiteX48" fmla="*/ 2286000 w 4616450"/>
                    <a:gd name="connsiteY48" fmla="*/ 742950 h 4222750"/>
                    <a:gd name="connsiteX49" fmla="*/ 2425700 w 4616450"/>
                    <a:gd name="connsiteY49" fmla="*/ 755650 h 4222750"/>
                    <a:gd name="connsiteX50" fmla="*/ 2489200 w 4616450"/>
                    <a:gd name="connsiteY50" fmla="*/ 755650 h 4222750"/>
                    <a:gd name="connsiteX51" fmla="*/ 2565400 w 4616450"/>
                    <a:gd name="connsiteY51" fmla="*/ 793750 h 4222750"/>
                    <a:gd name="connsiteX52" fmla="*/ 2641600 w 4616450"/>
                    <a:gd name="connsiteY52" fmla="*/ 800100 h 4222750"/>
                    <a:gd name="connsiteX53" fmla="*/ 2641600 w 4616450"/>
                    <a:gd name="connsiteY53" fmla="*/ 800100 h 4222750"/>
                    <a:gd name="connsiteX54" fmla="*/ 2698750 w 4616450"/>
                    <a:gd name="connsiteY54" fmla="*/ 882650 h 4222750"/>
                    <a:gd name="connsiteX55" fmla="*/ 2816225 w 4616450"/>
                    <a:gd name="connsiteY55" fmla="*/ 918369 h 4222750"/>
                    <a:gd name="connsiteX56" fmla="*/ 2912268 w 4616450"/>
                    <a:gd name="connsiteY56" fmla="*/ 931863 h 4222750"/>
                    <a:gd name="connsiteX57" fmla="*/ 2977356 w 4616450"/>
                    <a:gd name="connsiteY57" fmla="*/ 978694 h 4222750"/>
                    <a:gd name="connsiteX58" fmla="*/ 3040856 w 4616450"/>
                    <a:gd name="connsiteY58" fmla="*/ 992188 h 4222750"/>
                    <a:gd name="connsiteX59" fmla="*/ 3155155 w 4616450"/>
                    <a:gd name="connsiteY59" fmla="*/ 1021556 h 4222750"/>
                    <a:gd name="connsiteX60" fmla="*/ 3259137 w 4616450"/>
                    <a:gd name="connsiteY60" fmla="*/ 1019175 h 4222750"/>
                    <a:gd name="connsiteX61" fmla="*/ 3303588 w 4616450"/>
                    <a:gd name="connsiteY61" fmla="*/ 1077119 h 4222750"/>
                    <a:gd name="connsiteX62" fmla="*/ 3335337 w 4616450"/>
                    <a:gd name="connsiteY62" fmla="*/ 1158875 h 4222750"/>
                    <a:gd name="connsiteX63" fmla="*/ 3359150 w 4616450"/>
                    <a:gd name="connsiteY63" fmla="*/ 1266824 h 4222750"/>
                    <a:gd name="connsiteX64" fmla="*/ 3484562 w 4616450"/>
                    <a:gd name="connsiteY64" fmla="*/ 1362075 h 4222750"/>
                    <a:gd name="connsiteX65" fmla="*/ 3549650 w 4616450"/>
                    <a:gd name="connsiteY65" fmla="*/ 1416050 h 4222750"/>
                    <a:gd name="connsiteX66" fmla="*/ 3613150 w 4616450"/>
                    <a:gd name="connsiteY66" fmla="*/ 1458913 h 4222750"/>
                    <a:gd name="connsiteX67" fmla="*/ 3602831 w 4616450"/>
                    <a:gd name="connsiteY67" fmla="*/ 1524000 h 4222750"/>
                    <a:gd name="connsiteX68" fmla="*/ 3651250 w 4616450"/>
                    <a:gd name="connsiteY68" fmla="*/ 1549400 h 4222750"/>
                    <a:gd name="connsiteX69" fmla="*/ 3689350 w 4616450"/>
                    <a:gd name="connsiteY69" fmla="*/ 1561306 h 4222750"/>
                    <a:gd name="connsiteX70" fmla="*/ 3683000 w 4616450"/>
                    <a:gd name="connsiteY70" fmla="*/ 1625600 h 4222750"/>
                    <a:gd name="connsiteX71" fmla="*/ 3746500 w 4616450"/>
                    <a:gd name="connsiteY71" fmla="*/ 1644650 h 4222750"/>
                    <a:gd name="connsiteX72" fmla="*/ 3727450 w 4616450"/>
                    <a:gd name="connsiteY72" fmla="*/ 1701800 h 4222750"/>
                    <a:gd name="connsiteX73" fmla="*/ 3759200 w 4616450"/>
                    <a:gd name="connsiteY73" fmla="*/ 1758950 h 4222750"/>
                    <a:gd name="connsiteX74" fmla="*/ 3751263 w 4616450"/>
                    <a:gd name="connsiteY74" fmla="*/ 1791493 h 4222750"/>
                    <a:gd name="connsiteX75" fmla="*/ 3854450 w 4616450"/>
                    <a:gd name="connsiteY75" fmla="*/ 1765300 h 4222750"/>
                    <a:gd name="connsiteX76" fmla="*/ 3836988 w 4616450"/>
                    <a:gd name="connsiteY76" fmla="*/ 1828007 h 4222750"/>
                    <a:gd name="connsiteX77" fmla="*/ 3896519 w 4616450"/>
                    <a:gd name="connsiteY77" fmla="*/ 1830387 h 4222750"/>
                    <a:gd name="connsiteX78" fmla="*/ 3953669 w 4616450"/>
                    <a:gd name="connsiteY78" fmla="*/ 1902618 h 4222750"/>
                    <a:gd name="connsiteX79" fmla="*/ 3860800 w 4616450"/>
                    <a:gd name="connsiteY79" fmla="*/ 1892300 h 4222750"/>
                    <a:gd name="connsiteX80" fmla="*/ 3778250 w 4616450"/>
                    <a:gd name="connsiteY80" fmla="*/ 1898650 h 4222750"/>
                    <a:gd name="connsiteX81" fmla="*/ 3740150 w 4616450"/>
                    <a:gd name="connsiteY81" fmla="*/ 2222500 h 4222750"/>
                    <a:gd name="connsiteX82" fmla="*/ 3733800 w 4616450"/>
                    <a:gd name="connsiteY82" fmla="*/ 2336800 h 4222750"/>
                    <a:gd name="connsiteX83" fmla="*/ 3714750 w 4616450"/>
                    <a:gd name="connsiteY83" fmla="*/ 2457450 h 4222750"/>
                    <a:gd name="connsiteX84" fmla="*/ 3804444 w 4616450"/>
                    <a:gd name="connsiteY84" fmla="*/ 2638425 h 4222750"/>
                    <a:gd name="connsiteX85" fmla="*/ 3731419 w 4616450"/>
                    <a:gd name="connsiteY85" fmla="*/ 2676525 h 4222750"/>
                    <a:gd name="connsiteX86" fmla="*/ 3714750 w 4616450"/>
                    <a:gd name="connsiteY86" fmla="*/ 2705100 h 4222750"/>
                    <a:gd name="connsiteX87" fmla="*/ 3733800 w 4616450"/>
                    <a:gd name="connsiteY87" fmla="*/ 2781300 h 4222750"/>
                    <a:gd name="connsiteX88" fmla="*/ 3816350 w 4616450"/>
                    <a:gd name="connsiteY88" fmla="*/ 2813050 h 4222750"/>
                    <a:gd name="connsiteX89" fmla="*/ 3835400 w 4616450"/>
                    <a:gd name="connsiteY89" fmla="*/ 2857500 h 4222750"/>
                    <a:gd name="connsiteX90" fmla="*/ 3930650 w 4616450"/>
                    <a:gd name="connsiteY90" fmla="*/ 2819400 h 4222750"/>
                    <a:gd name="connsiteX91" fmla="*/ 3949700 w 4616450"/>
                    <a:gd name="connsiteY91" fmla="*/ 2908300 h 4222750"/>
                    <a:gd name="connsiteX92" fmla="*/ 4025900 w 4616450"/>
                    <a:gd name="connsiteY92" fmla="*/ 2965450 h 4222750"/>
                    <a:gd name="connsiteX93" fmla="*/ 4114800 w 4616450"/>
                    <a:gd name="connsiteY93" fmla="*/ 3009900 h 4222750"/>
                    <a:gd name="connsiteX94" fmla="*/ 4133850 w 4616450"/>
                    <a:gd name="connsiteY94" fmla="*/ 3086100 h 4222750"/>
                    <a:gd name="connsiteX95" fmla="*/ 4229100 w 4616450"/>
                    <a:gd name="connsiteY95" fmla="*/ 3143250 h 4222750"/>
                    <a:gd name="connsiteX96" fmla="*/ 4343400 w 4616450"/>
                    <a:gd name="connsiteY96" fmla="*/ 3200400 h 4222750"/>
                    <a:gd name="connsiteX97" fmla="*/ 4503738 w 4616450"/>
                    <a:gd name="connsiteY97" fmla="*/ 3205163 h 4222750"/>
                    <a:gd name="connsiteX98" fmla="*/ 4565650 w 4616450"/>
                    <a:gd name="connsiteY98" fmla="*/ 3270250 h 4222750"/>
                    <a:gd name="connsiteX99" fmla="*/ 4540250 w 4616450"/>
                    <a:gd name="connsiteY99" fmla="*/ 3346450 h 4222750"/>
                    <a:gd name="connsiteX100" fmla="*/ 4591050 w 4616450"/>
                    <a:gd name="connsiteY100" fmla="*/ 3397250 h 4222750"/>
                    <a:gd name="connsiteX101" fmla="*/ 4595812 w 4616450"/>
                    <a:gd name="connsiteY101" fmla="*/ 3435350 h 4222750"/>
                    <a:gd name="connsiteX102" fmla="*/ 4616450 w 4616450"/>
                    <a:gd name="connsiteY102" fmla="*/ 3473450 h 4222750"/>
                    <a:gd name="connsiteX103" fmla="*/ 4508500 w 4616450"/>
                    <a:gd name="connsiteY103" fmla="*/ 3454400 h 4222750"/>
                    <a:gd name="connsiteX104" fmla="*/ 4425950 w 4616450"/>
                    <a:gd name="connsiteY104" fmla="*/ 3454400 h 4222750"/>
                    <a:gd name="connsiteX105" fmla="*/ 4381500 w 4616450"/>
                    <a:gd name="connsiteY105" fmla="*/ 3492500 h 4222750"/>
                    <a:gd name="connsiteX106" fmla="*/ 4362450 w 4616450"/>
                    <a:gd name="connsiteY106" fmla="*/ 3543300 h 4222750"/>
                    <a:gd name="connsiteX107" fmla="*/ 4375150 w 4616450"/>
                    <a:gd name="connsiteY107" fmla="*/ 3587750 h 4222750"/>
                    <a:gd name="connsiteX108" fmla="*/ 4254500 w 4616450"/>
                    <a:gd name="connsiteY108" fmla="*/ 3619500 h 4222750"/>
                    <a:gd name="connsiteX109" fmla="*/ 4203700 w 4616450"/>
                    <a:gd name="connsiteY109" fmla="*/ 3562350 h 4222750"/>
                    <a:gd name="connsiteX110" fmla="*/ 4178300 w 4616450"/>
                    <a:gd name="connsiteY110" fmla="*/ 3505200 h 4222750"/>
                    <a:gd name="connsiteX111" fmla="*/ 4133850 w 4616450"/>
                    <a:gd name="connsiteY111" fmla="*/ 3505200 h 4222750"/>
                    <a:gd name="connsiteX112" fmla="*/ 4127500 w 4616450"/>
                    <a:gd name="connsiteY112" fmla="*/ 3575050 h 4222750"/>
                    <a:gd name="connsiteX113" fmla="*/ 4019550 w 4616450"/>
                    <a:gd name="connsiteY113" fmla="*/ 3556000 h 4222750"/>
                    <a:gd name="connsiteX114" fmla="*/ 3978275 w 4616450"/>
                    <a:gd name="connsiteY114" fmla="*/ 3617119 h 4222750"/>
                    <a:gd name="connsiteX115" fmla="*/ 3949700 w 4616450"/>
                    <a:gd name="connsiteY115" fmla="*/ 3708400 h 4222750"/>
                    <a:gd name="connsiteX116" fmla="*/ 3949700 w 4616450"/>
                    <a:gd name="connsiteY116" fmla="*/ 3708400 h 4222750"/>
                    <a:gd name="connsiteX117" fmla="*/ 3835400 w 4616450"/>
                    <a:gd name="connsiteY117" fmla="*/ 3722687 h 4222750"/>
                    <a:gd name="connsiteX118" fmla="*/ 3797300 w 4616450"/>
                    <a:gd name="connsiteY118" fmla="*/ 3835400 h 4222750"/>
                    <a:gd name="connsiteX119" fmla="*/ 3733800 w 4616450"/>
                    <a:gd name="connsiteY119" fmla="*/ 3841750 h 4222750"/>
                    <a:gd name="connsiteX120" fmla="*/ 3740150 w 4616450"/>
                    <a:gd name="connsiteY120" fmla="*/ 4135438 h 4222750"/>
                    <a:gd name="connsiteX121" fmla="*/ 3638550 w 4616450"/>
                    <a:gd name="connsiteY121" fmla="*/ 4203700 h 4222750"/>
                    <a:gd name="connsiteX122" fmla="*/ 3511550 w 4616450"/>
                    <a:gd name="connsiteY122" fmla="*/ 4038600 h 4222750"/>
                    <a:gd name="connsiteX123" fmla="*/ 3473450 w 4616450"/>
                    <a:gd name="connsiteY123" fmla="*/ 4032250 h 4222750"/>
                    <a:gd name="connsiteX124" fmla="*/ 3441700 w 4616450"/>
                    <a:gd name="connsiteY124" fmla="*/ 4089400 h 4222750"/>
                    <a:gd name="connsiteX125" fmla="*/ 3397250 w 4616450"/>
                    <a:gd name="connsiteY125" fmla="*/ 4127500 h 4222750"/>
                    <a:gd name="connsiteX126" fmla="*/ 3314700 w 4616450"/>
                    <a:gd name="connsiteY126" fmla="*/ 4121150 h 4222750"/>
                    <a:gd name="connsiteX127" fmla="*/ 3225800 w 4616450"/>
                    <a:gd name="connsiteY127" fmla="*/ 4095750 h 4222750"/>
                    <a:gd name="connsiteX128" fmla="*/ 3194050 w 4616450"/>
                    <a:gd name="connsiteY128" fmla="*/ 4038600 h 4222750"/>
                    <a:gd name="connsiteX129" fmla="*/ 3130550 w 4616450"/>
                    <a:gd name="connsiteY129" fmla="*/ 4070350 h 4222750"/>
                    <a:gd name="connsiteX130" fmla="*/ 3054350 w 4616450"/>
                    <a:gd name="connsiteY130" fmla="*/ 4032250 h 4222750"/>
                    <a:gd name="connsiteX131" fmla="*/ 2882900 w 4616450"/>
                    <a:gd name="connsiteY131" fmla="*/ 4222750 h 4222750"/>
                    <a:gd name="connsiteX132" fmla="*/ 2819400 w 4616450"/>
                    <a:gd name="connsiteY132" fmla="*/ 4203700 h 4222750"/>
                    <a:gd name="connsiteX133" fmla="*/ 2898775 w 4616450"/>
                    <a:gd name="connsiteY133" fmla="*/ 4117975 h 4222750"/>
                    <a:gd name="connsiteX134" fmla="*/ 2832100 w 4616450"/>
                    <a:gd name="connsiteY134" fmla="*/ 4102100 h 4222750"/>
                    <a:gd name="connsiteX135" fmla="*/ 2832100 w 4616450"/>
                    <a:gd name="connsiteY135" fmla="*/ 4013200 h 4222750"/>
                    <a:gd name="connsiteX136" fmla="*/ 2882900 w 4616450"/>
                    <a:gd name="connsiteY136" fmla="*/ 3956050 h 4222750"/>
                    <a:gd name="connsiteX137" fmla="*/ 2813050 w 4616450"/>
                    <a:gd name="connsiteY137" fmla="*/ 3943350 h 4222750"/>
                    <a:gd name="connsiteX138" fmla="*/ 2749550 w 4616450"/>
                    <a:gd name="connsiteY138" fmla="*/ 3987800 h 4222750"/>
                    <a:gd name="connsiteX139" fmla="*/ 2743200 w 4616450"/>
                    <a:gd name="connsiteY139" fmla="*/ 3943350 h 4222750"/>
                    <a:gd name="connsiteX140" fmla="*/ 2806700 w 4616450"/>
                    <a:gd name="connsiteY140" fmla="*/ 3867150 h 4222750"/>
                    <a:gd name="connsiteX141" fmla="*/ 2800350 w 4616450"/>
                    <a:gd name="connsiteY141" fmla="*/ 3835400 h 4222750"/>
                    <a:gd name="connsiteX142" fmla="*/ 2889250 w 4616450"/>
                    <a:gd name="connsiteY142" fmla="*/ 3733800 h 4222750"/>
                    <a:gd name="connsiteX143" fmla="*/ 2927350 w 4616450"/>
                    <a:gd name="connsiteY143" fmla="*/ 3657600 h 4222750"/>
                    <a:gd name="connsiteX144" fmla="*/ 2933700 w 4616450"/>
                    <a:gd name="connsiteY144" fmla="*/ 3600450 h 4222750"/>
                    <a:gd name="connsiteX145" fmla="*/ 3035300 w 4616450"/>
                    <a:gd name="connsiteY145" fmla="*/ 3448050 h 4222750"/>
                    <a:gd name="connsiteX146" fmla="*/ 2861468 w 4616450"/>
                    <a:gd name="connsiteY146" fmla="*/ 3317081 h 4222750"/>
                    <a:gd name="connsiteX147" fmla="*/ 2984500 w 4616450"/>
                    <a:gd name="connsiteY147" fmla="*/ 3149600 h 4222750"/>
                    <a:gd name="connsiteX148" fmla="*/ 2965450 w 4616450"/>
                    <a:gd name="connsiteY148" fmla="*/ 3117850 h 4222750"/>
                    <a:gd name="connsiteX149" fmla="*/ 2933700 w 4616450"/>
                    <a:gd name="connsiteY149" fmla="*/ 3111500 h 4222750"/>
                    <a:gd name="connsiteX150" fmla="*/ 2908300 w 4616450"/>
                    <a:gd name="connsiteY150" fmla="*/ 3155950 h 4222750"/>
                    <a:gd name="connsiteX151" fmla="*/ 2755900 w 4616450"/>
                    <a:gd name="connsiteY151" fmla="*/ 3098800 h 4222750"/>
                    <a:gd name="connsiteX152" fmla="*/ 2705100 w 4616450"/>
                    <a:gd name="connsiteY152" fmla="*/ 3092450 h 4222750"/>
                    <a:gd name="connsiteX153" fmla="*/ 2622550 w 4616450"/>
                    <a:gd name="connsiteY153" fmla="*/ 3149600 h 4222750"/>
                    <a:gd name="connsiteX154" fmla="*/ 2571750 w 4616450"/>
                    <a:gd name="connsiteY154" fmla="*/ 3111500 h 4222750"/>
                    <a:gd name="connsiteX155" fmla="*/ 2501900 w 4616450"/>
                    <a:gd name="connsiteY155" fmla="*/ 3149600 h 4222750"/>
                    <a:gd name="connsiteX156" fmla="*/ 2514600 w 4616450"/>
                    <a:gd name="connsiteY156" fmla="*/ 3213100 h 4222750"/>
                    <a:gd name="connsiteX157" fmla="*/ 2482850 w 4616450"/>
                    <a:gd name="connsiteY157" fmla="*/ 3352800 h 4222750"/>
                    <a:gd name="connsiteX158" fmla="*/ 2400300 w 4616450"/>
                    <a:gd name="connsiteY158" fmla="*/ 3333750 h 4222750"/>
                    <a:gd name="connsiteX159" fmla="*/ 2381250 w 4616450"/>
                    <a:gd name="connsiteY159" fmla="*/ 3429000 h 4222750"/>
                    <a:gd name="connsiteX160" fmla="*/ 2381250 w 4616450"/>
                    <a:gd name="connsiteY160" fmla="*/ 3511550 h 4222750"/>
                    <a:gd name="connsiteX161" fmla="*/ 2381250 w 4616450"/>
                    <a:gd name="connsiteY161" fmla="*/ 3619500 h 4222750"/>
                    <a:gd name="connsiteX162" fmla="*/ 2406650 w 4616450"/>
                    <a:gd name="connsiteY162" fmla="*/ 3695700 h 4222750"/>
                    <a:gd name="connsiteX163" fmla="*/ 2444750 w 4616450"/>
                    <a:gd name="connsiteY163" fmla="*/ 3740150 h 4222750"/>
                    <a:gd name="connsiteX164" fmla="*/ 2476500 w 4616450"/>
                    <a:gd name="connsiteY164" fmla="*/ 3771900 h 4222750"/>
                    <a:gd name="connsiteX165" fmla="*/ 2413000 w 4616450"/>
                    <a:gd name="connsiteY165" fmla="*/ 3829050 h 4222750"/>
                    <a:gd name="connsiteX166" fmla="*/ 2381250 w 4616450"/>
                    <a:gd name="connsiteY166" fmla="*/ 3759200 h 4222750"/>
                    <a:gd name="connsiteX167" fmla="*/ 2381250 w 4616450"/>
                    <a:gd name="connsiteY167" fmla="*/ 3759200 h 4222750"/>
                    <a:gd name="connsiteX168" fmla="*/ 2298700 w 4616450"/>
                    <a:gd name="connsiteY168" fmla="*/ 3670300 h 4222750"/>
                    <a:gd name="connsiteX169" fmla="*/ 2190750 w 4616450"/>
                    <a:gd name="connsiteY169" fmla="*/ 3676650 h 4222750"/>
                    <a:gd name="connsiteX170" fmla="*/ 2146300 w 4616450"/>
                    <a:gd name="connsiteY170" fmla="*/ 3632200 h 4222750"/>
                    <a:gd name="connsiteX171" fmla="*/ 2178050 w 4616450"/>
                    <a:gd name="connsiteY171" fmla="*/ 3556000 h 4222750"/>
                    <a:gd name="connsiteX172" fmla="*/ 2222500 w 4616450"/>
                    <a:gd name="connsiteY172" fmla="*/ 3473450 h 4222750"/>
                    <a:gd name="connsiteX173" fmla="*/ 2228850 w 4616450"/>
                    <a:gd name="connsiteY173" fmla="*/ 3397250 h 4222750"/>
                    <a:gd name="connsiteX174" fmla="*/ 2190750 w 4616450"/>
                    <a:gd name="connsiteY174" fmla="*/ 3340100 h 4222750"/>
                    <a:gd name="connsiteX175" fmla="*/ 2139950 w 4616450"/>
                    <a:gd name="connsiteY175" fmla="*/ 3340100 h 4222750"/>
                    <a:gd name="connsiteX176" fmla="*/ 2209800 w 4616450"/>
                    <a:gd name="connsiteY176" fmla="*/ 3295650 h 4222750"/>
                    <a:gd name="connsiteX177" fmla="*/ 2317750 w 4616450"/>
                    <a:gd name="connsiteY177" fmla="*/ 3238500 h 4222750"/>
                    <a:gd name="connsiteX178" fmla="*/ 2336800 w 4616450"/>
                    <a:gd name="connsiteY178" fmla="*/ 3143250 h 4222750"/>
                    <a:gd name="connsiteX179" fmla="*/ 2355850 w 4616450"/>
                    <a:gd name="connsiteY179" fmla="*/ 3092450 h 4222750"/>
                    <a:gd name="connsiteX180" fmla="*/ 2432050 w 4616450"/>
                    <a:gd name="connsiteY180" fmla="*/ 3035300 h 4222750"/>
                    <a:gd name="connsiteX181" fmla="*/ 2368550 w 4616450"/>
                    <a:gd name="connsiteY181" fmla="*/ 2952750 h 4222750"/>
                    <a:gd name="connsiteX182" fmla="*/ 2311400 w 4616450"/>
                    <a:gd name="connsiteY182" fmla="*/ 2978150 h 4222750"/>
                    <a:gd name="connsiteX183" fmla="*/ 2203450 w 4616450"/>
                    <a:gd name="connsiteY183" fmla="*/ 2965450 h 4222750"/>
                    <a:gd name="connsiteX184" fmla="*/ 2139950 w 4616450"/>
                    <a:gd name="connsiteY184" fmla="*/ 2952750 h 4222750"/>
                    <a:gd name="connsiteX185" fmla="*/ 2082800 w 4616450"/>
                    <a:gd name="connsiteY185" fmla="*/ 2844800 h 4222750"/>
                    <a:gd name="connsiteX186" fmla="*/ 2012950 w 4616450"/>
                    <a:gd name="connsiteY186" fmla="*/ 2819400 h 4222750"/>
                    <a:gd name="connsiteX187" fmla="*/ 1898650 w 4616450"/>
                    <a:gd name="connsiteY187" fmla="*/ 2832100 h 4222750"/>
                    <a:gd name="connsiteX188" fmla="*/ 1828800 w 4616450"/>
                    <a:gd name="connsiteY188" fmla="*/ 2870200 h 4222750"/>
                    <a:gd name="connsiteX189" fmla="*/ 1758950 w 4616450"/>
                    <a:gd name="connsiteY189" fmla="*/ 2857500 h 4222750"/>
                    <a:gd name="connsiteX190" fmla="*/ 1797050 w 4616450"/>
                    <a:gd name="connsiteY190" fmla="*/ 2762250 h 4222750"/>
                    <a:gd name="connsiteX191" fmla="*/ 1720850 w 4616450"/>
                    <a:gd name="connsiteY191" fmla="*/ 2730500 h 4222750"/>
                    <a:gd name="connsiteX192" fmla="*/ 1676400 w 4616450"/>
                    <a:gd name="connsiteY192" fmla="*/ 2730500 h 4222750"/>
                    <a:gd name="connsiteX193" fmla="*/ 1631950 w 4616450"/>
                    <a:gd name="connsiteY193" fmla="*/ 2711450 h 4222750"/>
                    <a:gd name="connsiteX194" fmla="*/ 1593850 w 4616450"/>
                    <a:gd name="connsiteY194" fmla="*/ 2806700 h 4222750"/>
                    <a:gd name="connsiteX195" fmla="*/ 1581150 w 4616450"/>
                    <a:gd name="connsiteY195" fmla="*/ 2743200 h 4222750"/>
                    <a:gd name="connsiteX196" fmla="*/ 1555750 w 4616450"/>
                    <a:gd name="connsiteY196" fmla="*/ 2673350 h 4222750"/>
                    <a:gd name="connsiteX197" fmla="*/ 1530350 w 4616450"/>
                    <a:gd name="connsiteY197" fmla="*/ 2711450 h 4222750"/>
                    <a:gd name="connsiteX198" fmla="*/ 1517650 w 4616450"/>
                    <a:gd name="connsiteY198" fmla="*/ 2654300 h 4222750"/>
                    <a:gd name="connsiteX199" fmla="*/ 1473200 w 4616450"/>
                    <a:gd name="connsiteY199" fmla="*/ 2635250 h 4222750"/>
                    <a:gd name="connsiteX200" fmla="*/ 1397000 w 4616450"/>
                    <a:gd name="connsiteY200" fmla="*/ 2603500 h 4222750"/>
                    <a:gd name="connsiteX201" fmla="*/ 1308100 w 4616450"/>
                    <a:gd name="connsiteY201" fmla="*/ 2667000 h 4222750"/>
                    <a:gd name="connsiteX202" fmla="*/ 1200150 w 4616450"/>
                    <a:gd name="connsiteY202" fmla="*/ 2584450 h 4222750"/>
                    <a:gd name="connsiteX203" fmla="*/ 1127125 w 4616450"/>
                    <a:gd name="connsiteY203" fmla="*/ 2593975 h 4222750"/>
                    <a:gd name="connsiteX204" fmla="*/ 1046162 w 4616450"/>
                    <a:gd name="connsiteY204" fmla="*/ 2597150 h 4222750"/>
                    <a:gd name="connsiteX205" fmla="*/ 1011238 w 4616450"/>
                    <a:gd name="connsiteY205" fmla="*/ 2541588 h 4222750"/>
                    <a:gd name="connsiteX206" fmla="*/ 1009650 w 4616450"/>
                    <a:gd name="connsiteY206" fmla="*/ 2463800 h 4222750"/>
                    <a:gd name="connsiteX207" fmla="*/ 1066800 w 4616450"/>
                    <a:gd name="connsiteY207" fmla="*/ 2413000 h 4222750"/>
                    <a:gd name="connsiteX208" fmla="*/ 1028700 w 4616450"/>
                    <a:gd name="connsiteY208" fmla="*/ 2368550 h 4222750"/>
                    <a:gd name="connsiteX209" fmla="*/ 990600 w 4616450"/>
                    <a:gd name="connsiteY209" fmla="*/ 2343150 h 4222750"/>
                    <a:gd name="connsiteX210" fmla="*/ 889000 w 4616450"/>
                    <a:gd name="connsiteY210" fmla="*/ 2324100 h 4222750"/>
                    <a:gd name="connsiteX211" fmla="*/ 787400 w 4616450"/>
                    <a:gd name="connsiteY211" fmla="*/ 2311400 h 4222750"/>
                    <a:gd name="connsiteX212" fmla="*/ 777875 w 4616450"/>
                    <a:gd name="connsiteY212" fmla="*/ 2245519 h 4222750"/>
                    <a:gd name="connsiteX213" fmla="*/ 805656 w 4616450"/>
                    <a:gd name="connsiteY213" fmla="*/ 2173288 h 4222750"/>
                    <a:gd name="connsiteX0" fmla="*/ 114300 w 4616450"/>
                    <a:gd name="connsiteY0" fmla="*/ 533400 h 4222750"/>
                    <a:gd name="connsiteX1" fmla="*/ 69850 w 4616450"/>
                    <a:gd name="connsiteY1" fmla="*/ 488950 h 4222750"/>
                    <a:gd name="connsiteX2" fmla="*/ 127000 w 4616450"/>
                    <a:gd name="connsiteY2" fmla="*/ 425450 h 4222750"/>
                    <a:gd name="connsiteX3" fmla="*/ 76200 w 4616450"/>
                    <a:gd name="connsiteY3" fmla="*/ 368300 h 4222750"/>
                    <a:gd name="connsiteX4" fmla="*/ 0 w 4616450"/>
                    <a:gd name="connsiteY4" fmla="*/ 355600 h 4222750"/>
                    <a:gd name="connsiteX5" fmla="*/ 95250 w 4616450"/>
                    <a:gd name="connsiteY5" fmla="*/ 241300 h 4222750"/>
                    <a:gd name="connsiteX6" fmla="*/ 228600 w 4616450"/>
                    <a:gd name="connsiteY6" fmla="*/ 127000 h 4222750"/>
                    <a:gd name="connsiteX7" fmla="*/ 247650 w 4616450"/>
                    <a:gd name="connsiteY7" fmla="*/ 152400 h 4222750"/>
                    <a:gd name="connsiteX8" fmla="*/ 323850 w 4616450"/>
                    <a:gd name="connsiteY8" fmla="*/ 88900 h 4222750"/>
                    <a:gd name="connsiteX9" fmla="*/ 361950 w 4616450"/>
                    <a:gd name="connsiteY9" fmla="*/ 152400 h 4222750"/>
                    <a:gd name="connsiteX10" fmla="*/ 419100 w 4616450"/>
                    <a:gd name="connsiteY10" fmla="*/ 146050 h 4222750"/>
                    <a:gd name="connsiteX11" fmla="*/ 444500 w 4616450"/>
                    <a:gd name="connsiteY11" fmla="*/ 127000 h 4222750"/>
                    <a:gd name="connsiteX12" fmla="*/ 508000 w 4616450"/>
                    <a:gd name="connsiteY12" fmla="*/ 146050 h 4222750"/>
                    <a:gd name="connsiteX13" fmla="*/ 622300 w 4616450"/>
                    <a:gd name="connsiteY13" fmla="*/ 88900 h 4222750"/>
                    <a:gd name="connsiteX14" fmla="*/ 679450 w 4616450"/>
                    <a:gd name="connsiteY14" fmla="*/ 44450 h 4222750"/>
                    <a:gd name="connsiteX15" fmla="*/ 723900 w 4616450"/>
                    <a:gd name="connsiteY15" fmla="*/ 63500 h 4222750"/>
                    <a:gd name="connsiteX16" fmla="*/ 742950 w 4616450"/>
                    <a:gd name="connsiteY16" fmla="*/ 38100 h 4222750"/>
                    <a:gd name="connsiteX17" fmla="*/ 730250 w 4616450"/>
                    <a:gd name="connsiteY17" fmla="*/ 12700 h 4222750"/>
                    <a:gd name="connsiteX18" fmla="*/ 762000 w 4616450"/>
                    <a:gd name="connsiteY18" fmla="*/ 0 h 4222750"/>
                    <a:gd name="connsiteX19" fmla="*/ 762000 w 4616450"/>
                    <a:gd name="connsiteY19" fmla="*/ 0 h 4222750"/>
                    <a:gd name="connsiteX20" fmla="*/ 863600 w 4616450"/>
                    <a:gd name="connsiteY20" fmla="*/ 50800 h 4222750"/>
                    <a:gd name="connsiteX21" fmla="*/ 927100 w 4616450"/>
                    <a:gd name="connsiteY21" fmla="*/ 50800 h 4222750"/>
                    <a:gd name="connsiteX22" fmla="*/ 971550 w 4616450"/>
                    <a:gd name="connsiteY22" fmla="*/ 101600 h 4222750"/>
                    <a:gd name="connsiteX23" fmla="*/ 1009650 w 4616450"/>
                    <a:gd name="connsiteY23" fmla="*/ 101600 h 4222750"/>
                    <a:gd name="connsiteX24" fmla="*/ 1009650 w 4616450"/>
                    <a:gd name="connsiteY24" fmla="*/ 50800 h 4222750"/>
                    <a:gd name="connsiteX25" fmla="*/ 1009650 w 4616450"/>
                    <a:gd name="connsiteY25" fmla="*/ 50800 h 4222750"/>
                    <a:gd name="connsiteX26" fmla="*/ 1028700 w 4616450"/>
                    <a:gd name="connsiteY26" fmla="*/ 6350 h 4222750"/>
                    <a:gd name="connsiteX27" fmla="*/ 1047750 w 4616450"/>
                    <a:gd name="connsiteY27" fmla="*/ 25400 h 4222750"/>
                    <a:gd name="connsiteX28" fmla="*/ 1098550 w 4616450"/>
                    <a:gd name="connsiteY28" fmla="*/ 6350 h 4222750"/>
                    <a:gd name="connsiteX29" fmla="*/ 1193800 w 4616450"/>
                    <a:gd name="connsiteY29" fmla="*/ 63500 h 4222750"/>
                    <a:gd name="connsiteX30" fmla="*/ 1200150 w 4616450"/>
                    <a:gd name="connsiteY30" fmla="*/ 101600 h 4222750"/>
                    <a:gd name="connsiteX31" fmla="*/ 1238250 w 4616450"/>
                    <a:gd name="connsiteY31" fmla="*/ 133350 h 4222750"/>
                    <a:gd name="connsiteX32" fmla="*/ 1308100 w 4616450"/>
                    <a:gd name="connsiteY32" fmla="*/ 165100 h 4222750"/>
                    <a:gd name="connsiteX33" fmla="*/ 1339850 w 4616450"/>
                    <a:gd name="connsiteY33" fmla="*/ 222250 h 4222750"/>
                    <a:gd name="connsiteX34" fmla="*/ 1365250 w 4616450"/>
                    <a:gd name="connsiteY34" fmla="*/ 285750 h 4222750"/>
                    <a:gd name="connsiteX35" fmla="*/ 1441450 w 4616450"/>
                    <a:gd name="connsiteY35" fmla="*/ 266700 h 4222750"/>
                    <a:gd name="connsiteX36" fmla="*/ 1466850 w 4616450"/>
                    <a:gd name="connsiteY36" fmla="*/ 304800 h 4222750"/>
                    <a:gd name="connsiteX37" fmla="*/ 1524000 w 4616450"/>
                    <a:gd name="connsiteY37" fmla="*/ 342900 h 4222750"/>
                    <a:gd name="connsiteX38" fmla="*/ 1606550 w 4616450"/>
                    <a:gd name="connsiteY38" fmla="*/ 336550 h 4222750"/>
                    <a:gd name="connsiteX39" fmla="*/ 1631950 w 4616450"/>
                    <a:gd name="connsiteY39" fmla="*/ 381000 h 4222750"/>
                    <a:gd name="connsiteX40" fmla="*/ 1714500 w 4616450"/>
                    <a:gd name="connsiteY40" fmla="*/ 406400 h 4222750"/>
                    <a:gd name="connsiteX41" fmla="*/ 1790700 w 4616450"/>
                    <a:gd name="connsiteY41" fmla="*/ 444500 h 4222750"/>
                    <a:gd name="connsiteX42" fmla="*/ 1905000 w 4616450"/>
                    <a:gd name="connsiteY42" fmla="*/ 495300 h 4222750"/>
                    <a:gd name="connsiteX43" fmla="*/ 2000250 w 4616450"/>
                    <a:gd name="connsiteY43" fmla="*/ 533400 h 4222750"/>
                    <a:gd name="connsiteX44" fmla="*/ 2038350 w 4616450"/>
                    <a:gd name="connsiteY44" fmla="*/ 584200 h 4222750"/>
                    <a:gd name="connsiteX45" fmla="*/ 2063750 w 4616450"/>
                    <a:gd name="connsiteY45" fmla="*/ 628650 h 4222750"/>
                    <a:gd name="connsiteX46" fmla="*/ 2063750 w 4616450"/>
                    <a:gd name="connsiteY46" fmla="*/ 673100 h 4222750"/>
                    <a:gd name="connsiteX47" fmla="*/ 2190750 w 4616450"/>
                    <a:gd name="connsiteY47" fmla="*/ 749300 h 4222750"/>
                    <a:gd name="connsiteX48" fmla="*/ 2286000 w 4616450"/>
                    <a:gd name="connsiteY48" fmla="*/ 742950 h 4222750"/>
                    <a:gd name="connsiteX49" fmla="*/ 2425700 w 4616450"/>
                    <a:gd name="connsiteY49" fmla="*/ 755650 h 4222750"/>
                    <a:gd name="connsiteX50" fmla="*/ 2489200 w 4616450"/>
                    <a:gd name="connsiteY50" fmla="*/ 755650 h 4222750"/>
                    <a:gd name="connsiteX51" fmla="*/ 2565400 w 4616450"/>
                    <a:gd name="connsiteY51" fmla="*/ 793750 h 4222750"/>
                    <a:gd name="connsiteX52" fmla="*/ 2641600 w 4616450"/>
                    <a:gd name="connsiteY52" fmla="*/ 800100 h 4222750"/>
                    <a:gd name="connsiteX53" fmla="*/ 2641600 w 4616450"/>
                    <a:gd name="connsiteY53" fmla="*/ 800100 h 4222750"/>
                    <a:gd name="connsiteX54" fmla="*/ 2698750 w 4616450"/>
                    <a:gd name="connsiteY54" fmla="*/ 882650 h 4222750"/>
                    <a:gd name="connsiteX55" fmla="*/ 2816225 w 4616450"/>
                    <a:gd name="connsiteY55" fmla="*/ 918369 h 4222750"/>
                    <a:gd name="connsiteX56" fmla="*/ 2912268 w 4616450"/>
                    <a:gd name="connsiteY56" fmla="*/ 931863 h 4222750"/>
                    <a:gd name="connsiteX57" fmla="*/ 2977356 w 4616450"/>
                    <a:gd name="connsiteY57" fmla="*/ 978694 h 4222750"/>
                    <a:gd name="connsiteX58" fmla="*/ 3040856 w 4616450"/>
                    <a:gd name="connsiteY58" fmla="*/ 992188 h 4222750"/>
                    <a:gd name="connsiteX59" fmla="*/ 3155155 w 4616450"/>
                    <a:gd name="connsiteY59" fmla="*/ 1021556 h 4222750"/>
                    <a:gd name="connsiteX60" fmla="*/ 3259137 w 4616450"/>
                    <a:gd name="connsiteY60" fmla="*/ 1019175 h 4222750"/>
                    <a:gd name="connsiteX61" fmla="*/ 3303588 w 4616450"/>
                    <a:gd name="connsiteY61" fmla="*/ 1077119 h 4222750"/>
                    <a:gd name="connsiteX62" fmla="*/ 3335337 w 4616450"/>
                    <a:gd name="connsiteY62" fmla="*/ 1158875 h 4222750"/>
                    <a:gd name="connsiteX63" fmla="*/ 3359150 w 4616450"/>
                    <a:gd name="connsiteY63" fmla="*/ 1266824 h 4222750"/>
                    <a:gd name="connsiteX64" fmla="*/ 3484562 w 4616450"/>
                    <a:gd name="connsiteY64" fmla="*/ 1362075 h 4222750"/>
                    <a:gd name="connsiteX65" fmla="*/ 3549650 w 4616450"/>
                    <a:gd name="connsiteY65" fmla="*/ 1416050 h 4222750"/>
                    <a:gd name="connsiteX66" fmla="*/ 3613150 w 4616450"/>
                    <a:gd name="connsiteY66" fmla="*/ 1458913 h 4222750"/>
                    <a:gd name="connsiteX67" fmla="*/ 3602831 w 4616450"/>
                    <a:gd name="connsiteY67" fmla="*/ 1524000 h 4222750"/>
                    <a:gd name="connsiteX68" fmla="*/ 3651250 w 4616450"/>
                    <a:gd name="connsiteY68" fmla="*/ 1549400 h 4222750"/>
                    <a:gd name="connsiteX69" fmla="*/ 3689350 w 4616450"/>
                    <a:gd name="connsiteY69" fmla="*/ 1561306 h 4222750"/>
                    <a:gd name="connsiteX70" fmla="*/ 3683000 w 4616450"/>
                    <a:gd name="connsiteY70" fmla="*/ 1625600 h 4222750"/>
                    <a:gd name="connsiteX71" fmla="*/ 3746500 w 4616450"/>
                    <a:gd name="connsiteY71" fmla="*/ 1644650 h 4222750"/>
                    <a:gd name="connsiteX72" fmla="*/ 3727450 w 4616450"/>
                    <a:gd name="connsiteY72" fmla="*/ 1701800 h 4222750"/>
                    <a:gd name="connsiteX73" fmla="*/ 3759200 w 4616450"/>
                    <a:gd name="connsiteY73" fmla="*/ 1758950 h 4222750"/>
                    <a:gd name="connsiteX74" fmla="*/ 3751263 w 4616450"/>
                    <a:gd name="connsiteY74" fmla="*/ 1791493 h 4222750"/>
                    <a:gd name="connsiteX75" fmla="*/ 3854450 w 4616450"/>
                    <a:gd name="connsiteY75" fmla="*/ 1765300 h 4222750"/>
                    <a:gd name="connsiteX76" fmla="*/ 3836988 w 4616450"/>
                    <a:gd name="connsiteY76" fmla="*/ 1828007 h 4222750"/>
                    <a:gd name="connsiteX77" fmla="*/ 3896519 w 4616450"/>
                    <a:gd name="connsiteY77" fmla="*/ 1830387 h 4222750"/>
                    <a:gd name="connsiteX78" fmla="*/ 3953669 w 4616450"/>
                    <a:gd name="connsiteY78" fmla="*/ 1902618 h 4222750"/>
                    <a:gd name="connsiteX79" fmla="*/ 3860800 w 4616450"/>
                    <a:gd name="connsiteY79" fmla="*/ 1892300 h 4222750"/>
                    <a:gd name="connsiteX80" fmla="*/ 3778250 w 4616450"/>
                    <a:gd name="connsiteY80" fmla="*/ 1898650 h 4222750"/>
                    <a:gd name="connsiteX81" fmla="*/ 3740150 w 4616450"/>
                    <a:gd name="connsiteY81" fmla="*/ 2222500 h 4222750"/>
                    <a:gd name="connsiteX82" fmla="*/ 3733800 w 4616450"/>
                    <a:gd name="connsiteY82" fmla="*/ 2336800 h 4222750"/>
                    <a:gd name="connsiteX83" fmla="*/ 3714750 w 4616450"/>
                    <a:gd name="connsiteY83" fmla="*/ 2457450 h 4222750"/>
                    <a:gd name="connsiteX84" fmla="*/ 3804444 w 4616450"/>
                    <a:gd name="connsiteY84" fmla="*/ 2638425 h 4222750"/>
                    <a:gd name="connsiteX85" fmla="*/ 3731419 w 4616450"/>
                    <a:gd name="connsiteY85" fmla="*/ 2676525 h 4222750"/>
                    <a:gd name="connsiteX86" fmla="*/ 3714750 w 4616450"/>
                    <a:gd name="connsiteY86" fmla="*/ 2705100 h 4222750"/>
                    <a:gd name="connsiteX87" fmla="*/ 3733800 w 4616450"/>
                    <a:gd name="connsiteY87" fmla="*/ 2781300 h 4222750"/>
                    <a:gd name="connsiteX88" fmla="*/ 3816350 w 4616450"/>
                    <a:gd name="connsiteY88" fmla="*/ 2813050 h 4222750"/>
                    <a:gd name="connsiteX89" fmla="*/ 3835400 w 4616450"/>
                    <a:gd name="connsiteY89" fmla="*/ 2857500 h 4222750"/>
                    <a:gd name="connsiteX90" fmla="*/ 3930650 w 4616450"/>
                    <a:gd name="connsiteY90" fmla="*/ 2819400 h 4222750"/>
                    <a:gd name="connsiteX91" fmla="*/ 3949700 w 4616450"/>
                    <a:gd name="connsiteY91" fmla="*/ 2908300 h 4222750"/>
                    <a:gd name="connsiteX92" fmla="*/ 4025900 w 4616450"/>
                    <a:gd name="connsiteY92" fmla="*/ 2965450 h 4222750"/>
                    <a:gd name="connsiteX93" fmla="*/ 4114800 w 4616450"/>
                    <a:gd name="connsiteY93" fmla="*/ 3009900 h 4222750"/>
                    <a:gd name="connsiteX94" fmla="*/ 4133850 w 4616450"/>
                    <a:gd name="connsiteY94" fmla="*/ 3086100 h 4222750"/>
                    <a:gd name="connsiteX95" fmla="*/ 4229100 w 4616450"/>
                    <a:gd name="connsiteY95" fmla="*/ 3143250 h 4222750"/>
                    <a:gd name="connsiteX96" fmla="*/ 4343400 w 4616450"/>
                    <a:gd name="connsiteY96" fmla="*/ 3200400 h 4222750"/>
                    <a:gd name="connsiteX97" fmla="*/ 4503738 w 4616450"/>
                    <a:gd name="connsiteY97" fmla="*/ 3205163 h 4222750"/>
                    <a:gd name="connsiteX98" fmla="*/ 4575175 w 4616450"/>
                    <a:gd name="connsiteY98" fmla="*/ 3248819 h 4222750"/>
                    <a:gd name="connsiteX99" fmla="*/ 4540250 w 4616450"/>
                    <a:gd name="connsiteY99" fmla="*/ 3346450 h 4222750"/>
                    <a:gd name="connsiteX100" fmla="*/ 4591050 w 4616450"/>
                    <a:gd name="connsiteY100" fmla="*/ 3397250 h 4222750"/>
                    <a:gd name="connsiteX101" fmla="*/ 4595812 w 4616450"/>
                    <a:gd name="connsiteY101" fmla="*/ 3435350 h 4222750"/>
                    <a:gd name="connsiteX102" fmla="*/ 4616450 w 4616450"/>
                    <a:gd name="connsiteY102" fmla="*/ 3473450 h 4222750"/>
                    <a:gd name="connsiteX103" fmla="*/ 4508500 w 4616450"/>
                    <a:gd name="connsiteY103" fmla="*/ 3454400 h 4222750"/>
                    <a:gd name="connsiteX104" fmla="*/ 4425950 w 4616450"/>
                    <a:gd name="connsiteY104" fmla="*/ 3454400 h 4222750"/>
                    <a:gd name="connsiteX105" fmla="*/ 4381500 w 4616450"/>
                    <a:gd name="connsiteY105" fmla="*/ 3492500 h 4222750"/>
                    <a:gd name="connsiteX106" fmla="*/ 4362450 w 4616450"/>
                    <a:gd name="connsiteY106" fmla="*/ 3543300 h 4222750"/>
                    <a:gd name="connsiteX107" fmla="*/ 4375150 w 4616450"/>
                    <a:gd name="connsiteY107" fmla="*/ 3587750 h 4222750"/>
                    <a:gd name="connsiteX108" fmla="*/ 4254500 w 4616450"/>
                    <a:gd name="connsiteY108" fmla="*/ 3619500 h 4222750"/>
                    <a:gd name="connsiteX109" fmla="*/ 4203700 w 4616450"/>
                    <a:gd name="connsiteY109" fmla="*/ 3562350 h 4222750"/>
                    <a:gd name="connsiteX110" fmla="*/ 4178300 w 4616450"/>
                    <a:gd name="connsiteY110" fmla="*/ 3505200 h 4222750"/>
                    <a:gd name="connsiteX111" fmla="*/ 4133850 w 4616450"/>
                    <a:gd name="connsiteY111" fmla="*/ 3505200 h 4222750"/>
                    <a:gd name="connsiteX112" fmla="*/ 4127500 w 4616450"/>
                    <a:gd name="connsiteY112" fmla="*/ 3575050 h 4222750"/>
                    <a:gd name="connsiteX113" fmla="*/ 4019550 w 4616450"/>
                    <a:gd name="connsiteY113" fmla="*/ 3556000 h 4222750"/>
                    <a:gd name="connsiteX114" fmla="*/ 3978275 w 4616450"/>
                    <a:gd name="connsiteY114" fmla="*/ 3617119 h 4222750"/>
                    <a:gd name="connsiteX115" fmla="*/ 3949700 w 4616450"/>
                    <a:gd name="connsiteY115" fmla="*/ 3708400 h 4222750"/>
                    <a:gd name="connsiteX116" fmla="*/ 3949700 w 4616450"/>
                    <a:gd name="connsiteY116" fmla="*/ 3708400 h 4222750"/>
                    <a:gd name="connsiteX117" fmla="*/ 3835400 w 4616450"/>
                    <a:gd name="connsiteY117" fmla="*/ 3722687 h 4222750"/>
                    <a:gd name="connsiteX118" fmla="*/ 3797300 w 4616450"/>
                    <a:gd name="connsiteY118" fmla="*/ 3835400 h 4222750"/>
                    <a:gd name="connsiteX119" fmla="*/ 3733800 w 4616450"/>
                    <a:gd name="connsiteY119" fmla="*/ 3841750 h 4222750"/>
                    <a:gd name="connsiteX120" fmla="*/ 3740150 w 4616450"/>
                    <a:gd name="connsiteY120" fmla="*/ 4135438 h 4222750"/>
                    <a:gd name="connsiteX121" fmla="*/ 3638550 w 4616450"/>
                    <a:gd name="connsiteY121" fmla="*/ 4203700 h 4222750"/>
                    <a:gd name="connsiteX122" fmla="*/ 3511550 w 4616450"/>
                    <a:gd name="connsiteY122" fmla="*/ 4038600 h 4222750"/>
                    <a:gd name="connsiteX123" fmla="*/ 3473450 w 4616450"/>
                    <a:gd name="connsiteY123" fmla="*/ 4032250 h 4222750"/>
                    <a:gd name="connsiteX124" fmla="*/ 3441700 w 4616450"/>
                    <a:gd name="connsiteY124" fmla="*/ 4089400 h 4222750"/>
                    <a:gd name="connsiteX125" fmla="*/ 3397250 w 4616450"/>
                    <a:gd name="connsiteY125" fmla="*/ 4127500 h 4222750"/>
                    <a:gd name="connsiteX126" fmla="*/ 3314700 w 4616450"/>
                    <a:gd name="connsiteY126" fmla="*/ 4121150 h 4222750"/>
                    <a:gd name="connsiteX127" fmla="*/ 3225800 w 4616450"/>
                    <a:gd name="connsiteY127" fmla="*/ 4095750 h 4222750"/>
                    <a:gd name="connsiteX128" fmla="*/ 3194050 w 4616450"/>
                    <a:gd name="connsiteY128" fmla="*/ 4038600 h 4222750"/>
                    <a:gd name="connsiteX129" fmla="*/ 3130550 w 4616450"/>
                    <a:gd name="connsiteY129" fmla="*/ 4070350 h 4222750"/>
                    <a:gd name="connsiteX130" fmla="*/ 3054350 w 4616450"/>
                    <a:gd name="connsiteY130" fmla="*/ 4032250 h 4222750"/>
                    <a:gd name="connsiteX131" fmla="*/ 2882900 w 4616450"/>
                    <a:gd name="connsiteY131" fmla="*/ 4222750 h 4222750"/>
                    <a:gd name="connsiteX132" fmla="*/ 2819400 w 4616450"/>
                    <a:gd name="connsiteY132" fmla="*/ 4203700 h 4222750"/>
                    <a:gd name="connsiteX133" fmla="*/ 2898775 w 4616450"/>
                    <a:gd name="connsiteY133" fmla="*/ 4117975 h 4222750"/>
                    <a:gd name="connsiteX134" fmla="*/ 2832100 w 4616450"/>
                    <a:gd name="connsiteY134" fmla="*/ 4102100 h 4222750"/>
                    <a:gd name="connsiteX135" fmla="*/ 2832100 w 4616450"/>
                    <a:gd name="connsiteY135" fmla="*/ 4013200 h 4222750"/>
                    <a:gd name="connsiteX136" fmla="*/ 2882900 w 4616450"/>
                    <a:gd name="connsiteY136" fmla="*/ 3956050 h 4222750"/>
                    <a:gd name="connsiteX137" fmla="*/ 2813050 w 4616450"/>
                    <a:gd name="connsiteY137" fmla="*/ 3943350 h 4222750"/>
                    <a:gd name="connsiteX138" fmla="*/ 2749550 w 4616450"/>
                    <a:gd name="connsiteY138" fmla="*/ 3987800 h 4222750"/>
                    <a:gd name="connsiteX139" fmla="*/ 2743200 w 4616450"/>
                    <a:gd name="connsiteY139" fmla="*/ 3943350 h 4222750"/>
                    <a:gd name="connsiteX140" fmla="*/ 2806700 w 4616450"/>
                    <a:gd name="connsiteY140" fmla="*/ 3867150 h 4222750"/>
                    <a:gd name="connsiteX141" fmla="*/ 2800350 w 4616450"/>
                    <a:gd name="connsiteY141" fmla="*/ 3835400 h 4222750"/>
                    <a:gd name="connsiteX142" fmla="*/ 2889250 w 4616450"/>
                    <a:gd name="connsiteY142" fmla="*/ 3733800 h 4222750"/>
                    <a:gd name="connsiteX143" fmla="*/ 2927350 w 4616450"/>
                    <a:gd name="connsiteY143" fmla="*/ 3657600 h 4222750"/>
                    <a:gd name="connsiteX144" fmla="*/ 2933700 w 4616450"/>
                    <a:gd name="connsiteY144" fmla="*/ 3600450 h 4222750"/>
                    <a:gd name="connsiteX145" fmla="*/ 3035300 w 4616450"/>
                    <a:gd name="connsiteY145" fmla="*/ 3448050 h 4222750"/>
                    <a:gd name="connsiteX146" fmla="*/ 2861468 w 4616450"/>
                    <a:gd name="connsiteY146" fmla="*/ 3317081 h 4222750"/>
                    <a:gd name="connsiteX147" fmla="*/ 2984500 w 4616450"/>
                    <a:gd name="connsiteY147" fmla="*/ 3149600 h 4222750"/>
                    <a:gd name="connsiteX148" fmla="*/ 2965450 w 4616450"/>
                    <a:gd name="connsiteY148" fmla="*/ 3117850 h 4222750"/>
                    <a:gd name="connsiteX149" fmla="*/ 2933700 w 4616450"/>
                    <a:gd name="connsiteY149" fmla="*/ 3111500 h 4222750"/>
                    <a:gd name="connsiteX150" fmla="*/ 2908300 w 4616450"/>
                    <a:gd name="connsiteY150" fmla="*/ 3155950 h 4222750"/>
                    <a:gd name="connsiteX151" fmla="*/ 2755900 w 4616450"/>
                    <a:gd name="connsiteY151" fmla="*/ 3098800 h 4222750"/>
                    <a:gd name="connsiteX152" fmla="*/ 2705100 w 4616450"/>
                    <a:gd name="connsiteY152" fmla="*/ 3092450 h 4222750"/>
                    <a:gd name="connsiteX153" fmla="*/ 2622550 w 4616450"/>
                    <a:gd name="connsiteY153" fmla="*/ 3149600 h 4222750"/>
                    <a:gd name="connsiteX154" fmla="*/ 2571750 w 4616450"/>
                    <a:gd name="connsiteY154" fmla="*/ 3111500 h 4222750"/>
                    <a:gd name="connsiteX155" fmla="*/ 2501900 w 4616450"/>
                    <a:gd name="connsiteY155" fmla="*/ 3149600 h 4222750"/>
                    <a:gd name="connsiteX156" fmla="*/ 2514600 w 4616450"/>
                    <a:gd name="connsiteY156" fmla="*/ 3213100 h 4222750"/>
                    <a:gd name="connsiteX157" fmla="*/ 2482850 w 4616450"/>
                    <a:gd name="connsiteY157" fmla="*/ 3352800 h 4222750"/>
                    <a:gd name="connsiteX158" fmla="*/ 2400300 w 4616450"/>
                    <a:gd name="connsiteY158" fmla="*/ 3333750 h 4222750"/>
                    <a:gd name="connsiteX159" fmla="*/ 2381250 w 4616450"/>
                    <a:gd name="connsiteY159" fmla="*/ 3429000 h 4222750"/>
                    <a:gd name="connsiteX160" fmla="*/ 2381250 w 4616450"/>
                    <a:gd name="connsiteY160" fmla="*/ 3511550 h 4222750"/>
                    <a:gd name="connsiteX161" fmla="*/ 2381250 w 4616450"/>
                    <a:gd name="connsiteY161" fmla="*/ 3619500 h 4222750"/>
                    <a:gd name="connsiteX162" fmla="*/ 2406650 w 4616450"/>
                    <a:gd name="connsiteY162" fmla="*/ 3695700 h 4222750"/>
                    <a:gd name="connsiteX163" fmla="*/ 2444750 w 4616450"/>
                    <a:gd name="connsiteY163" fmla="*/ 3740150 h 4222750"/>
                    <a:gd name="connsiteX164" fmla="*/ 2476500 w 4616450"/>
                    <a:gd name="connsiteY164" fmla="*/ 3771900 h 4222750"/>
                    <a:gd name="connsiteX165" fmla="*/ 2413000 w 4616450"/>
                    <a:gd name="connsiteY165" fmla="*/ 3829050 h 4222750"/>
                    <a:gd name="connsiteX166" fmla="*/ 2381250 w 4616450"/>
                    <a:gd name="connsiteY166" fmla="*/ 3759200 h 4222750"/>
                    <a:gd name="connsiteX167" fmla="*/ 2381250 w 4616450"/>
                    <a:gd name="connsiteY167" fmla="*/ 3759200 h 4222750"/>
                    <a:gd name="connsiteX168" fmla="*/ 2298700 w 4616450"/>
                    <a:gd name="connsiteY168" fmla="*/ 3670300 h 4222750"/>
                    <a:gd name="connsiteX169" fmla="*/ 2190750 w 4616450"/>
                    <a:gd name="connsiteY169" fmla="*/ 3676650 h 4222750"/>
                    <a:gd name="connsiteX170" fmla="*/ 2146300 w 4616450"/>
                    <a:gd name="connsiteY170" fmla="*/ 3632200 h 4222750"/>
                    <a:gd name="connsiteX171" fmla="*/ 2178050 w 4616450"/>
                    <a:gd name="connsiteY171" fmla="*/ 3556000 h 4222750"/>
                    <a:gd name="connsiteX172" fmla="*/ 2222500 w 4616450"/>
                    <a:gd name="connsiteY172" fmla="*/ 3473450 h 4222750"/>
                    <a:gd name="connsiteX173" fmla="*/ 2228850 w 4616450"/>
                    <a:gd name="connsiteY173" fmla="*/ 3397250 h 4222750"/>
                    <a:gd name="connsiteX174" fmla="*/ 2190750 w 4616450"/>
                    <a:gd name="connsiteY174" fmla="*/ 3340100 h 4222750"/>
                    <a:gd name="connsiteX175" fmla="*/ 2139950 w 4616450"/>
                    <a:gd name="connsiteY175" fmla="*/ 3340100 h 4222750"/>
                    <a:gd name="connsiteX176" fmla="*/ 2209800 w 4616450"/>
                    <a:gd name="connsiteY176" fmla="*/ 3295650 h 4222750"/>
                    <a:gd name="connsiteX177" fmla="*/ 2317750 w 4616450"/>
                    <a:gd name="connsiteY177" fmla="*/ 3238500 h 4222750"/>
                    <a:gd name="connsiteX178" fmla="*/ 2336800 w 4616450"/>
                    <a:gd name="connsiteY178" fmla="*/ 3143250 h 4222750"/>
                    <a:gd name="connsiteX179" fmla="*/ 2355850 w 4616450"/>
                    <a:gd name="connsiteY179" fmla="*/ 3092450 h 4222750"/>
                    <a:gd name="connsiteX180" fmla="*/ 2432050 w 4616450"/>
                    <a:gd name="connsiteY180" fmla="*/ 3035300 h 4222750"/>
                    <a:gd name="connsiteX181" fmla="*/ 2368550 w 4616450"/>
                    <a:gd name="connsiteY181" fmla="*/ 2952750 h 4222750"/>
                    <a:gd name="connsiteX182" fmla="*/ 2311400 w 4616450"/>
                    <a:gd name="connsiteY182" fmla="*/ 2978150 h 4222750"/>
                    <a:gd name="connsiteX183" fmla="*/ 2203450 w 4616450"/>
                    <a:gd name="connsiteY183" fmla="*/ 2965450 h 4222750"/>
                    <a:gd name="connsiteX184" fmla="*/ 2139950 w 4616450"/>
                    <a:gd name="connsiteY184" fmla="*/ 2952750 h 4222750"/>
                    <a:gd name="connsiteX185" fmla="*/ 2082800 w 4616450"/>
                    <a:gd name="connsiteY185" fmla="*/ 2844800 h 4222750"/>
                    <a:gd name="connsiteX186" fmla="*/ 2012950 w 4616450"/>
                    <a:gd name="connsiteY186" fmla="*/ 2819400 h 4222750"/>
                    <a:gd name="connsiteX187" fmla="*/ 1898650 w 4616450"/>
                    <a:gd name="connsiteY187" fmla="*/ 2832100 h 4222750"/>
                    <a:gd name="connsiteX188" fmla="*/ 1828800 w 4616450"/>
                    <a:gd name="connsiteY188" fmla="*/ 2870200 h 4222750"/>
                    <a:gd name="connsiteX189" fmla="*/ 1758950 w 4616450"/>
                    <a:gd name="connsiteY189" fmla="*/ 2857500 h 4222750"/>
                    <a:gd name="connsiteX190" fmla="*/ 1797050 w 4616450"/>
                    <a:gd name="connsiteY190" fmla="*/ 2762250 h 4222750"/>
                    <a:gd name="connsiteX191" fmla="*/ 1720850 w 4616450"/>
                    <a:gd name="connsiteY191" fmla="*/ 2730500 h 4222750"/>
                    <a:gd name="connsiteX192" fmla="*/ 1676400 w 4616450"/>
                    <a:gd name="connsiteY192" fmla="*/ 2730500 h 4222750"/>
                    <a:gd name="connsiteX193" fmla="*/ 1631950 w 4616450"/>
                    <a:gd name="connsiteY193" fmla="*/ 2711450 h 4222750"/>
                    <a:gd name="connsiteX194" fmla="*/ 1593850 w 4616450"/>
                    <a:gd name="connsiteY194" fmla="*/ 2806700 h 4222750"/>
                    <a:gd name="connsiteX195" fmla="*/ 1581150 w 4616450"/>
                    <a:gd name="connsiteY195" fmla="*/ 2743200 h 4222750"/>
                    <a:gd name="connsiteX196" fmla="*/ 1555750 w 4616450"/>
                    <a:gd name="connsiteY196" fmla="*/ 2673350 h 4222750"/>
                    <a:gd name="connsiteX197" fmla="*/ 1530350 w 4616450"/>
                    <a:gd name="connsiteY197" fmla="*/ 2711450 h 4222750"/>
                    <a:gd name="connsiteX198" fmla="*/ 1517650 w 4616450"/>
                    <a:gd name="connsiteY198" fmla="*/ 2654300 h 4222750"/>
                    <a:gd name="connsiteX199" fmla="*/ 1473200 w 4616450"/>
                    <a:gd name="connsiteY199" fmla="*/ 2635250 h 4222750"/>
                    <a:gd name="connsiteX200" fmla="*/ 1397000 w 4616450"/>
                    <a:gd name="connsiteY200" fmla="*/ 2603500 h 4222750"/>
                    <a:gd name="connsiteX201" fmla="*/ 1308100 w 4616450"/>
                    <a:gd name="connsiteY201" fmla="*/ 2667000 h 4222750"/>
                    <a:gd name="connsiteX202" fmla="*/ 1200150 w 4616450"/>
                    <a:gd name="connsiteY202" fmla="*/ 2584450 h 4222750"/>
                    <a:gd name="connsiteX203" fmla="*/ 1127125 w 4616450"/>
                    <a:gd name="connsiteY203" fmla="*/ 2593975 h 4222750"/>
                    <a:gd name="connsiteX204" fmla="*/ 1046162 w 4616450"/>
                    <a:gd name="connsiteY204" fmla="*/ 2597150 h 4222750"/>
                    <a:gd name="connsiteX205" fmla="*/ 1011238 w 4616450"/>
                    <a:gd name="connsiteY205" fmla="*/ 2541588 h 4222750"/>
                    <a:gd name="connsiteX206" fmla="*/ 1009650 w 4616450"/>
                    <a:gd name="connsiteY206" fmla="*/ 2463800 h 4222750"/>
                    <a:gd name="connsiteX207" fmla="*/ 1066800 w 4616450"/>
                    <a:gd name="connsiteY207" fmla="*/ 2413000 h 4222750"/>
                    <a:gd name="connsiteX208" fmla="*/ 1028700 w 4616450"/>
                    <a:gd name="connsiteY208" fmla="*/ 2368550 h 4222750"/>
                    <a:gd name="connsiteX209" fmla="*/ 990600 w 4616450"/>
                    <a:gd name="connsiteY209" fmla="*/ 2343150 h 4222750"/>
                    <a:gd name="connsiteX210" fmla="*/ 889000 w 4616450"/>
                    <a:gd name="connsiteY210" fmla="*/ 2324100 h 4222750"/>
                    <a:gd name="connsiteX211" fmla="*/ 787400 w 4616450"/>
                    <a:gd name="connsiteY211" fmla="*/ 2311400 h 4222750"/>
                    <a:gd name="connsiteX212" fmla="*/ 777875 w 4616450"/>
                    <a:gd name="connsiteY212" fmla="*/ 2245519 h 4222750"/>
                    <a:gd name="connsiteX213" fmla="*/ 805656 w 4616450"/>
                    <a:gd name="connsiteY213" fmla="*/ 2173288 h 4222750"/>
                    <a:gd name="connsiteX0" fmla="*/ 114300 w 4616450"/>
                    <a:gd name="connsiteY0" fmla="*/ 533400 h 4222750"/>
                    <a:gd name="connsiteX1" fmla="*/ 69850 w 4616450"/>
                    <a:gd name="connsiteY1" fmla="*/ 488950 h 4222750"/>
                    <a:gd name="connsiteX2" fmla="*/ 127000 w 4616450"/>
                    <a:gd name="connsiteY2" fmla="*/ 425450 h 4222750"/>
                    <a:gd name="connsiteX3" fmla="*/ 76200 w 4616450"/>
                    <a:gd name="connsiteY3" fmla="*/ 368300 h 4222750"/>
                    <a:gd name="connsiteX4" fmla="*/ 0 w 4616450"/>
                    <a:gd name="connsiteY4" fmla="*/ 355600 h 4222750"/>
                    <a:gd name="connsiteX5" fmla="*/ 95250 w 4616450"/>
                    <a:gd name="connsiteY5" fmla="*/ 241300 h 4222750"/>
                    <a:gd name="connsiteX6" fmla="*/ 228600 w 4616450"/>
                    <a:gd name="connsiteY6" fmla="*/ 127000 h 4222750"/>
                    <a:gd name="connsiteX7" fmla="*/ 247650 w 4616450"/>
                    <a:gd name="connsiteY7" fmla="*/ 152400 h 4222750"/>
                    <a:gd name="connsiteX8" fmla="*/ 323850 w 4616450"/>
                    <a:gd name="connsiteY8" fmla="*/ 88900 h 4222750"/>
                    <a:gd name="connsiteX9" fmla="*/ 361950 w 4616450"/>
                    <a:gd name="connsiteY9" fmla="*/ 152400 h 4222750"/>
                    <a:gd name="connsiteX10" fmla="*/ 419100 w 4616450"/>
                    <a:gd name="connsiteY10" fmla="*/ 146050 h 4222750"/>
                    <a:gd name="connsiteX11" fmla="*/ 444500 w 4616450"/>
                    <a:gd name="connsiteY11" fmla="*/ 127000 h 4222750"/>
                    <a:gd name="connsiteX12" fmla="*/ 508000 w 4616450"/>
                    <a:gd name="connsiteY12" fmla="*/ 146050 h 4222750"/>
                    <a:gd name="connsiteX13" fmla="*/ 622300 w 4616450"/>
                    <a:gd name="connsiteY13" fmla="*/ 88900 h 4222750"/>
                    <a:gd name="connsiteX14" fmla="*/ 679450 w 4616450"/>
                    <a:gd name="connsiteY14" fmla="*/ 44450 h 4222750"/>
                    <a:gd name="connsiteX15" fmla="*/ 723900 w 4616450"/>
                    <a:gd name="connsiteY15" fmla="*/ 63500 h 4222750"/>
                    <a:gd name="connsiteX16" fmla="*/ 742950 w 4616450"/>
                    <a:gd name="connsiteY16" fmla="*/ 38100 h 4222750"/>
                    <a:gd name="connsiteX17" fmla="*/ 730250 w 4616450"/>
                    <a:gd name="connsiteY17" fmla="*/ 12700 h 4222750"/>
                    <a:gd name="connsiteX18" fmla="*/ 762000 w 4616450"/>
                    <a:gd name="connsiteY18" fmla="*/ 0 h 4222750"/>
                    <a:gd name="connsiteX19" fmla="*/ 762000 w 4616450"/>
                    <a:gd name="connsiteY19" fmla="*/ 0 h 4222750"/>
                    <a:gd name="connsiteX20" fmla="*/ 863600 w 4616450"/>
                    <a:gd name="connsiteY20" fmla="*/ 50800 h 4222750"/>
                    <a:gd name="connsiteX21" fmla="*/ 927100 w 4616450"/>
                    <a:gd name="connsiteY21" fmla="*/ 50800 h 4222750"/>
                    <a:gd name="connsiteX22" fmla="*/ 971550 w 4616450"/>
                    <a:gd name="connsiteY22" fmla="*/ 101600 h 4222750"/>
                    <a:gd name="connsiteX23" fmla="*/ 1009650 w 4616450"/>
                    <a:gd name="connsiteY23" fmla="*/ 101600 h 4222750"/>
                    <a:gd name="connsiteX24" fmla="*/ 1009650 w 4616450"/>
                    <a:gd name="connsiteY24" fmla="*/ 50800 h 4222750"/>
                    <a:gd name="connsiteX25" fmla="*/ 1009650 w 4616450"/>
                    <a:gd name="connsiteY25" fmla="*/ 50800 h 4222750"/>
                    <a:gd name="connsiteX26" fmla="*/ 1028700 w 4616450"/>
                    <a:gd name="connsiteY26" fmla="*/ 6350 h 4222750"/>
                    <a:gd name="connsiteX27" fmla="*/ 1047750 w 4616450"/>
                    <a:gd name="connsiteY27" fmla="*/ 25400 h 4222750"/>
                    <a:gd name="connsiteX28" fmla="*/ 1098550 w 4616450"/>
                    <a:gd name="connsiteY28" fmla="*/ 6350 h 4222750"/>
                    <a:gd name="connsiteX29" fmla="*/ 1193800 w 4616450"/>
                    <a:gd name="connsiteY29" fmla="*/ 63500 h 4222750"/>
                    <a:gd name="connsiteX30" fmla="*/ 1200150 w 4616450"/>
                    <a:gd name="connsiteY30" fmla="*/ 101600 h 4222750"/>
                    <a:gd name="connsiteX31" fmla="*/ 1238250 w 4616450"/>
                    <a:gd name="connsiteY31" fmla="*/ 133350 h 4222750"/>
                    <a:gd name="connsiteX32" fmla="*/ 1308100 w 4616450"/>
                    <a:gd name="connsiteY32" fmla="*/ 165100 h 4222750"/>
                    <a:gd name="connsiteX33" fmla="*/ 1339850 w 4616450"/>
                    <a:gd name="connsiteY33" fmla="*/ 222250 h 4222750"/>
                    <a:gd name="connsiteX34" fmla="*/ 1365250 w 4616450"/>
                    <a:gd name="connsiteY34" fmla="*/ 285750 h 4222750"/>
                    <a:gd name="connsiteX35" fmla="*/ 1441450 w 4616450"/>
                    <a:gd name="connsiteY35" fmla="*/ 266700 h 4222750"/>
                    <a:gd name="connsiteX36" fmla="*/ 1466850 w 4616450"/>
                    <a:gd name="connsiteY36" fmla="*/ 304800 h 4222750"/>
                    <a:gd name="connsiteX37" fmla="*/ 1524000 w 4616450"/>
                    <a:gd name="connsiteY37" fmla="*/ 342900 h 4222750"/>
                    <a:gd name="connsiteX38" fmla="*/ 1606550 w 4616450"/>
                    <a:gd name="connsiteY38" fmla="*/ 336550 h 4222750"/>
                    <a:gd name="connsiteX39" fmla="*/ 1631950 w 4616450"/>
                    <a:gd name="connsiteY39" fmla="*/ 381000 h 4222750"/>
                    <a:gd name="connsiteX40" fmla="*/ 1714500 w 4616450"/>
                    <a:gd name="connsiteY40" fmla="*/ 406400 h 4222750"/>
                    <a:gd name="connsiteX41" fmla="*/ 1790700 w 4616450"/>
                    <a:gd name="connsiteY41" fmla="*/ 444500 h 4222750"/>
                    <a:gd name="connsiteX42" fmla="*/ 1905000 w 4616450"/>
                    <a:gd name="connsiteY42" fmla="*/ 495300 h 4222750"/>
                    <a:gd name="connsiteX43" fmla="*/ 2000250 w 4616450"/>
                    <a:gd name="connsiteY43" fmla="*/ 533400 h 4222750"/>
                    <a:gd name="connsiteX44" fmla="*/ 2038350 w 4616450"/>
                    <a:gd name="connsiteY44" fmla="*/ 584200 h 4222750"/>
                    <a:gd name="connsiteX45" fmla="*/ 2063750 w 4616450"/>
                    <a:gd name="connsiteY45" fmla="*/ 628650 h 4222750"/>
                    <a:gd name="connsiteX46" fmla="*/ 2063750 w 4616450"/>
                    <a:gd name="connsiteY46" fmla="*/ 673100 h 4222750"/>
                    <a:gd name="connsiteX47" fmla="*/ 2190750 w 4616450"/>
                    <a:gd name="connsiteY47" fmla="*/ 749300 h 4222750"/>
                    <a:gd name="connsiteX48" fmla="*/ 2286000 w 4616450"/>
                    <a:gd name="connsiteY48" fmla="*/ 742950 h 4222750"/>
                    <a:gd name="connsiteX49" fmla="*/ 2425700 w 4616450"/>
                    <a:gd name="connsiteY49" fmla="*/ 755650 h 4222750"/>
                    <a:gd name="connsiteX50" fmla="*/ 2489200 w 4616450"/>
                    <a:gd name="connsiteY50" fmla="*/ 755650 h 4222750"/>
                    <a:gd name="connsiteX51" fmla="*/ 2565400 w 4616450"/>
                    <a:gd name="connsiteY51" fmla="*/ 793750 h 4222750"/>
                    <a:gd name="connsiteX52" fmla="*/ 2641600 w 4616450"/>
                    <a:gd name="connsiteY52" fmla="*/ 800100 h 4222750"/>
                    <a:gd name="connsiteX53" fmla="*/ 2641600 w 4616450"/>
                    <a:gd name="connsiteY53" fmla="*/ 800100 h 4222750"/>
                    <a:gd name="connsiteX54" fmla="*/ 2698750 w 4616450"/>
                    <a:gd name="connsiteY54" fmla="*/ 882650 h 4222750"/>
                    <a:gd name="connsiteX55" fmla="*/ 2816225 w 4616450"/>
                    <a:gd name="connsiteY55" fmla="*/ 918369 h 4222750"/>
                    <a:gd name="connsiteX56" fmla="*/ 2912268 w 4616450"/>
                    <a:gd name="connsiteY56" fmla="*/ 931863 h 4222750"/>
                    <a:gd name="connsiteX57" fmla="*/ 2977356 w 4616450"/>
                    <a:gd name="connsiteY57" fmla="*/ 978694 h 4222750"/>
                    <a:gd name="connsiteX58" fmla="*/ 3040856 w 4616450"/>
                    <a:gd name="connsiteY58" fmla="*/ 992188 h 4222750"/>
                    <a:gd name="connsiteX59" fmla="*/ 3155155 w 4616450"/>
                    <a:gd name="connsiteY59" fmla="*/ 1021556 h 4222750"/>
                    <a:gd name="connsiteX60" fmla="*/ 3259137 w 4616450"/>
                    <a:gd name="connsiteY60" fmla="*/ 1019175 h 4222750"/>
                    <a:gd name="connsiteX61" fmla="*/ 3303588 w 4616450"/>
                    <a:gd name="connsiteY61" fmla="*/ 1077119 h 4222750"/>
                    <a:gd name="connsiteX62" fmla="*/ 3335337 w 4616450"/>
                    <a:gd name="connsiteY62" fmla="*/ 1158875 h 4222750"/>
                    <a:gd name="connsiteX63" fmla="*/ 3359150 w 4616450"/>
                    <a:gd name="connsiteY63" fmla="*/ 1266824 h 4222750"/>
                    <a:gd name="connsiteX64" fmla="*/ 3484562 w 4616450"/>
                    <a:gd name="connsiteY64" fmla="*/ 1362075 h 4222750"/>
                    <a:gd name="connsiteX65" fmla="*/ 3549650 w 4616450"/>
                    <a:gd name="connsiteY65" fmla="*/ 1416050 h 4222750"/>
                    <a:gd name="connsiteX66" fmla="*/ 3613150 w 4616450"/>
                    <a:gd name="connsiteY66" fmla="*/ 1458913 h 4222750"/>
                    <a:gd name="connsiteX67" fmla="*/ 3602831 w 4616450"/>
                    <a:gd name="connsiteY67" fmla="*/ 1524000 h 4222750"/>
                    <a:gd name="connsiteX68" fmla="*/ 3651250 w 4616450"/>
                    <a:gd name="connsiteY68" fmla="*/ 1549400 h 4222750"/>
                    <a:gd name="connsiteX69" fmla="*/ 3689350 w 4616450"/>
                    <a:gd name="connsiteY69" fmla="*/ 1561306 h 4222750"/>
                    <a:gd name="connsiteX70" fmla="*/ 3683000 w 4616450"/>
                    <a:gd name="connsiteY70" fmla="*/ 1625600 h 4222750"/>
                    <a:gd name="connsiteX71" fmla="*/ 3746500 w 4616450"/>
                    <a:gd name="connsiteY71" fmla="*/ 1644650 h 4222750"/>
                    <a:gd name="connsiteX72" fmla="*/ 3727450 w 4616450"/>
                    <a:gd name="connsiteY72" fmla="*/ 1701800 h 4222750"/>
                    <a:gd name="connsiteX73" fmla="*/ 3759200 w 4616450"/>
                    <a:gd name="connsiteY73" fmla="*/ 1758950 h 4222750"/>
                    <a:gd name="connsiteX74" fmla="*/ 3751263 w 4616450"/>
                    <a:gd name="connsiteY74" fmla="*/ 1791493 h 4222750"/>
                    <a:gd name="connsiteX75" fmla="*/ 3854450 w 4616450"/>
                    <a:gd name="connsiteY75" fmla="*/ 1765300 h 4222750"/>
                    <a:gd name="connsiteX76" fmla="*/ 3836988 w 4616450"/>
                    <a:gd name="connsiteY76" fmla="*/ 1828007 h 4222750"/>
                    <a:gd name="connsiteX77" fmla="*/ 3896519 w 4616450"/>
                    <a:gd name="connsiteY77" fmla="*/ 1830387 h 4222750"/>
                    <a:gd name="connsiteX78" fmla="*/ 3953669 w 4616450"/>
                    <a:gd name="connsiteY78" fmla="*/ 1902618 h 4222750"/>
                    <a:gd name="connsiteX79" fmla="*/ 3860800 w 4616450"/>
                    <a:gd name="connsiteY79" fmla="*/ 1892300 h 4222750"/>
                    <a:gd name="connsiteX80" fmla="*/ 3778250 w 4616450"/>
                    <a:gd name="connsiteY80" fmla="*/ 1898650 h 4222750"/>
                    <a:gd name="connsiteX81" fmla="*/ 3740150 w 4616450"/>
                    <a:gd name="connsiteY81" fmla="*/ 2222500 h 4222750"/>
                    <a:gd name="connsiteX82" fmla="*/ 3733800 w 4616450"/>
                    <a:gd name="connsiteY82" fmla="*/ 2336800 h 4222750"/>
                    <a:gd name="connsiteX83" fmla="*/ 3714750 w 4616450"/>
                    <a:gd name="connsiteY83" fmla="*/ 2457450 h 4222750"/>
                    <a:gd name="connsiteX84" fmla="*/ 3804444 w 4616450"/>
                    <a:gd name="connsiteY84" fmla="*/ 2638425 h 4222750"/>
                    <a:gd name="connsiteX85" fmla="*/ 3731419 w 4616450"/>
                    <a:gd name="connsiteY85" fmla="*/ 2676525 h 4222750"/>
                    <a:gd name="connsiteX86" fmla="*/ 3714750 w 4616450"/>
                    <a:gd name="connsiteY86" fmla="*/ 2705100 h 4222750"/>
                    <a:gd name="connsiteX87" fmla="*/ 3733800 w 4616450"/>
                    <a:gd name="connsiteY87" fmla="*/ 2781300 h 4222750"/>
                    <a:gd name="connsiteX88" fmla="*/ 3816350 w 4616450"/>
                    <a:gd name="connsiteY88" fmla="*/ 2813050 h 4222750"/>
                    <a:gd name="connsiteX89" fmla="*/ 3835400 w 4616450"/>
                    <a:gd name="connsiteY89" fmla="*/ 2857500 h 4222750"/>
                    <a:gd name="connsiteX90" fmla="*/ 3930650 w 4616450"/>
                    <a:gd name="connsiteY90" fmla="*/ 2819400 h 4222750"/>
                    <a:gd name="connsiteX91" fmla="*/ 3949700 w 4616450"/>
                    <a:gd name="connsiteY91" fmla="*/ 2908300 h 4222750"/>
                    <a:gd name="connsiteX92" fmla="*/ 4025900 w 4616450"/>
                    <a:gd name="connsiteY92" fmla="*/ 2965450 h 4222750"/>
                    <a:gd name="connsiteX93" fmla="*/ 4114800 w 4616450"/>
                    <a:gd name="connsiteY93" fmla="*/ 3009900 h 4222750"/>
                    <a:gd name="connsiteX94" fmla="*/ 4143375 w 4616450"/>
                    <a:gd name="connsiteY94" fmla="*/ 3086100 h 4222750"/>
                    <a:gd name="connsiteX95" fmla="*/ 4229100 w 4616450"/>
                    <a:gd name="connsiteY95" fmla="*/ 3143250 h 4222750"/>
                    <a:gd name="connsiteX96" fmla="*/ 4343400 w 4616450"/>
                    <a:gd name="connsiteY96" fmla="*/ 3200400 h 4222750"/>
                    <a:gd name="connsiteX97" fmla="*/ 4503738 w 4616450"/>
                    <a:gd name="connsiteY97" fmla="*/ 3205163 h 4222750"/>
                    <a:gd name="connsiteX98" fmla="*/ 4575175 w 4616450"/>
                    <a:gd name="connsiteY98" fmla="*/ 3248819 h 4222750"/>
                    <a:gd name="connsiteX99" fmla="*/ 4540250 w 4616450"/>
                    <a:gd name="connsiteY99" fmla="*/ 3346450 h 4222750"/>
                    <a:gd name="connsiteX100" fmla="*/ 4591050 w 4616450"/>
                    <a:gd name="connsiteY100" fmla="*/ 3397250 h 4222750"/>
                    <a:gd name="connsiteX101" fmla="*/ 4595812 w 4616450"/>
                    <a:gd name="connsiteY101" fmla="*/ 3435350 h 4222750"/>
                    <a:gd name="connsiteX102" fmla="*/ 4616450 w 4616450"/>
                    <a:gd name="connsiteY102" fmla="*/ 3473450 h 4222750"/>
                    <a:gd name="connsiteX103" fmla="*/ 4508500 w 4616450"/>
                    <a:gd name="connsiteY103" fmla="*/ 3454400 h 4222750"/>
                    <a:gd name="connsiteX104" fmla="*/ 4425950 w 4616450"/>
                    <a:gd name="connsiteY104" fmla="*/ 3454400 h 4222750"/>
                    <a:gd name="connsiteX105" fmla="*/ 4381500 w 4616450"/>
                    <a:gd name="connsiteY105" fmla="*/ 3492500 h 4222750"/>
                    <a:gd name="connsiteX106" fmla="*/ 4362450 w 4616450"/>
                    <a:gd name="connsiteY106" fmla="*/ 3543300 h 4222750"/>
                    <a:gd name="connsiteX107" fmla="*/ 4375150 w 4616450"/>
                    <a:gd name="connsiteY107" fmla="*/ 3587750 h 4222750"/>
                    <a:gd name="connsiteX108" fmla="*/ 4254500 w 4616450"/>
                    <a:gd name="connsiteY108" fmla="*/ 3619500 h 4222750"/>
                    <a:gd name="connsiteX109" fmla="*/ 4203700 w 4616450"/>
                    <a:gd name="connsiteY109" fmla="*/ 3562350 h 4222750"/>
                    <a:gd name="connsiteX110" fmla="*/ 4178300 w 4616450"/>
                    <a:gd name="connsiteY110" fmla="*/ 3505200 h 4222750"/>
                    <a:gd name="connsiteX111" fmla="*/ 4133850 w 4616450"/>
                    <a:gd name="connsiteY111" fmla="*/ 3505200 h 4222750"/>
                    <a:gd name="connsiteX112" fmla="*/ 4127500 w 4616450"/>
                    <a:gd name="connsiteY112" fmla="*/ 3575050 h 4222750"/>
                    <a:gd name="connsiteX113" fmla="*/ 4019550 w 4616450"/>
                    <a:gd name="connsiteY113" fmla="*/ 3556000 h 4222750"/>
                    <a:gd name="connsiteX114" fmla="*/ 3978275 w 4616450"/>
                    <a:gd name="connsiteY114" fmla="*/ 3617119 h 4222750"/>
                    <a:gd name="connsiteX115" fmla="*/ 3949700 w 4616450"/>
                    <a:gd name="connsiteY115" fmla="*/ 3708400 h 4222750"/>
                    <a:gd name="connsiteX116" fmla="*/ 3949700 w 4616450"/>
                    <a:gd name="connsiteY116" fmla="*/ 3708400 h 4222750"/>
                    <a:gd name="connsiteX117" fmla="*/ 3835400 w 4616450"/>
                    <a:gd name="connsiteY117" fmla="*/ 3722687 h 4222750"/>
                    <a:gd name="connsiteX118" fmla="*/ 3797300 w 4616450"/>
                    <a:gd name="connsiteY118" fmla="*/ 3835400 h 4222750"/>
                    <a:gd name="connsiteX119" fmla="*/ 3733800 w 4616450"/>
                    <a:gd name="connsiteY119" fmla="*/ 3841750 h 4222750"/>
                    <a:gd name="connsiteX120" fmla="*/ 3740150 w 4616450"/>
                    <a:gd name="connsiteY120" fmla="*/ 4135438 h 4222750"/>
                    <a:gd name="connsiteX121" fmla="*/ 3638550 w 4616450"/>
                    <a:gd name="connsiteY121" fmla="*/ 4203700 h 4222750"/>
                    <a:gd name="connsiteX122" fmla="*/ 3511550 w 4616450"/>
                    <a:gd name="connsiteY122" fmla="*/ 4038600 h 4222750"/>
                    <a:gd name="connsiteX123" fmla="*/ 3473450 w 4616450"/>
                    <a:gd name="connsiteY123" fmla="*/ 4032250 h 4222750"/>
                    <a:gd name="connsiteX124" fmla="*/ 3441700 w 4616450"/>
                    <a:gd name="connsiteY124" fmla="*/ 4089400 h 4222750"/>
                    <a:gd name="connsiteX125" fmla="*/ 3397250 w 4616450"/>
                    <a:gd name="connsiteY125" fmla="*/ 4127500 h 4222750"/>
                    <a:gd name="connsiteX126" fmla="*/ 3314700 w 4616450"/>
                    <a:gd name="connsiteY126" fmla="*/ 4121150 h 4222750"/>
                    <a:gd name="connsiteX127" fmla="*/ 3225800 w 4616450"/>
                    <a:gd name="connsiteY127" fmla="*/ 4095750 h 4222750"/>
                    <a:gd name="connsiteX128" fmla="*/ 3194050 w 4616450"/>
                    <a:gd name="connsiteY128" fmla="*/ 4038600 h 4222750"/>
                    <a:gd name="connsiteX129" fmla="*/ 3130550 w 4616450"/>
                    <a:gd name="connsiteY129" fmla="*/ 4070350 h 4222750"/>
                    <a:gd name="connsiteX130" fmla="*/ 3054350 w 4616450"/>
                    <a:gd name="connsiteY130" fmla="*/ 4032250 h 4222750"/>
                    <a:gd name="connsiteX131" fmla="*/ 2882900 w 4616450"/>
                    <a:gd name="connsiteY131" fmla="*/ 4222750 h 4222750"/>
                    <a:gd name="connsiteX132" fmla="*/ 2819400 w 4616450"/>
                    <a:gd name="connsiteY132" fmla="*/ 4203700 h 4222750"/>
                    <a:gd name="connsiteX133" fmla="*/ 2898775 w 4616450"/>
                    <a:gd name="connsiteY133" fmla="*/ 4117975 h 4222750"/>
                    <a:gd name="connsiteX134" fmla="*/ 2832100 w 4616450"/>
                    <a:gd name="connsiteY134" fmla="*/ 4102100 h 4222750"/>
                    <a:gd name="connsiteX135" fmla="*/ 2832100 w 4616450"/>
                    <a:gd name="connsiteY135" fmla="*/ 4013200 h 4222750"/>
                    <a:gd name="connsiteX136" fmla="*/ 2882900 w 4616450"/>
                    <a:gd name="connsiteY136" fmla="*/ 3956050 h 4222750"/>
                    <a:gd name="connsiteX137" fmla="*/ 2813050 w 4616450"/>
                    <a:gd name="connsiteY137" fmla="*/ 3943350 h 4222750"/>
                    <a:gd name="connsiteX138" fmla="*/ 2749550 w 4616450"/>
                    <a:gd name="connsiteY138" fmla="*/ 3987800 h 4222750"/>
                    <a:gd name="connsiteX139" fmla="*/ 2743200 w 4616450"/>
                    <a:gd name="connsiteY139" fmla="*/ 3943350 h 4222750"/>
                    <a:gd name="connsiteX140" fmla="*/ 2806700 w 4616450"/>
                    <a:gd name="connsiteY140" fmla="*/ 3867150 h 4222750"/>
                    <a:gd name="connsiteX141" fmla="*/ 2800350 w 4616450"/>
                    <a:gd name="connsiteY141" fmla="*/ 3835400 h 4222750"/>
                    <a:gd name="connsiteX142" fmla="*/ 2889250 w 4616450"/>
                    <a:gd name="connsiteY142" fmla="*/ 3733800 h 4222750"/>
                    <a:gd name="connsiteX143" fmla="*/ 2927350 w 4616450"/>
                    <a:gd name="connsiteY143" fmla="*/ 3657600 h 4222750"/>
                    <a:gd name="connsiteX144" fmla="*/ 2933700 w 4616450"/>
                    <a:gd name="connsiteY144" fmla="*/ 3600450 h 4222750"/>
                    <a:gd name="connsiteX145" fmla="*/ 3035300 w 4616450"/>
                    <a:gd name="connsiteY145" fmla="*/ 3448050 h 4222750"/>
                    <a:gd name="connsiteX146" fmla="*/ 2861468 w 4616450"/>
                    <a:gd name="connsiteY146" fmla="*/ 3317081 h 4222750"/>
                    <a:gd name="connsiteX147" fmla="*/ 2984500 w 4616450"/>
                    <a:gd name="connsiteY147" fmla="*/ 3149600 h 4222750"/>
                    <a:gd name="connsiteX148" fmla="*/ 2965450 w 4616450"/>
                    <a:gd name="connsiteY148" fmla="*/ 3117850 h 4222750"/>
                    <a:gd name="connsiteX149" fmla="*/ 2933700 w 4616450"/>
                    <a:gd name="connsiteY149" fmla="*/ 3111500 h 4222750"/>
                    <a:gd name="connsiteX150" fmla="*/ 2908300 w 4616450"/>
                    <a:gd name="connsiteY150" fmla="*/ 3155950 h 4222750"/>
                    <a:gd name="connsiteX151" fmla="*/ 2755900 w 4616450"/>
                    <a:gd name="connsiteY151" fmla="*/ 3098800 h 4222750"/>
                    <a:gd name="connsiteX152" fmla="*/ 2705100 w 4616450"/>
                    <a:gd name="connsiteY152" fmla="*/ 3092450 h 4222750"/>
                    <a:gd name="connsiteX153" fmla="*/ 2622550 w 4616450"/>
                    <a:gd name="connsiteY153" fmla="*/ 3149600 h 4222750"/>
                    <a:gd name="connsiteX154" fmla="*/ 2571750 w 4616450"/>
                    <a:gd name="connsiteY154" fmla="*/ 3111500 h 4222750"/>
                    <a:gd name="connsiteX155" fmla="*/ 2501900 w 4616450"/>
                    <a:gd name="connsiteY155" fmla="*/ 3149600 h 4222750"/>
                    <a:gd name="connsiteX156" fmla="*/ 2514600 w 4616450"/>
                    <a:gd name="connsiteY156" fmla="*/ 3213100 h 4222750"/>
                    <a:gd name="connsiteX157" fmla="*/ 2482850 w 4616450"/>
                    <a:gd name="connsiteY157" fmla="*/ 3352800 h 4222750"/>
                    <a:gd name="connsiteX158" fmla="*/ 2400300 w 4616450"/>
                    <a:gd name="connsiteY158" fmla="*/ 3333750 h 4222750"/>
                    <a:gd name="connsiteX159" fmla="*/ 2381250 w 4616450"/>
                    <a:gd name="connsiteY159" fmla="*/ 3429000 h 4222750"/>
                    <a:gd name="connsiteX160" fmla="*/ 2381250 w 4616450"/>
                    <a:gd name="connsiteY160" fmla="*/ 3511550 h 4222750"/>
                    <a:gd name="connsiteX161" fmla="*/ 2381250 w 4616450"/>
                    <a:gd name="connsiteY161" fmla="*/ 3619500 h 4222750"/>
                    <a:gd name="connsiteX162" fmla="*/ 2406650 w 4616450"/>
                    <a:gd name="connsiteY162" fmla="*/ 3695700 h 4222750"/>
                    <a:gd name="connsiteX163" fmla="*/ 2444750 w 4616450"/>
                    <a:gd name="connsiteY163" fmla="*/ 3740150 h 4222750"/>
                    <a:gd name="connsiteX164" fmla="*/ 2476500 w 4616450"/>
                    <a:gd name="connsiteY164" fmla="*/ 3771900 h 4222750"/>
                    <a:gd name="connsiteX165" fmla="*/ 2413000 w 4616450"/>
                    <a:gd name="connsiteY165" fmla="*/ 3829050 h 4222750"/>
                    <a:gd name="connsiteX166" fmla="*/ 2381250 w 4616450"/>
                    <a:gd name="connsiteY166" fmla="*/ 3759200 h 4222750"/>
                    <a:gd name="connsiteX167" fmla="*/ 2381250 w 4616450"/>
                    <a:gd name="connsiteY167" fmla="*/ 3759200 h 4222750"/>
                    <a:gd name="connsiteX168" fmla="*/ 2298700 w 4616450"/>
                    <a:gd name="connsiteY168" fmla="*/ 3670300 h 4222750"/>
                    <a:gd name="connsiteX169" fmla="*/ 2190750 w 4616450"/>
                    <a:gd name="connsiteY169" fmla="*/ 3676650 h 4222750"/>
                    <a:gd name="connsiteX170" fmla="*/ 2146300 w 4616450"/>
                    <a:gd name="connsiteY170" fmla="*/ 3632200 h 4222750"/>
                    <a:gd name="connsiteX171" fmla="*/ 2178050 w 4616450"/>
                    <a:gd name="connsiteY171" fmla="*/ 3556000 h 4222750"/>
                    <a:gd name="connsiteX172" fmla="*/ 2222500 w 4616450"/>
                    <a:gd name="connsiteY172" fmla="*/ 3473450 h 4222750"/>
                    <a:gd name="connsiteX173" fmla="*/ 2228850 w 4616450"/>
                    <a:gd name="connsiteY173" fmla="*/ 3397250 h 4222750"/>
                    <a:gd name="connsiteX174" fmla="*/ 2190750 w 4616450"/>
                    <a:gd name="connsiteY174" fmla="*/ 3340100 h 4222750"/>
                    <a:gd name="connsiteX175" fmla="*/ 2139950 w 4616450"/>
                    <a:gd name="connsiteY175" fmla="*/ 3340100 h 4222750"/>
                    <a:gd name="connsiteX176" fmla="*/ 2209800 w 4616450"/>
                    <a:gd name="connsiteY176" fmla="*/ 3295650 h 4222750"/>
                    <a:gd name="connsiteX177" fmla="*/ 2317750 w 4616450"/>
                    <a:gd name="connsiteY177" fmla="*/ 3238500 h 4222750"/>
                    <a:gd name="connsiteX178" fmla="*/ 2336800 w 4616450"/>
                    <a:gd name="connsiteY178" fmla="*/ 3143250 h 4222750"/>
                    <a:gd name="connsiteX179" fmla="*/ 2355850 w 4616450"/>
                    <a:gd name="connsiteY179" fmla="*/ 3092450 h 4222750"/>
                    <a:gd name="connsiteX180" fmla="*/ 2432050 w 4616450"/>
                    <a:gd name="connsiteY180" fmla="*/ 3035300 h 4222750"/>
                    <a:gd name="connsiteX181" fmla="*/ 2368550 w 4616450"/>
                    <a:gd name="connsiteY181" fmla="*/ 2952750 h 4222750"/>
                    <a:gd name="connsiteX182" fmla="*/ 2311400 w 4616450"/>
                    <a:gd name="connsiteY182" fmla="*/ 2978150 h 4222750"/>
                    <a:gd name="connsiteX183" fmla="*/ 2203450 w 4616450"/>
                    <a:gd name="connsiteY183" fmla="*/ 2965450 h 4222750"/>
                    <a:gd name="connsiteX184" fmla="*/ 2139950 w 4616450"/>
                    <a:gd name="connsiteY184" fmla="*/ 2952750 h 4222750"/>
                    <a:gd name="connsiteX185" fmla="*/ 2082800 w 4616450"/>
                    <a:gd name="connsiteY185" fmla="*/ 2844800 h 4222750"/>
                    <a:gd name="connsiteX186" fmla="*/ 2012950 w 4616450"/>
                    <a:gd name="connsiteY186" fmla="*/ 2819400 h 4222750"/>
                    <a:gd name="connsiteX187" fmla="*/ 1898650 w 4616450"/>
                    <a:gd name="connsiteY187" fmla="*/ 2832100 h 4222750"/>
                    <a:gd name="connsiteX188" fmla="*/ 1828800 w 4616450"/>
                    <a:gd name="connsiteY188" fmla="*/ 2870200 h 4222750"/>
                    <a:gd name="connsiteX189" fmla="*/ 1758950 w 4616450"/>
                    <a:gd name="connsiteY189" fmla="*/ 2857500 h 4222750"/>
                    <a:gd name="connsiteX190" fmla="*/ 1797050 w 4616450"/>
                    <a:gd name="connsiteY190" fmla="*/ 2762250 h 4222750"/>
                    <a:gd name="connsiteX191" fmla="*/ 1720850 w 4616450"/>
                    <a:gd name="connsiteY191" fmla="*/ 2730500 h 4222750"/>
                    <a:gd name="connsiteX192" fmla="*/ 1676400 w 4616450"/>
                    <a:gd name="connsiteY192" fmla="*/ 2730500 h 4222750"/>
                    <a:gd name="connsiteX193" fmla="*/ 1631950 w 4616450"/>
                    <a:gd name="connsiteY193" fmla="*/ 2711450 h 4222750"/>
                    <a:gd name="connsiteX194" fmla="*/ 1593850 w 4616450"/>
                    <a:gd name="connsiteY194" fmla="*/ 2806700 h 4222750"/>
                    <a:gd name="connsiteX195" fmla="*/ 1581150 w 4616450"/>
                    <a:gd name="connsiteY195" fmla="*/ 2743200 h 4222750"/>
                    <a:gd name="connsiteX196" fmla="*/ 1555750 w 4616450"/>
                    <a:gd name="connsiteY196" fmla="*/ 2673350 h 4222750"/>
                    <a:gd name="connsiteX197" fmla="*/ 1530350 w 4616450"/>
                    <a:gd name="connsiteY197" fmla="*/ 2711450 h 4222750"/>
                    <a:gd name="connsiteX198" fmla="*/ 1517650 w 4616450"/>
                    <a:gd name="connsiteY198" fmla="*/ 2654300 h 4222750"/>
                    <a:gd name="connsiteX199" fmla="*/ 1473200 w 4616450"/>
                    <a:gd name="connsiteY199" fmla="*/ 2635250 h 4222750"/>
                    <a:gd name="connsiteX200" fmla="*/ 1397000 w 4616450"/>
                    <a:gd name="connsiteY200" fmla="*/ 2603500 h 4222750"/>
                    <a:gd name="connsiteX201" fmla="*/ 1308100 w 4616450"/>
                    <a:gd name="connsiteY201" fmla="*/ 2667000 h 4222750"/>
                    <a:gd name="connsiteX202" fmla="*/ 1200150 w 4616450"/>
                    <a:gd name="connsiteY202" fmla="*/ 2584450 h 4222750"/>
                    <a:gd name="connsiteX203" fmla="*/ 1127125 w 4616450"/>
                    <a:gd name="connsiteY203" fmla="*/ 2593975 h 4222750"/>
                    <a:gd name="connsiteX204" fmla="*/ 1046162 w 4616450"/>
                    <a:gd name="connsiteY204" fmla="*/ 2597150 h 4222750"/>
                    <a:gd name="connsiteX205" fmla="*/ 1011238 w 4616450"/>
                    <a:gd name="connsiteY205" fmla="*/ 2541588 h 4222750"/>
                    <a:gd name="connsiteX206" fmla="*/ 1009650 w 4616450"/>
                    <a:gd name="connsiteY206" fmla="*/ 2463800 h 4222750"/>
                    <a:gd name="connsiteX207" fmla="*/ 1066800 w 4616450"/>
                    <a:gd name="connsiteY207" fmla="*/ 2413000 h 4222750"/>
                    <a:gd name="connsiteX208" fmla="*/ 1028700 w 4616450"/>
                    <a:gd name="connsiteY208" fmla="*/ 2368550 h 4222750"/>
                    <a:gd name="connsiteX209" fmla="*/ 990600 w 4616450"/>
                    <a:gd name="connsiteY209" fmla="*/ 2343150 h 4222750"/>
                    <a:gd name="connsiteX210" fmla="*/ 889000 w 4616450"/>
                    <a:gd name="connsiteY210" fmla="*/ 2324100 h 4222750"/>
                    <a:gd name="connsiteX211" fmla="*/ 787400 w 4616450"/>
                    <a:gd name="connsiteY211" fmla="*/ 2311400 h 4222750"/>
                    <a:gd name="connsiteX212" fmla="*/ 777875 w 4616450"/>
                    <a:gd name="connsiteY212" fmla="*/ 2245519 h 4222750"/>
                    <a:gd name="connsiteX213" fmla="*/ 805656 w 4616450"/>
                    <a:gd name="connsiteY213" fmla="*/ 2173288 h 4222750"/>
                    <a:gd name="connsiteX0" fmla="*/ 114300 w 4616450"/>
                    <a:gd name="connsiteY0" fmla="*/ 533400 h 4222750"/>
                    <a:gd name="connsiteX1" fmla="*/ 69850 w 4616450"/>
                    <a:gd name="connsiteY1" fmla="*/ 488950 h 4222750"/>
                    <a:gd name="connsiteX2" fmla="*/ 127000 w 4616450"/>
                    <a:gd name="connsiteY2" fmla="*/ 425450 h 4222750"/>
                    <a:gd name="connsiteX3" fmla="*/ 76200 w 4616450"/>
                    <a:gd name="connsiteY3" fmla="*/ 368300 h 4222750"/>
                    <a:gd name="connsiteX4" fmla="*/ 0 w 4616450"/>
                    <a:gd name="connsiteY4" fmla="*/ 355600 h 4222750"/>
                    <a:gd name="connsiteX5" fmla="*/ 95250 w 4616450"/>
                    <a:gd name="connsiteY5" fmla="*/ 241300 h 4222750"/>
                    <a:gd name="connsiteX6" fmla="*/ 228600 w 4616450"/>
                    <a:gd name="connsiteY6" fmla="*/ 127000 h 4222750"/>
                    <a:gd name="connsiteX7" fmla="*/ 247650 w 4616450"/>
                    <a:gd name="connsiteY7" fmla="*/ 152400 h 4222750"/>
                    <a:gd name="connsiteX8" fmla="*/ 323850 w 4616450"/>
                    <a:gd name="connsiteY8" fmla="*/ 88900 h 4222750"/>
                    <a:gd name="connsiteX9" fmla="*/ 361950 w 4616450"/>
                    <a:gd name="connsiteY9" fmla="*/ 152400 h 4222750"/>
                    <a:gd name="connsiteX10" fmla="*/ 419100 w 4616450"/>
                    <a:gd name="connsiteY10" fmla="*/ 146050 h 4222750"/>
                    <a:gd name="connsiteX11" fmla="*/ 444500 w 4616450"/>
                    <a:gd name="connsiteY11" fmla="*/ 127000 h 4222750"/>
                    <a:gd name="connsiteX12" fmla="*/ 508000 w 4616450"/>
                    <a:gd name="connsiteY12" fmla="*/ 146050 h 4222750"/>
                    <a:gd name="connsiteX13" fmla="*/ 622300 w 4616450"/>
                    <a:gd name="connsiteY13" fmla="*/ 88900 h 4222750"/>
                    <a:gd name="connsiteX14" fmla="*/ 679450 w 4616450"/>
                    <a:gd name="connsiteY14" fmla="*/ 44450 h 4222750"/>
                    <a:gd name="connsiteX15" fmla="*/ 723900 w 4616450"/>
                    <a:gd name="connsiteY15" fmla="*/ 63500 h 4222750"/>
                    <a:gd name="connsiteX16" fmla="*/ 742950 w 4616450"/>
                    <a:gd name="connsiteY16" fmla="*/ 38100 h 4222750"/>
                    <a:gd name="connsiteX17" fmla="*/ 730250 w 4616450"/>
                    <a:gd name="connsiteY17" fmla="*/ 12700 h 4222750"/>
                    <a:gd name="connsiteX18" fmla="*/ 762000 w 4616450"/>
                    <a:gd name="connsiteY18" fmla="*/ 0 h 4222750"/>
                    <a:gd name="connsiteX19" fmla="*/ 762000 w 4616450"/>
                    <a:gd name="connsiteY19" fmla="*/ 0 h 4222750"/>
                    <a:gd name="connsiteX20" fmla="*/ 863600 w 4616450"/>
                    <a:gd name="connsiteY20" fmla="*/ 50800 h 4222750"/>
                    <a:gd name="connsiteX21" fmla="*/ 927100 w 4616450"/>
                    <a:gd name="connsiteY21" fmla="*/ 50800 h 4222750"/>
                    <a:gd name="connsiteX22" fmla="*/ 971550 w 4616450"/>
                    <a:gd name="connsiteY22" fmla="*/ 101600 h 4222750"/>
                    <a:gd name="connsiteX23" fmla="*/ 1009650 w 4616450"/>
                    <a:gd name="connsiteY23" fmla="*/ 101600 h 4222750"/>
                    <a:gd name="connsiteX24" fmla="*/ 1009650 w 4616450"/>
                    <a:gd name="connsiteY24" fmla="*/ 50800 h 4222750"/>
                    <a:gd name="connsiteX25" fmla="*/ 1009650 w 4616450"/>
                    <a:gd name="connsiteY25" fmla="*/ 50800 h 4222750"/>
                    <a:gd name="connsiteX26" fmla="*/ 1028700 w 4616450"/>
                    <a:gd name="connsiteY26" fmla="*/ 6350 h 4222750"/>
                    <a:gd name="connsiteX27" fmla="*/ 1047750 w 4616450"/>
                    <a:gd name="connsiteY27" fmla="*/ 25400 h 4222750"/>
                    <a:gd name="connsiteX28" fmla="*/ 1098550 w 4616450"/>
                    <a:gd name="connsiteY28" fmla="*/ 6350 h 4222750"/>
                    <a:gd name="connsiteX29" fmla="*/ 1193800 w 4616450"/>
                    <a:gd name="connsiteY29" fmla="*/ 63500 h 4222750"/>
                    <a:gd name="connsiteX30" fmla="*/ 1200150 w 4616450"/>
                    <a:gd name="connsiteY30" fmla="*/ 101600 h 4222750"/>
                    <a:gd name="connsiteX31" fmla="*/ 1238250 w 4616450"/>
                    <a:gd name="connsiteY31" fmla="*/ 133350 h 4222750"/>
                    <a:gd name="connsiteX32" fmla="*/ 1308100 w 4616450"/>
                    <a:gd name="connsiteY32" fmla="*/ 165100 h 4222750"/>
                    <a:gd name="connsiteX33" fmla="*/ 1339850 w 4616450"/>
                    <a:gd name="connsiteY33" fmla="*/ 222250 h 4222750"/>
                    <a:gd name="connsiteX34" fmla="*/ 1365250 w 4616450"/>
                    <a:gd name="connsiteY34" fmla="*/ 285750 h 4222750"/>
                    <a:gd name="connsiteX35" fmla="*/ 1441450 w 4616450"/>
                    <a:gd name="connsiteY35" fmla="*/ 266700 h 4222750"/>
                    <a:gd name="connsiteX36" fmla="*/ 1466850 w 4616450"/>
                    <a:gd name="connsiteY36" fmla="*/ 304800 h 4222750"/>
                    <a:gd name="connsiteX37" fmla="*/ 1524000 w 4616450"/>
                    <a:gd name="connsiteY37" fmla="*/ 342900 h 4222750"/>
                    <a:gd name="connsiteX38" fmla="*/ 1606550 w 4616450"/>
                    <a:gd name="connsiteY38" fmla="*/ 336550 h 4222750"/>
                    <a:gd name="connsiteX39" fmla="*/ 1631950 w 4616450"/>
                    <a:gd name="connsiteY39" fmla="*/ 381000 h 4222750"/>
                    <a:gd name="connsiteX40" fmla="*/ 1714500 w 4616450"/>
                    <a:gd name="connsiteY40" fmla="*/ 406400 h 4222750"/>
                    <a:gd name="connsiteX41" fmla="*/ 1790700 w 4616450"/>
                    <a:gd name="connsiteY41" fmla="*/ 444500 h 4222750"/>
                    <a:gd name="connsiteX42" fmla="*/ 1905000 w 4616450"/>
                    <a:gd name="connsiteY42" fmla="*/ 495300 h 4222750"/>
                    <a:gd name="connsiteX43" fmla="*/ 2000250 w 4616450"/>
                    <a:gd name="connsiteY43" fmla="*/ 533400 h 4222750"/>
                    <a:gd name="connsiteX44" fmla="*/ 2038350 w 4616450"/>
                    <a:gd name="connsiteY44" fmla="*/ 584200 h 4222750"/>
                    <a:gd name="connsiteX45" fmla="*/ 2063750 w 4616450"/>
                    <a:gd name="connsiteY45" fmla="*/ 628650 h 4222750"/>
                    <a:gd name="connsiteX46" fmla="*/ 2063750 w 4616450"/>
                    <a:gd name="connsiteY46" fmla="*/ 673100 h 4222750"/>
                    <a:gd name="connsiteX47" fmla="*/ 2190750 w 4616450"/>
                    <a:gd name="connsiteY47" fmla="*/ 749300 h 4222750"/>
                    <a:gd name="connsiteX48" fmla="*/ 2286000 w 4616450"/>
                    <a:gd name="connsiteY48" fmla="*/ 742950 h 4222750"/>
                    <a:gd name="connsiteX49" fmla="*/ 2425700 w 4616450"/>
                    <a:gd name="connsiteY49" fmla="*/ 755650 h 4222750"/>
                    <a:gd name="connsiteX50" fmla="*/ 2489200 w 4616450"/>
                    <a:gd name="connsiteY50" fmla="*/ 755650 h 4222750"/>
                    <a:gd name="connsiteX51" fmla="*/ 2565400 w 4616450"/>
                    <a:gd name="connsiteY51" fmla="*/ 793750 h 4222750"/>
                    <a:gd name="connsiteX52" fmla="*/ 2641600 w 4616450"/>
                    <a:gd name="connsiteY52" fmla="*/ 800100 h 4222750"/>
                    <a:gd name="connsiteX53" fmla="*/ 2641600 w 4616450"/>
                    <a:gd name="connsiteY53" fmla="*/ 800100 h 4222750"/>
                    <a:gd name="connsiteX54" fmla="*/ 2698750 w 4616450"/>
                    <a:gd name="connsiteY54" fmla="*/ 882650 h 4222750"/>
                    <a:gd name="connsiteX55" fmla="*/ 2816225 w 4616450"/>
                    <a:gd name="connsiteY55" fmla="*/ 918369 h 4222750"/>
                    <a:gd name="connsiteX56" fmla="*/ 2912268 w 4616450"/>
                    <a:gd name="connsiteY56" fmla="*/ 931863 h 4222750"/>
                    <a:gd name="connsiteX57" fmla="*/ 2977356 w 4616450"/>
                    <a:gd name="connsiteY57" fmla="*/ 978694 h 4222750"/>
                    <a:gd name="connsiteX58" fmla="*/ 3040856 w 4616450"/>
                    <a:gd name="connsiteY58" fmla="*/ 992188 h 4222750"/>
                    <a:gd name="connsiteX59" fmla="*/ 3155155 w 4616450"/>
                    <a:gd name="connsiteY59" fmla="*/ 1021556 h 4222750"/>
                    <a:gd name="connsiteX60" fmla="*/ 3259137 w 4616450"/>
                    <a:gd name="connsiteY60" fmla="*/ 1019175 h 4222750"/>
                    <a:gd name="connsiteX61" fmla="*/ 3303588 w 4616450"/>
                    <a:gd name="connsiteY61" fmla="*/ 1077119 h 4222750"/>
                    <a:gd name="connsiteX62" fmla="*/ 3335337 w 4616450"/>
                    <a:gd name="connsiteY62" fmla="*/ 1158875 h 4222750"/>
                    <a:gd name="connsiteX63" fmla="*/ 3359150 w 4616450"/>
                    <a:gd name="connsiteY63" fmla="*/ 1266824 h 4222750"/>
                    <a:gd name="connsiteX64" fmla="*/ 3484562 w 4616450"/>
                    <a:gd name="connsiteY64" fmla="*/ 1362075 h 4222750"/>
                    <a:gd name="connsiteX65" fmla="*/ 3549650 w 4616450"/>
                    <a:gd name="connsiteY65" fmla="*/ 1416050 h 4222750"/>
                    <a:gd name="connsiteX66" fmla="*/ 3613150 w 4616450"/>
                    <a:gd name="connsiteY66" fmla="*/ 1458913 h 4222750"/>
                    <a:gd name="connsiteX67" fmla="*/ 3602831 w 4616450"/>
                    <a:gd name="connsiteY67" fmla="*/ 1524000 h 4222750"/>
                    <a:gd name="connsiteX68" fmla="*/ 3651250 w 4616450"/>
                    <a:gd name="connsiteY68" fmla="*/ 1549400 h 4222750"/>
                    <a:gd name="connsiteX69" fmla="*/ 3689350 w 4616450"/>
                    <a:gd name="connsiteY69" fmla="*/ 1561306 h 4222750"/>
                    <a:gd name="connsiteX70" fmla="*/ 3683000 w 4616450"/>
                    <a:gd name="connsiteY70" fmla="*/ 1625600 h 4222750"/>
                    <a:gd name="connsiteX71" fmla="*/ 3746500 w 4616450"/>
                    <a:gd name="connsiteY71" fmla="*/ 1644650 h 4222750"/>
                    <a:gd name="connsiteX72" fmla="*/ 3727450 w 4616450"/>
                    <a:gd name="connsiteY72" fmla="*/ 1701800 h 4222750"/>
                    <a:gd name="connsiteX73" fmla="*/ 3759200 w 4616450"/>
                    <a:gd name="connsiteY73" fmla="*/ 1758950 h 4222750"/>
                    <a:gd name="connsiteX74" fmla="*/ 3751263 w 4616450"/>
                    <a:gd name="connsiteY74" fmla="*/ 1791493 h 4222750"/>
                    <a:gd name="connsiteX75" fmla="*/ 3854450 w 4616450"/>
                    <a:gd name="connsiteY75" fmla="*/ 1765300 h 4222750"/>
                    <a:gd name="connsiteX76" fmla="*/ 3836988 w 4616450"/>
                    <a:gd name="connsiteY76" fmla="*/ 1828007 h 4222750"/>
                    <a:gd name="connsiteX77" fmla="*/ 3896519 w 4616450"/>
                    <a:gd name="connsiteY77" fmla="*/ 1830387 h 4222750"/>
                    <a:gd name="connsiteX78" fmla="*/ 3953669 w 4616450"/>
                    <a:gd name="connsiteY78" fmla="*/ 1902618 h 4222750"/>
                    <a:gd name="connsiteX79" fmla="*/ 3860800 w 4616450"/>
                    <a:gd name="connsiteY79" fmla="*/ 1892300 h 4222750"/>
                    <a:gd name="connsiteX80" fmla="*/ 3778250 w 4616450"/>
                    <a:gd name="connsiteY80" fmla="*/ 1898650 h 4222750"/>
                    <a:gd name="connsiteX81" fmla="*/ 3740150 w 4616450"/>
                    <a:gd name="connsiteY81" fmla="*/ 2222500 h 4222750"/>
                    <a:gd name="connsiteX82" fmla="*/ 3733800 w 4616450"/>
                    <a:gd name="connsiteY82" fmla="*/ 2336800 h 4222750"/>
                    <a:gd name="connsiteX83" fmla="*/ 3714750 w 4616450"/>
                    <a:gd name="connsiteY83" fmla="*/ 2457450 h 4222750"/>
                    <a:gd name="connsiteX84" fmla="*/ 3804444 w 4616450"/>
                    <a:gd name="connsiteY84" fmla="*/ 2638425 h 4222750"/>
                    <a:gd name="connsiteX85" fmla="*/ 3731419 w 4616450"/>
                    <a:gd name="connsiteY85" fmla="*/ 2676525 h 4222750"/>
                    <a:gd name="connsiteX86" fmla="*/ 3714750 w 4616450"/>
                    <a:gd name="connsiteY86" fmla="*/ 2705100 h 4222750"/>
                    <a:gd name="connsiteX87" fmla="*/ 3733800 w 4616450"/>
                    <a:gd name="connsiteY87" fmla="*/ 2781300 h 4222750"/>
                    <a:gd name="connsiteX88" fmla="*/ 3816350 w 4616450"/>
                    <a:gd name="connsiteY88" fmla="*/ 2813050 h 4222750"/>
                    <a:gd name="connsiteX89" fmla="*/ 3835400 w 4616450"/>
                    <a:gd name="connsiteY89" fmla="*/ 2857500 h 4222750"/>
                    <a:gd name="connsiteX90" fmla="*/ 3930650 w 4616450"/>
                    <a:gd name="connsiteY90" fmla="*/ 2819400 h 4222750"/>
                    <a:gd name="connsiteX91" fmla="*/ 3949700 w 4616450"/>
                    <a:gd name="connsiteY91" fmla="*/ 2908300 h 4222750"/>
                    <a:gd name="connsiteX92" fmla="*/ 4025900 w 4616450"/>
                    <a:gd name="connsiteY92" fmla="*/ 2965450 h 4222750"/>
                    <a:gd name="connsiteX93" fmla="*/ 4088606 w 4616450"/>
                    <a:gd name="connsiteY93" fmla="*/ 3019425 h 4222750"/>
                    <a:gd name="connsiteX94" fmla="*/ 4143375 w 4616450"/>
                    <a:gd name="connsiteY94" fmla="*/ 3086100 h 4222750"/>
                    <a:gd name="connsiteX95" fmla="*/ 4229100 w 4616450"/>
                    <a:gd name="connsiteY95" fmla="*/ 3143250 h 4222750"/>
                    <a:gd name="connsiteX96" fmla="*/ 4343400 w 4616450"/>
                    <a:gd name="connsiteY96" fmla="*/ 3200400 h 4222750"/>
                    <a:gd name="connsiteX97" fmla="*/ 4503738 w 4616450"/>
                    <a:gd name="connsiteY97" fmla="*/ 3205163 h 4222750"/>
                    <a:gd name="connsiteX98" fmla="*/ 4575175 w 4616450"/>
                    <a:gd name="connsiteY98" fmla="*/ 3248819 h 4222750"/>
                    <a:gd name="connsiteX99" fmla="*/ 4540250 w 4616450"/>
                    <a:gd name="connsiteY99" fmla="*/ 3346450 h 4222750"/>
                    <a:gd name="connsiteX100" fmla="*/ 4591050 w 4616450"/>
                    <a:gd name="connsiteY100" fmla="*/ 3397250 h 4222750"/>
                    <a:gd name="connsiteX101" fmla="*/ 4595812 w 4616450"/>
                    <a:gd name="connsiteY101" fmla="*/ 3435350 h 4222750"/>
                    <a:gd name="connsiteX102" fmla="*/ 4616450 w 4616450"/>
                    <a:gd name="connsiteY102" fmla="*/ 3473450 h 4222750"/>
                    <a:gd name="connsiteX103" fmla="*/ 4508500 w 4616450"/>
                    <a:gd name="connsiteY103" fmla="*/ 3454400 h 4222750"/>
                    <a:gd name="connsiteX104" fmla="*/ 4425950 w 4616450"/>
                    <a:gd name="connsiteY104" fmla="*/ 3454400 h 4222750"/>
                    <a:gd name="connsiteX105" fmla="*/ 4381500 w 4616450"/>
                    <a:gd name="connsiteY105" fmla="*/ 3492500 h 4222750"/>
                    <a:gd name="connsiteX106" fmla="*/ 4362450 w 4616450"/>
                    <a:gd name="connsiteY106" fmla="*/ 3543300 h 4222750"/>
                    <a:gd name="connsiteX107" fmla="*/ 4375150 w 4616450"/>
                    <a:gd name="connsiteY107" fmla="*/ 3587750 h 4222750"/>
                    <a:gd name="connsiteX108" fmla="*/ 4254500 w 4616450"/>
                    <a:gd name="connsiteY108" fmla="*/ 3619500 h 4222750"/>
                    <a:gd name="connsiteX109" fmla="*/ 4203700 w 4616450"/>
                    <a:gd name="connsiteY109" fmla="*/ 3562350 h 4222750"/>
                    <a:gd name="connsiteX110" fmla="*/ 4178300 w 4616450"/>
                    <a:gd name="connsiteY110" fmla="*/ 3505200 h 4222750"/>
                    <a:gd name="connsiteX111" fmla="*/ 4133850 w 4616450"/>
                    <a:gd name="connsiteY111" fmla="*/ 3505200 h 4222750"/>
                    <a:gd name="connsiteX112" fmla="*/ 4127500 w 4616450"/>
                    <a:gd name="connsiteY112" fmla="*/ 3575050 h 4222750"/>
                    <a:gd name="connsiteX113" fmla="*/ 4019550 w 4616450"/>
                    <a:gd name="connsiteY113" fmla="*/ 3556000 h 4222750"/>
                    <a:gd name="connsiteX114" fmla="*/ 3978275 w 4616450"/>
                    <a:gd name="connsiteY114" fmla="*/ 3617119 h 4222750"/>
                    <a:gd name="connsiteX115" fmla="*/ 3949700 w 4616450"/>
                    <a:gd name="connsiteY115" fmla="*/ 3708400 h 4222750"/>
                    <a:gd name="connsiteX116" fmla="*/ 3949700 w 4616450"/>
                    <a:gd name="connsiteY116" fmla="*/ 3708400 h 4222750"/>
                    <a:gd name="connsiteX117" fmla="*/ 3835400 w 4616450"/>
                    <a:gd name="connsiteY117" fmla="*/ 3722687 h 4222750"/>
                    <a:gd name="connsiteX118" fmla="*/ 3797300 w 4616450"/>
                    <a:gd name="connsiteY118" fmla="*/ 3835400 h 4222750"/>
                    <a:gd name="connsiteX119" fmla="*/ 3733800 w 4616450"/>
                    <a:gd name="connsiteY119" fmla="*/ 3841750 h 4222750"/>
                    <a:gd name="connsiteX120" fmla="*/ 3740150 w 4616450"/>
                    <a:gd name="connsiteY120" fmla="*/ 4135438 h 4222750"/>
                    <a:gd name="connsiteX121" fmla="*/ 3638550 w 4616450"/>
                    <a:gd name="connsiteY121" fmla="*/ 4203700 h 4222750"/>
                    <a:gd name="connsiteX122" fmla="*/ 3511550 w 4616450"/>
                    <a:gd name="connsiteY122" fmla="*/ 4038600 h 4222750"/>
                    <a:gd name="connsiteX123" fmla="*/ 3473450 w 4616450"/>
                    <a:gd name="connsiteY123" fmla="*/ 4032250 h 4222750"/>
                    <a:gd name="connsiteX124" fmla="*/ 3441700 w 4616450"/>
                    <a:gd name="connsiteY124" fmla="*/ 4089400 h 4222750"/>
                    <a:gd name="connsiteX125" fmla="*/ 3397250 w 4616450"/>
                    <a:gd name="connsiteY125" fmla="*/ 4127500 h 4222750"/>
                    <a:gd name="connsiteX126" fmla="*/ 3314700 w 4616450"/>
                    <a:gd name="connsiteY126" fmla="*/ 4121150 h 4222750"/>
                    <a:gd name="connsiteX127" fmla="*/ 3225800 w 4616450"/>
                    <a:gd name="connsiteY127" fmla="*/ 4095750 h 4222750"/>
                    <a:gd name="connsiteX128" fmla="*/ 3194050 w 4616450"/>
                    <a:gd name="connsiteY128" fmla="*/ 4038600 h 4222750"/>
                    <a:gd name="connsiteX129" fmla="*/ 3130550 w 4616450"/>
                    <a:gd name="connsiteY129" fmla="*/ 4070350 h 4222750"/>
                    <a:gd name="connsiteX130" fmla="*/ 3054350 w 4616450"/>
                    <a:gd name="connsiteY130" fmla="*/ 4032250 h 4222750"/>
                    <a:gd name="connsiteX131" fmla="*/ 2882900 w 4616450"/>
                    <a:gd name="connsiteY131" fmla="*/ 4222750 h 4222750"/>
                    <a:gd name="connsiteX132" fmla="*/ 2819400 w 4616450"/>
                    <a:gd name="connsiteY132" fmla="*/ 4203700 h 4222750"/>
                    <a:gd name="connsiteX133" fmla="*/ 2898775 w 4616450"/>
                    <a:gd name="connsiteY133" fmla="*/ 4117975 h 4222750"/>
                    <a:gd name="connsiteX134" fmla="*/ 2832100 w 4616450"/>
                    <a:gd name="connsiteY134" fmla="*/ 4102100 h 4222750"/>
                    <a:gd name="connsiteX135" fmla="*/ 2832100 w 4616450"/>
                    <a:gd name="connsiteY135" fmla="*/ 4013200 h 4222750"/>
                    <a:gd name="connsiteX136" fmla="*/ 2882900 w 4616450"/>
                    <a:gd name="connsiteY136" fmla="*/ 3956050 h 4222750"/>
                    <a:gd name="connsiteX137" fmla="*/ 2813050 w 4616450"/>
                    <a:gd name="connsiteY137" fmla="*/ 3943350 h 4222750"/>
                    <a:gd name="connsiteX138" fmla="*/ 2749550 w 4616450"/>
                    <a:gd name="connsiteY138" fmla="*/ 3987800 h 4222750"/>
                    <a:gd name="connsiteX139" fmla="*/ 2743200 w 4616450"/>
                    <a:gd name="connsiteY139" fmla="*/ 3943350 h 4222750"/>
                    <a:gd name="connsiteX140" fmla="*/ 2806700 w 4616450"/>
                    <a:gd name="connsiteY140" fmla="*/ 3867150 h 4222750"/>
                    <a:gd name="connsiteX141" fmla="*/ 2800350 w 4616450"/>
                    <a:gd name="connsiteY141" fmla="*/ 3835400 h 4222750"/>
                    <a:gd name="connsiteX142" fmla="*/ 2889250 w 4616450"/>
                    <a:gd name="connsiteY142" fmla="*/ 3733800 h 4222750"/>
                    <a:gd name="connsiteX143" fmla="*/ 2927350 w 4616450"/>
                    <a:gd name="connsiteY143" fmla="*/ 3657600 h 4222750"/>
                    <a:gd name="connsiteX144" fmla="*/ 2933700 w 4616450"/>
                    <a:gd name="connsiteY144" fmla="*/ 3600450 h 4222750"/>
                    <a:gd name="connsiteX145" fmla="*/ 3035300 w 4616450"/>
                    <a:gd name="connsiteY145" fmla="*/ 3448050 h 4222750"/>
                    <a:gd name="connsiteX146" fmla="*/ 2861468 w 4616450"/>
                    <a:gd name="connsiteY146" fmla="*/ 3317081 h 4222750"/>
                    <a:gd name="connsiteX147" fmla="*/ 2984500 w 4616450"/>
                    <a:gd name="connsiteY147" fmla="*/ 3149600 h 4222750"/>
                    <a:gd name="connsiteX148" fmla="*/ 2965450 w 4616450"/>
                    <a:gd name="connsiteY148" fmla="*/ 3117850 h 4222750"/>
                    <a:gd name="connsiteX149" fmla="*/ 2933700 w 4616450"/>
                    <a:gd name="connsiteY149" fmla="*/ 3111500 h 4222750"/>
                    <a:gd name="connsiteX150" fmla="*/ 2908300 w 4616450"/>
                    <a:gd name="connsiteY150" fmla="*/ 3155950 h 4222750"/>
                    <a:gd name="connsiteX151" fmla="*/ 2755900 w 4616450"/>
                    <a:gd name="connsiteY151" fmla="*/ 3098800 h 4222750"/>
                    <a:gd name="connsiteX152" fmla="*/ 2705100 w 4616450"/>
                    <a:gd name="connsiteY152" fmla="*/ 3092450 h 4222750"/>
                    <a:gd name="connsiteX153" fmla="*/ 2622550 w 4616450"/>
                    <a:gd name="connsiteY153" fmla="*/ 3149600 h 4222750"/>
                    <a:gd name="connsiteX154" fmla="*/ 2571750 w 4616450"/>
                    <a:gd name="connsiteY154" fmla="*/ 3111500 h 4222750"/>
                    <a:gd name="connsiteX155" fmla="*/ 2501900 w 4616450"/>
                    <a:gd name="connsiteY155" fmla="*/ 3149600 h 4222750"/>
                    <a:gd name="connsiteX156" fmla="*/ 2514600 w 4616450"/>
                    <a:gd name="connsiteY156" fmla="*/ 3213100 h 4222750"/>
                    <a:gd name="connsiteX157" fmla="*/ 2482850 w 4616450"/>
                    <a:gd name="connsiteY157" fmla="*/ 3352800 h 4222750"/>
                    <a:gd name="connsiteX158" fmla="*/ 2400300 w 4616450"/>
                    <a:gd name="connsiteY158" fmla="*/ 3333750 h 4222750"/>
                    <a:gd name="connsiteX159" fmla="*/ 2381250 w 4616450"/>
                    <a:gd name="connsiteY159" fmla="*/ 3429000 h 4222750"/>
                    <a:gd name="connsiteX160" fmla="*/ 2381250 w 4616450"/>
                    <a:gd name="connsiteY160" fmla="*/ 3511550 h 4222750"/>
                    <a:gd name="connsiteX161" fmla="*/ 2381250 w 4616450"/>
                    <a:gd name="connsiteY161" fmla="*/ 3619500 h 4222750"/>
                    <a:gd name="connsiteX162" fmla="*/ 2406650 w 4616450"/>
                    <a:gd name="connsiteY162" fmla="*/ 3695700 h 4222750"/>
                    <a:gd name="connsiteX163" fmla="*/ 2444750 w 4616450"/>
                    <a:gd name="connsiteY163" fmla="*/ 3740150 h 4222750"/>
                    <a:gd name="connsiteX164" fmla="*/ 2476500 w 4616450"/>
                    <a:gd name="connsiteY164" fmla="*/ 3771900 h 4222750"/>
                    <a:gd name="connsiteX165" fmla="*/ 2413000 w 4616450"/>
                    <a:gd name="connsiteY165" fmla="*/ 3829050 h 4222750"/>
                    <a:gd name="connsiteX166" fmla="*/ 2381250 w 4616450"/>
                    <a:gd name="connsiteY166" fmla="*/ 3759200 h 4222750"/>
                    <a:gd name="connsiteX167" fmla="*/ 2381250 w 4616450"/>
                    <a:gd name="connsiteY167" fmla="*/ 3759200 h 4222750"/>
                    <a:gd name="connsiteX168" fmla="*/ 2298700 w 4616450"/>
                    <a:gd name="connsiteY168" fmla="*/ 3670300 h 4222750"/>
                    <a:gd name="connsiteX169" fmla="*/ 2190750 w 4616450"/>
                    <a:gd name="connsiteY169" fmla="*/ 3676650 h 4222750"/>
                    <a:gd name="connsiteX170" fmla="*/ 2146300 w 4616450"/>
                    <a:gd name="connsiteY170" fmla="*/ 3632200 h 4222750"/>
                    <a:gd name="connsiteX171" fmla="*/ 2178050 w 4616450"/>
                    <a:gd name="connsiteY171" fmla="*/ 3556000 h 4222750"/>
                    <a:gd name="connsiteX172" fmla="*/ 2222500 w 4616450"/>
                    <a:gd name="connsiteY172" fmla="*/ 3473450 h 4222750"/>
                    <a:gd name="connsiteX173" fmla="*/ 2228850 w 4616450"/>
                    <a:gd name="connsiteY173" fmla="*/ 3397250 h 4222750"/>
                    <a:gd name="connsiteX174" fmla="*/ 2190750 w 4616450"/>
                    <a:gd name="connsiteY174" fmla="*/ 3340100 h 4222750"/>
                    <a:gd name="connsiteX175" fmla="*/ 2139950 w 4616450"/>
                    <a:gd name="connsiteY175" fmla="*/ 3340100 h 4222750"/>
                    <a:gd name="connsiteX176" fmla="*/ 2209800 w 4616450"/>
                    <a:gd name="connsiteY176" fmla="*/ 3295650 h 4222750"/>
                    <a:gd name="connsiteX177" fmla="*/ 2317750 w 4616450"/>
                    <a:gd name="connsiteY177" fmla="*/ 3238500 h 4222750"/>
                    <a:gd name="connsiteX178" fmla="*/ 2336800 w 4616450"/>
                    <a:gd name="connsiteY178" fmla="*/ 3143250 h 4222750"/>
                    <a:gd name="connsiteX179" fmla="*/ 2355850 w 4616450"/>
                    <a:gd name="connsiteY179" fmla="*/ 3092450 h 4222750"/>
                    <a:gd name="connsiteX180" fmla="*/ 2432050 w 4616450"/>
                    <a:gd name="connsiteY180" fmla="*/ 3035300 h 4222750"/>
                    <a:gd name="connsiteX181" fmla="*/ 2368550 w 4616450"/>
                    <a:gd name="connsiteY181" fmla="*/ 2952750 h 4222750"/>
                    <a:gd name="connsiteX182" fmla="*/ 2311400 w 4616450"/>
                    <a:gd name="connsiteY182" fmla="*/ 2978150 h 4222750"/>
                    <a:gd name="connsiteX183" fmla="*/ 2203450 w 4616450"/>
                    <a:gd name="connsiteY183" fmla="*/ 2965450 h 4222750"/>
                    <a:gd name="connsiteX184" fmla="*/ 2139950 w 4616450"/>
                    <a:gd name="connsiteY184" fmla="*/ 2952750 h 4222750"/>
                    <a:gd name="connsiteX185" fmla="*/ 2082800 w 4616450"/>
                    <a:gd name="connsiteY185" fmla="*/ 2844800 h 4222750"/>
                    <a:gd name="connsiteX186" fmla="*/ 2012950 w 4616450"/>
                    <a:gd name="connsiteY186" fmla="*/ 2819400 h 4222750"/>
                    <a:gd name="connsiteX187" fmla="*/ 1898650 w 4616450"/>
                    <a:gd name="connsiteY187" fmla="*/ 2832100 h 4222750"/>
                    <a:gd name="connsiteX188" fmla="*/ 1828800 w 4616450"/>
                    <a:gd name="connsiteY188" fmla="*/ 2870200 h 4222750"/>
                    <a:gd name="connsiteX189" fmla="*/ 1758950 w 4616450"/>
                    <a:gd name="connsiteY189" fmla="*/ 2857500 h 4222750"/>
                    <a:gd name="connsiteX190" fmla="*/ 1797050 w 4616450"/>
                    <a:gd name="connsiteY190" fmla="*/ 2762250 h 4222750"/>
                    <a:gd name="connsiteX191" fmla="*/ 1720850 w 4616450"/>
                    <a:gd name="connsiteY191" fmla="*/ 2730500 h 4222750"/>
                    <a:gd name="connsiteX192" fmla="*/ 1676400 w 4616450"/>
                    <a:gd name="connsiteY192" fmla="*/ 2730500 h 4222750"/>
                    <a:gd name="connsiteX193" fmla="*/ 1631950 w 4616450"/>
                    <a:gd name="connsiteY193" fmla="*/ 2711450 h 4222750"/>
                    <a:gd name="connsiteX194" fmla="*/ 1593850 w 4616450"/>
                    <a:gd name="connsiteY194" fmla="*/ 2806700 h 4222750"/>
                    <a:gd name="connsiteX195" fmla="*/ 1581150 w 4616450"/>
                    <a:gd name="connsiteY195" fmla="*/ 2743200 h 4222750"/>
                    <a:gd name="connsiteX196" fmla="*/ 1555750 w 4616450"/>
                    <a:gd name="connsiteY196" fmla="*/ 2673350 h 4222750"/>
                    <a:gd name="connsiteX197" fmla="*/ 1530350 w 4616450"/>
                    <a:gd name="connsiteY197" fmla="*/ 2711450 h 4222750"/>
                    <a:gd name="connsiteX198" fmla="*/ 1517650 w 4616450"/>
                    <a:gd name="connsiteY198" fmla="*/ 2654300 h 4222750"/>
                    <a:gd name="connsiteX199" fmla="*/ 1473200 w 4616450"/>
                    <a:gd name="connsiteY199" fmla="*/ 2635250 h 4222750"/>
                    <a:gd name="connsiteX200" fmla="*/ 1397000 w 4616450"/>
                    <a:gd name="connsiteY200" fmla="*/ 2603500 h 4222750"/>
                    <a:gd name="connsiteX201" fmla="*/ 1308100 w 4616450"/>
                    <a:gd name="connsiteY201" fmla="*/ 2667000 h 4222750"/>
                    <a:gd name="connsiteX202" fmla="*/ 1200150 w 4616450"/>
                    <a:gd name="connsiteY202" fmla="*/ 2584450 h 4222750"/>
                    <a:gd name="connsiteX203" fmla="*/ 1127125 w 4616450"/>
                    <a:gd name="connsiteY203" fmla="*/ 2593975 h 4222750"/>
                    <a:gd name="connsiteX204" fmla="*/ 1046162 w 4616450"/>
                    <a:gd name="connsiteY204" fmla="*/ 2597150 h 4222750"/>
                    <a:gd name="connsiteX205" fmla="*/ 1011238 w 4616450"/>
                    <a:gd name="connsiteY205" fmla="*/ 2541588 h 4222750"/>
                    <a:gd name="connsiteX206" fmla="*/ 1009650 w 4616450"/>
                    <a:gd name="connsiteY206" fmla="*/ 2463800 h 4222750"/>
                    <a:gd name="connsiteX207" fmla="*/ 1066800 w 4616450"/>
                    <a:gd name="connsiteY207" fmla="*/ 2413000 h 4222750"/>
                    <a:gd name="connsiteX208" fmla="*/ 1028700 w 4616450"/>
                    <a:gd name="connsiteY208" fmla="*/ 2368550 h 4222750"/>
                    <a:gd name="connsiteX209" fmla="*/ 990600 w 4616450"/>
                    <a:gd name="connsiteY209" fmla="*/ 2343150 h 4222750"/>
                    <a:gd name="connsiteX210" fmla="*/ 889000 w 4616450"/>
                    <a:gd name="connsiteY210" fmla="*/ 2324100 h 4222750"/>
                    <a:gd name="connsiteX211" fmla="*/ 787400 w 4616450"/>
                    <a:gd name="connsiteY211" fmla="*/ 2311400 h 4222750"/>
                    <a:gd name="connsiteX212" fmla="*/ 777875 w 4616450"/>
                    <a:gd name="connsiteY212" fmla="*/ 2245519 h 4222750"/>
                    <a:gd name="connsiteX213" fmla="*/ 805656 w 4616450"/>
                    <a:gd name="connsiteY213" fmla="*/ 2173288 h 4222750"/>
                    <a:gd name="connsiteX0" fmla="*/ 114300 w 4616450"/>
                    <a:gd name="connsiteY0" fmla="*/ 533400 h 4222750"/>
                    <a:gd name="connsiteX1" fmla="*/ 69850 w 4616450"/>
                    <a:gd name="connsiteY1" fmla="*/ 488950 h 4222750"/>
                    <a:gd name="connsiteX2" fmla="*/ 127000 w 4616450"/>
                    <a:gd name="connsiteY2" fmla="*/ 425450 h 4222750"/>
                    <a:gd name="connsiteX3" fmla="*/ 76200 w 4616450"/>
                    <a:gd name="connsiteY3" fmla="*/ 368300 h 4222750"/>
                    <a:gd name="connsiteX4" fmla="*/ 0 w 4616450"/>
                    <a:gd name="connsiteY4" fmla="*/ 355600 h 4222750"/>
                    <a:gd name="connsiteX5" fmla="*/ 95250 w 4616450"/>
                    <a:gd name="connsiteY5" fmla="*/ 241300 h 4222750"/>
                    <a:gd name="connsiteX6" fmla="*/ 228600 w 4616450"/>
                    <a:gd name="connsiteY6" fmla="*/ 127000 h 4222750"/>
                    <a:gd name="connsiteX7" fmla="*/ 247650 w 4616450"/>
                    <a:gd name="connsiteY7" fmla="*/ 152400 h 4222750"/>
                    <a:gd name="connsiteX8" fmla="*/ 323850 w 4616450"/>
                    <a:gd name="connsiteY8" fmla="*/ 88900 h 4222750"/>
                    <a:gd name="connsiteX9" fmla="*/ 361950 w 4616450"/>
                    <a:gd name="connsiteY9" fmla="*/ 152400 h 4222750"/>
                    <a:gd name="connsiteX10" fmla="*/ 419100 w 4616450"/>
                    <a:gd name="connsiteY10" fmla="*/ 146050 h 4222750"/>
                    <a:gd name="connsiteX11" fmla="*/ 444500 w 4616450"/>
                    <a:gd name="connsiteY11" fmla="*/ 127000 h 4222750"/>
                    <a:gd name="connsiteX12" fmla="*/ 508000 w 4616450"/>
                    <a:gd name="connsiteY12" fmla="*/ 146050 h 4222750"/>
                    <a:gd name="connsiteX13" fmla="*/ 622300 w 4616450"/>
                    <a:gd name="connsiteY13" fmla="*/ 88900 h 4222750"/>
                    <a:gd name="connsiteX14" fmla="*/ 679450 w 4616450"/>
                    <a:gd name="connsiteY14" fmla="*/ 44450 h 4222750"/>
                    <a:gd name="connsiteX15" fmla="*/ 723900 w 4616450"/>
                    <a:gd name="connsiteY15" fmla="*/ 63500 h 4222750"/>
                    <a:gd name="connsiteX16" fmla="*/ 742950 w 4616450"/>
                    <a:gd name="connsiteY16" fmla="*/ 38100 h 4222750"/>
                    <a:gd name="connsiteX17" fmla="*/ 730250 w 4616450"/>
                    <a:gd name="connsiteY17" fmla="*/ 12700 h 4222750"/>
                    <a:gd name="connsiteX18" fmla="*/ 762000 w 4616450"/>
                    <a:gd name="connsiteY18" fmla="*/ 0 h 4222750"/>
                    <a:gd name="connsiteX19" fmla="*/ 762000 w 4616450"/>
                    <a:gd name="connsiteY19" fmla="*/ 0 h 4222750"/>
                    <a:gd name="connsiteX20" fmla="*/ 863600 w 4616450"/>
                    <a:gd name="connsiteY20" fmla="*/ 50800 h 4222750"/>
                    <a:gd name="connsiteX21" fmla="*/ 927100 w 4616450"/>
                    <a:gd name="connsiteY21" fmla="*/ 50800 h 4222750"/>
                    <a:gd name="connsiteX22" fmla="*/ 971550 w 4616450"/>
                    <a:gd name="connsiteY22" fmla="*/ 101600 h 4222750"/>
                    <a:gd name="connsiteX23" fmla="*/ 1009650 w 4616450"/>
                    <a:gd name="connsiteY23" fmla="*/ 101600 h 4222750"/>
                    <a:gd name="connsiteX24" fmla="*/ 1009650 w 4616450"/>
                    <a:gd name="connsiteY24" fmla="*/ 50800 h 4222750"/>
                    <a:gd name="connsiteX25" fmla="*/ 1009650 w 4616450"/>
                    <a:gd name="connsiteY25" fmla="*/ 50800 h 4222750"/>
                    <a:gd name="connsiteX26" fmla="*/ 1028700 w 4616450"/>
                    <a:gd name="connsiteY26" fmla="*/ 6350 h 4222750"/>
                    <a:gd name="connsiteX27" fmla="*/ 1047750 w 4616450"/>
                    <a:gd name="connsiteY27" fmla="*/ 25400 h 4222750"/>
                    <a:gd name="connsiteX28" fmla="*/ 1098550 w 4616450"/>
                    <a:gd name="connsiteY28" fmla="*/ 6350 h 4222750"/>
                    <a:gd name="connsiteX29" fmla="*/ 1193800 w 4616450"/>
                    <a:gd name="connsiteY29" fmla="*/ 63500 h 4222750"/>
                    <a:gd name="connsiteX30" fmla="*/ 1200150 w 4616450"/>
                    <a:gd name="connsiteY30" fmla="*/ 101600 h 4222750"/>
                    <a:gd name="connsiteX31" fmla="*/ 1238250 w 4616450"/>
                    <a:gd name="connsiteY31" fmla="*/ 133350 h 4222750"/>
                    <a:gd name="connsiteX32" fmla="*/ 1308100 w 4616450"/>
                    <a:gd name="connsiteY32" fmla="*/ 165100 h 4222750"/>
                    <a:gd name="connsiteX33" fmla="*/ 1339850 w 4616450"/>
                    <a:gd name="connsiteY33" fmla="*/ 222250 h 4222750"/>
                    <a:gd name="connsiteX34" fmla="*/ 1365250 w 4616450"/>
                    <a:gd name="connsiteY34" fmla="*/ 285750 h 4222750"/>
                    <a:gd name="connsiteX35" fmla="*/ 1441450 w 4616450"/>
                    <a:gd name="connsiteY35" fmla="*/ 266700 h 4222750"/>
                    <a:gd name="connsiteX36" fmla="*/ 1466850 w 4616450"/>
                    <a:gd name="connsiteY36" fmla="*/ 304800 h 4222750"/>
                    <a:gd name="connsiteX37" fmla="*/ 1524000 w 4616450"/>
                    <a:gd name="connsiteY37" fmla="*/ 342900 h 4222750"/>
                    <a:gd name="connsiteX38" fmla="*/ 1606550 w 4616450"/>
                    <a:gd name="connsiteY38" fmla="*/ 336550 h 4222750"/>
                    <a:gd name="connsiteX39" fmla="*/ 1631950 w 4616450"/>
                    <a:gd name="connsiteY39" fmla="*/ 381000 h 4222750"/>
                    <a:gd name="connsiteX40" fmla="*/ 1714500 w 4616450"/>
                    <a:gd name="connsiteY40" fmla="*/ 406400 h 4222750"/>
                    <a:gd name="connsiteX41" fmla="*/ 1790700 w 4616450"/>
                    <a:gd name="connsiteY41" fmla="*/ 444500 h 4222750"/>
                    <a:gd name="connsiteX42" fmla="*/ 1905000 w 4616450"/>
                    <a:gd name="connsiteY42" fmla="*/ 495300 h 4222750"/>
                    <a:gd name="connsiteX43" fmla="*/ 2000250 w 4616450"/>
                    <a:gd name="connsiteY43" fmla="*/ 533400 h 4222750"/>
                    <a:gd name="connsiteX44" fmla="*/ 2038350 w 4616450"/>
                    <a:gd name="connsiteY44" fmla="*/ 584200 h 4222750"/>
                    <a:gd name="connsiteX45" fmla="*/ 2063750 w 4616450"/>
                    <a:gd name="connsiteY45" fmla="*/ 628650 h 4222750"/>
                    <a:gd name="connsiteX46" fmla="*/ 2063750 w 4616450"/>
                    <a:gd name="connsiteY46" fmla="*/ 673100 h 4222750"/>
                    <a:gd name="connsiteX47" fmla="*/ 2190750 w 4616450"/>
                    <a:gd name="connsiteY47" fmla="*/ 749300 h 4222750"/>
                    <a:gd name="connsiteX48" fmla="*/ 2286000 w 4616450"/>
                    <a:gd name="connsiteY48" fmla="*/ 742950 h 4222750"/>
                    <a:gd name="connsiteX49" fmla="*/ 2425700 w 4616450"/>
                    <a:gd name="connsiteY49" fmla="*/ 755650 h 4222750"/>
                    <a:gd name="connsiteX50" fmla="*/ 2489200 w 4616450"/>
                    <a:gd name="connsiteY50" fmla="*/ 755650 h 4222750"/>
                    <a:gd name="connsiteX51" fmla="*/ 2565400 w 4616450"/>
                    <a:gd name="connsiteY51" fmla="*/ 793750 h 4222750"/>
                    <a:gd name="connsiteX52" fmla="*/ 2641600 w 4616450"/>
                    <a:gd name="connsiteY52" fmla="*/ 800100 h 4222750"/>
                    <a:gd name="connsiteX53" fmla="*/ 2641600 w 4616450"/>
                    <a:gd name="connsiteY53" fmla="*/ 800100 h 4222750"/>
                    <a:gd name="connsiteX54" fmla="*/ 2698750 w 4616450"/>
                    <a:gd name="connsiteY54" fmla="*/ 882650 h 4222750"/>
                    <a:gd name="connsiteX55" fmla="*/ 2816225 w 4616450"/>
                    <a:gd name="connsiteY55" fmla="*/ 918369 h 4222750"/>
                    <a:gd name="connsiteX56" fmla="*/ 2912268 w 4616450"/>
                    <a:gd name="connsiteY56" fmla="*/ 931863 h 4222750"/>
                    <a:gd name="connsiteX57" fmla="*/ 2977356 w 4616450"/>
                    <a:gd name="connsiteY57" fmla="*/ 978694 h 4222750"/>
                    <a:gd name="connsiteX58" fmla="*/ 3040856 w 4616450"/>
                    <a:gd name="connsiteY58" fmla="*/ 992188 h 4222750"/>
                    <a:gd name="connsiteX59" fmla="*/ 3155155 w 4616450"/>
                    <a:gd name="connsiteY59" fmla="*/ 1021556 h 4222750"/>
                    <a:gd name="connsiteX60" fmla="*/ 3259137 w 4616450"/>
                    <a:gd name="connsiteY60" fmla="*/ 1019175 h 4222750"/>
                    <a:gd name="connsiteX61" fmla="*/ 3303588 w 4616450"/>
                    <a:gd name="connsiteY61" fmla="*/ 1077119 h 4222750"/>
                    <a:gd name="connsiteX62" fmla="*/ 3335337 w 4616450"/>
                    <a:gd name="connsiteY62" fmla="*/ 1158875 h 4222750"/>
                    <a:gd name="connsiteX63" fmla="*/ 3359150 w 4616450"/>
                    <a:gd name="connsiteY63" fmla="*/ 1266824 h 4222750"/>
                    <a:gd name="connsiteX64" fmla="*/ 3484562 w 4616450"/>
                    <a:gd name="connsiteY64" fmla="*/ 1362075 h 4222750"/>
                    <a:gd name="connsiteX65" fmla="*/ 3549650 w 4616450"/>
                    <a:gd name="connsiteY65" fmla="*/ 1416050 h 4222750"/>
                    <a:gd name="connsiteX66" fmla="*/ 3613150 w 4616450"/>
                    <a:gd name="connsiteY66" fmla="*/ 1458913 h 4222750"/>
                    <a:gd name="connsiteX67" fmla="*/ 3602831 w 4616450"/>
                    <a:gd name="connsiteY67" fmla="*/ 1524000 h 4222750"/>
                    <a:gd name="connsiteX68" fmla="*/ 3651250 w 4616450"/>
                    <a:gd name="connsiteY68" fmla="*/ 1549400 h 4222750"/>
                    <a:gd name="connsiteX69" fmla="*/ 3689350 w 4616450"/>
                    <a:gd name="connsiteY69" fmla="*/ 1561306 h 4222750"/>
                    <a:gd name="connsiteX70" fmla="*/ 3683000 w 4616450"/>
                    <a:gd name="connsiteY70" fmla="*/ 1625600 h 4222750"/>
                    <a:gd name="connsiteX71" fmla="*/ 3746500 w 4616450"/>
                    <a:gd name="connsiteY71" fmla="*/ 1644650 h 4222750"/>
                    <a:gd name="connsiteX72" fmla="*/ 3727450 w 4616450"/>
                    <a:gd name="connsiteY72" fmla="*/ 1701800 h 4222750"/>
                    <a:gd name="connsiteX73" fmla="*/ 3759200 w 4616450"/>
                    <a:gd name="connsiteY73" fmla="*/ 1758950 h 4222750"/>
                    <a:gd name="connsiteX74" fmla="*/ 3751263 w 4616450"/>
                    <a:gd name="connsiteY74" fmla="*/ 1791493 h 4222750"/>
                    <a:gd name="connsiteX75" fmla="*/ 3854450 w 4616450"/>
                    <a:gd name="connsiteY75" fmla="*/ 1765300 h 4222750"/>
                    <a:gd name="connsiteX76" fmla="*/ 3836988 w 4616450"/>
                    <a:gd name="connsiteY76" fmla="*/ 1828007 h 4222750"/>
                    <a:gd name="connsiteX77" fmla="*/ 3896519 w 4616450"/>
                    <a:gd name="connsiteY77" fmla="*/ 1830387 h 4222750"/>
                    <a:gd name="connsiteX78" fmla="*/ 3953669 w 4616450"/>
                    <a:gd name="connsiteY78" fmla="*/ 1902618 h 4222750"/>
                    <a:gd name="connsiteX79" fmla="*/ 3860800 w 4616450"/>
                    <a:gd name="connsiteY79" fmla="*/ 1892300 h 4222750"/>
                    <a:gd name="connsiteX80" fmla="*/ 3778250 w 4616450"/>
                    <a:gd name="connsiteY80" fmla="*/ 1898650 h 4222750"/>
                    <a:gd name="connsiteX81" fmla="*/ 3740150 w 4616450"/>
                    <a:gd name="connsiteY81" fmla="*/ 2222500 h 4222750"/>
                    <a:gd name="connsiteX82" fmla="*/ 3733800 w 4616450"/>
                    <a:gd name="connsiteY82" fmla="*/ 2336800 h 4222750"/>
                    <a:gd name="connsiteX83" fmla="*/ 3714750 w 4616450"/>
                    <a:gd name="connsiteY83" fmla="*/ 2457450 h 4222750"/>
                    <a:gd name="connsiteX84" fmla="*/ 3804444 w 4616450"/>
                    <a:gd name="connsiteY84" fmla="*/ 2638425 h 4222750"/>
                    <a:gd name="connsiteX85" fmla="*/ 3731419 w 4616450"/>
                    <a:gd name="connsiteY85" fmla="*/ 2676525 h 4222750"/>
                    <a:gd name="connsiteX86" fmla="*/ 3714750 w 4616450"/>
                    <a:gd name="connsiteY86" fmla="*/ 2705100 h 4222750"/>
                    <a:gd name="connsiteX87" fmla="*/ 3724275 w 4616450"/>
                    <a:gd name="connsiteY87" fmla="*/ 2762250 h 4222750"/>
                    <a:gd name="connsiteX88" fmla="*/ 3816350 w 4616450"/>
                    <a:gd name="connsiteY88" fmla="*/ 2813050 h 4222750"/>
                    <a:gd name="connsiteX89" fmla="*/ 3835400 w 4616450"/>
                    <a:gd name="connsiteY89" fmla="*/ 2857500 h 4222750"/>
                    <a:gd name="connsiteX90" fmla="*/ 3930650 w 4616450"/>
                    <a:gd name="connsiteY90" fmla="*/ 2819400 h 4222750"/>
                    <a:gd name="connsiteX91" fmla="*/ 3949700 w 4616450"/>
                    <a:gd name="connsiteY91" fmla="*/ 2908300 h 4222750"/>
                    <a:gd name="connsiteX92" fmla="*/ 4025900 w 4616450"/>
                    <a:gd name="connsiteY92" fmla="*/ 2965450 h 4222750"/>
                    <a:gd name="connsiteX93" fmla="*/ 4088606 w 4616450"/>
                    <a:gd name="connsiteY93" fmla="*/ 3019425 h 4222750"/>
                    <a:gd name="connsiteX94" fmla="*/ 4143375 w 4616450"/>
                    <a:gd name="connsiteY94" fmla="*/ 3086100 h 4222750"/>
                    <a:gd name="connsiteX95" fmla="*/ 4229100 w 4616450"/>
                    <a:gd name="connsiteY95" fmla="*/ 3143250 h 4222750"/>
                    <a:gd name="connsiteX96" fmla="*/ 4343400 w 4616450"/>
                    <a:gd name="connsiteY96" fmla="*/ 3200400 h 4222750"/>
                    <a:gd name="connsiteX97" fmla="*/ 4503738 w 4616450"/>
                    <a:gd name="connsiteY97" fmla="*/ 3205163 h 4222750"/>
                    <a:gd name="connsiteX98" fmla="*/ 4575175 w 4616450"/>
                    <a:gd name="connsiteY98" fmla="*/ 3248819 h 4222750"/>
                    <a:gd name="connsiteX99" fmla="*/ 4540250 w 4616450"/>
                    <a:gd name="connsiteY99" fmla="*/ 3346450 h 4222750"/>
                    <a:gd name="connsiteX100" fmla="*/ 4591050 w 4616450"/>
                    <a:gd name="connsiteY100" fmla="*/ 3397250 h 4222750"/>
                    <a:gd name="connsiteX101" fmla="*/ 4595812 w 4616450"/>
                    <a:gd name="connsiteY101" fmla="*/ 3435350 h 4222750"/>
                    <a:gd name="connsiteX102" fmla="*/ 4616450 w 4616450"/>
                    <a:gd name="connsiteY102" fmla="*/ 3473450 h 4222750"/>
                    <a:gd name="connsiteX103" fmla="*/ 4508500 w 4616450"/>
                    <a:gd name="connsiteY103" fmla="*/ 3454400 h 4222750"/>
                    <a:gd name="connsiteX104" fmla="*/ 4425950 w 4616450"/>
                    <a:gd name="connsiteY104" fmla="*/ 3454400 h 4222750"/>
                    <a:gd name="connsiteX105" fmla="*/ 4381500 w 4616450"/>
                    <a:gd name="connsiteY105" fmla="*/ 3492500 h 4222750"/>
                    <a:gd name="connsiteX106" fmla="*/ 4362450 w 4616450"/>
                    <a:gd name="connsiteY106" fmla="*/ 3543300 h 4222750"/>
                    <a:gd name="connsiteX107" fmla="*/ 4375150 w 4616450"/>
                    <a:gd name="connsiteY107" fmla="*/ 3587750 h 4222750"/>
                    <a:gd name="connsiteX108" fmla="*/ 4254500 w 4616450"/>
                    <a:gd name="connsiteY108" fmla="*/ 3619500 h 4222750"/>
                    <a:gd name="connsiteX109" fmla="*/ 4203700 w 4616450"/>
                    <a:gd name="connsiteY109" fmla="*/ 3562350 h 4222750"/>
                    <a:gd name="connsiteX110" fmla="*/ 4178300 w 4616450"/>
                    <a:gd name="connsiteY110" fmla="*/ 3505200 h 4222750"/>
                    <a:gd name="connsiteX111" fmla="*/ 4133850 w 4616450"/>
                    <a:gd name="connsiteY111" fmla="*/ 3505200 h 4222750"/>
                    <a:gd name="connsiteX112" fmla="*/ 4127500 w 4616450"/>
                    <a:gd name="connsiteY112" fmla="*/ 3575050 h 4222750"/>
                    <a:gd name="connsiteX113" fmla="*/ 4019550 w 4616450"/>
                    <a:gd name="connsiteY113" fmla="*/ 3556000 h 4222750"/>
                    <a:gd name="connsiteX114" fmla="*/ 3978275 w 4616450"/>
                    <a:gd name="connsiteY114" fmla="*/ 3617119 h 4222750"/>
                    <a:gd name="connsiteX115" fmla="*/ 3949700 w 4616450"/>
                    <a:gd name="connsiteY115" fmla="*/ 3708400 h 4222750"/>
                    <a:gd name="connsiteX116" fmla="*/ 3949700 w 4616450"/>
                    <a:gd name="connsiteY116" fmla="*/ 3708400 h 4222750"/>
                    <a:gd name="connsiteX117" fmla="*/ 3835400 w 4616450"/>
                    <a:gd name="connsiteY117" fmla="*/ 3722687 h 4222750"/>
                    <a:gd name="connsiteX118" fmla="*/ 3797300 w 4616450"/>
                    <a:gd name="connsiteY118" fmla="*/ 3835400 h 4222750"/>
                    <a:gd name="connsiteX119" fmla="*/ 3733800 w 4616450"/>
                    <a:gd name="connsiteY119" fmla="*/ 3841750 h 4222750"/>
                    <a:gd name="connsiteX120" fmla="*/ 3740150 w 4616450"/>
                    <a:gd name="connsiteY120" fmla="*/ 4135438 h 4222750"/>
                    <a:gd name="connsiteX121" fmla="*/ 3638550 w 4616450"/>
                    <a:gd name="connsiteY121" fmla="*/ 4203700 h 4222750"/>
                    <a:gd name="connsiteX122" fmla="*/ 3511550 w 4616450"/>
                    <a:gd name="connsiteY122" fmla="*/ 4038600 h 4222750"/>
                    <a:gd name="connsiteX123" fmla="*/ 3473450 w 4616450"/>
                    <a:gd name="connsiteY123" fmla="*/ 4032250 h 4222750"/>
                    <a:gd name="connsiteX124" fmla="*/ 3441700 w 4616450"/>
                    <a:gd name="connsiteY124" fmla="*/ 4089400 h 4222750"/>
                    <a:gd name="connsiteX125" fmla="*/ 3397250 w 4616450"/>
                    <a:gd name="connsiteY125" fmla="*/ 4127500 h 4222750"/>
                    <a:gd name="connsiteX126" fmla="*/ 3314700 w 4616450"/>
                    <a:gd name="connsiteY126" fmla="*/ 4121150 h 4222750"/>
                    <a:gd name="connsiteX127" fmla="*/ 3225800 w 4616450"/>
                    <a:gd name="connsiteY127" fmla="*/ 4095750 h 4222750"/>
                    <a:gd name="connsiteX128" fmla="*/ 3194050 w 4616450"/>
                    <a:gd name="connsiteY128" fmla="*/ 4038600 h 4222750"/>
                    <a:gd name="connsiteX129" fmla="*/ 3130550 w 4616450"/>
                    <a:gd name="connsiteY129" fmla="*/ 4070350 h 4222750"/>
                    <a:gd name="connsiteX130" fmla="*/ 3054350 w 4616450"/>
                    <a:gd name="connsiteY130" fmla="*/ 4032250 h 4222750"/>
                    <a:gd name="connsiteX131" fmla="*/ 2882900 w 4616450"/>
                    <a:gd name="connsiteY131" fmla="*/ 4222750 h 4222750"/>
                    <a:gd name="connsiteX132" fmla="*/ 2819400 w 4616450"/>
                    <a:gd name="connsiteY132" fmla="*/ 4203700 h 4222750"/>
                    <a:gd name="connsiteX133" fmla="*/ 2898775 w 4616450"/>
                    <a:gd name="connsiteY133" fmla="*/ 4117975 h 4222750"/>
                    <a:gd name="connsiteX134" fmla="*/ 2832100 w 4616450"/>
                    <a:gd name="connsiteY134" fmla="*/ 4102100 h 4222750"/>
                    <a:gd name="connsiteX135" fmla="*/ 2832100 w 4616450"/>
                    <a:gd name="connsiteY135" fmla="*/ 4013200 h 4222750"/>
                    <a:gd name="connsiteX136" fmla="*/ 2882900 w 4616450"/>
                    <a:gd name="connsiteY136" fmla="*/ 3956050 h 4222750"/>
                    <a:gd name="connsiteX137" fmla="*/ 2813050 w 4616450"/>
                    <a:gd name="connsiteY137" fmla="*/ 3943350 h 4222750"/>
                    <a:gd name="connsiteX138" fmla="*/ 2749550 w 4616450"/>
                    <a:gd name="connsiteY138" fmla="*/ 3987800 h 4222750"/>
                    <a:gd name="connsiteX139" fmla="*/ 2743200 w 4616450"/>
                    <a:gd name="connsiteY139" fmla="*/ 3943350 h 4222750"/>
                    <a:gd name="connsiteX140" fmla="*/ 2806700 w 4616450"/>
                    <a:gd name="connsiteY140" fmla="*/ 3867150 h 4222750"/>
                    <a:gd name="connsiteX141" fmla="*/ 2800350 w 4616450"/>
                    <a:gd name="connsiteY141" fmla="*/ 3835400 h 4222750"/>
                    <a:gd name="connsiteX142" fmla="*/ 2889250 w 4616450"/>
                    <a:gd name="connsiteY142" fmla="*/ 3733800 h 4222750"/>
                    <a:gd name="connsiteX143" fmla="*/ 2927350 w 4616450"/>
                    <a:gd name="connsiteY143" fmla="*/ 3657600 h 4222750"/>
                    <a:gd name="connsiteX144" fmla="*/ 2933700 w 4616450"/>
                    <a:gd name="connsiteY144" fmla="*/ 3600450 h 4222750"/>
                    <a:gd name="connsiteX145" fmla="*/ 3035300 w 4616450"/>
                    <a:gd name="connsiteY145" fmla="*/ 3448050 h 4222750"/>
                    <a:gd name="connsiteX146" fmla="*/ 2861468 w 4616450"/>
                    <a:gd name="connsiteY146" fmla="*/ 3317081 h 4222750"/>
                    <a:gd name="connsiteX147" fmla="*/ 2984500 w 4616450"/>
                    <a:gd name="connsiteY147" fmla="*/ 3149600 h 4222750"/>
                    <a:gd name="connsiteX148" fmla="*/ 2965450 w 4616450"/>
                    <a:gd name="connsiteY148" fmla="*/ 3117850 h 4222750"/>
                    <a:gd name="connsiteX149" fmla="*/ 2933700 w 4616450"/>
                    <a:gd name="connsiteY149" fmla="*/ 3111500 h 4222750"/>
                    <a:gd name="connsiteX150" fmla="*/ 2908300 w 4616450"/>
                    <a:gd name="connsiteY150" fmla="*/ 3155950 h 4222750"/>
                    <a:gd name="connsiteX151" fmla="*/ 2755900 w 4616450"/>
                    <a:gd name="connsiteY151" fmla="*/ 3098800 h 4222750"/>
                    <a:gd name="connsiteX152" fmla="*/ 2705100 w 4616450"/>
                    <a:gd name="connsiteY152" fmla="*/ 3092450 h 4222750"/>
                    <a:gd name="connsiteX153" fmla="*/ 2622550 w 4616450"/>
                    <a:gd name="connsiteY153" fmla="*/ 3149600 h 4222750"/>
                    <a:gd name="connsiteX154" fmla="*/ 2571750 w 4616450"/>
                    <a:gd name="connsiteY154" fmla="*/ 3111500 h 4222750"/>
                    <a:gd name="connsiteX155" fmla="*/ 2501900 w 4616450"/>
                    <a:gd name="connsiteY155" fmla="*/ 3149600 h 4222750"/>
                    <a:gd name="connsiteX156" fmla="*/ 2514600 w 4616450"/>
                    <a:gd name="connsiteY156" fmla="*/ 3213100 h 4222750"/>
                    <a:gd name="connsiteX157" fmla="*/ 2482850 w 4616450"/>
                    <a:gd name="connsiteY157" fmla="*/ 3352800 h 4222750"/>
                    <a:gd name="connsiteX158" fmla="*/ 2400300 w 4616450"/>
                    <a:gd name="connsiteY158" fmla="*/ 3333750 h 4222750"/>
                    <a:gd name="connsiteX159" fmla="*/ 2381250 w 4616450"/>
                    <a:gd name="connsiteY159" fmla="*/ 3429000 h 4222750"/>
                    <a:gd name="connsiteX160" fmla="*/ 2381250 w 4616450"/>
                    <a:gd name="connsiteY160" fmla="*/ 3511550 h 4222750"/>
                    <a:gd name="connsiteX161" fmla="*/ 2381250 w 4616450"/>
                    <a:gd name="connsiteY161" fmla="*/ 3619500 h 4222750"/>
                    <a:gd name="connsiteX162" fmla="*/ 2406650 w 4616450"/>
                    <a:gd name="connsiteY162" fmla="*/ 3695700 h 4222750"/>
                    <a:gd name="connsiteX163" fmla="*/ 2444750 w 4616450"/>
                    <a:gd name="connsiteY163" fmla="*/ 3740150 h 4222750"/>
                    <a:gd name="connsiteX164" fmla="*/ 2476500 w 4616450"/>
                    <a:gd name="connsiteY164" fmla="*/ 3771900 h 4222750"/>
                    <a:gd name="connsiteX165" fmla="*/ 2413000 w 4616450"/>
                    <a:gd name="connsiteY165" fmla="*/ 3829050 h 4222750"/>
                    <a:gd name="connsiteX166" fmla="*/ 2381250 w 4616450"/>
                    <a:gd name="connsiteY166" fmla="*/ 3759200 h 4222750"/>
                    <a:gd name="connsiteX167" fmla="*/ 2381250 w 4616450"/>
                    <a:gd name="connsiteY167" fmla="*/ 3759200 h 4222750"/>
                    <a:gd name="connsiteX168" fmla="*/ 2298700 w 4616450"/>
                    <a:gd name="connsiteY168" fmla="*/ 3670300 h 4222750"/>
                    <a:gd name="connsiteX169" fmla="*/ 2190750 w 4616450"/>
                    <a:gd name="connsiteY169" fmla="*/ 3676650 h 4222750"/>
                    <a:gd name="connsiteX170" fmla="*/ 2146300 w 4616450"/>
                    <a:gd name="connsiteY170" fmla="*/ 3632200 h 4222750"/>
                    <a:gd name="connsiteX171" fmla="*/ 2178050 w 4616450"/>
                    <a:gd name="connsiteY171" fmla="*/ 3556000 h 4222750"/>
                    <a:gd name="connsiteX172" fmla="*/ 2222500 w 4616450"/>
                    <a:gd name="connsiteY172" fmla="*/ 3473450 h 4222750"/>
                    <a:gd name="connsiteX173" fmla="*/ 2228850 w 4616450"/>
                    <a:gd name="connsiteY173" fmla="*/ 3397250 h 4222750"/>
                    <a:gd name="connsiteX174" fmla="*/ 2190750 w 4616450"/>
                    <a:gd name="connsiteY174" fmla="*/ 3340100 h 4222750"/>
                    <a:gd name="connsiteX175" fmla="*/ 2139950 w 4616450"/>
                    <a:gd name="connsiteY175" fmla="*/ 3340100 h 4222750"/>
                    <a:gd name="connsiteX176" fmla="*/ 2209800 w 4616450"/>
                    <a:gd name="connsiteY176" fmla="*/ 3295650 h 4222750"/>
                    <a:gd name="connsiteX177" fmla="*/ 2317750 w 4616450"/>
                    <a:gd name="connsiteY177" fmla="*/ 3238500 h 4222750"/>
                    <a:gd name="connsiteX178" fmla="*/ 2336800 w 4616450"/>
                    <a:gd name="connsiteY178" fmla="*/ 3143250 h 4222750"/>
                    <a:gd name="connsiteX179" fmla="*/ 2355850 w 4616450"/>
                    <a:gd name="connsiteY179" fmla="*/ 3092450 h 4222750"/>
                    <a:gd name="connsiteX180" fmla="*/ 2432050 w 4616450"/>
                    <a:gd name="connsiteY180" fmla="*/ 3035300 h 4222750"/>
                    <a:gd name="connsiteX181" fmla="*/ 2368550 w 4616450"/>
                    <a:gd name="connsiteY181" fmla="*/ 2952750 h 4222750"/>
                    <a:gd name="connsiteX182" fmla="*/ 2311400 w 4616450"/>
                    <a:gd name="connsiteY182" fmla="*/ 2978150 h 4222750"/>
                    <a:gd name="connsiteX183" fmla="*/ 2203450 w 4616450"/>
                    <a:gd name="connsiteY183" fmla="*/ 2965450 h 4222750"/>
                    <a:gd name="connsiteX184" fmla="*/ 2139950 w 4616450"/>
                    <a:gd name="connsiteY184" fmla="*/ 2952750 h 4222750"/>
                    <a:gd name="connsiteX185" fmla="*/ 2082800 w 4616450"/>
                    <a:gd name="connsiteY185" fmla="*/ 2844800 h 4222750"/>
                    <a:gd name="connsiteX186" fmla="*/ 2012950 w 4616450"/>
                    <a:gd name="connsiteY186" fmla="*/ 2819400 h 4222750"/>
                    <a:gd name="connsiteX187" fmla="*/ 1898650 w 4616450"/>
                    <a:gd name="connsiteY187" fmla="*/ 2832100 h 4222750"/>
                    <a:gd name="connsiteX188" fmla="*/ 1828800 w 4616450"/>
                    <a:gd name="connsiteY188" fmla="*/ 2870200 h 4222750"/>
                    <a:gd name="connsiteX189" fmla="*/ 1758950 w 4616450"/>
                    <a:gd name="connsiteY189" fmla="*/ 2857500 h 4222750"/>
                    <a:gd name="connsiteX190" fmla="*/ 1797050 w 4616450"/>
                    <a:gd name="connsiteY190" fmla="*/ 2762250 h 4222750"/>
                    <a:gd name="connsiteX191" fmla="*/ 1720850 w 4616450"/>
                    <a:gd name="connsiteY191" fmla="*/ 2730500 h 4222750"/>
                    <a:gd name="connsiteX192" fmla="*/ 1676400 w 4616450"/>
                    <a:gd name="connsiteY192" fmla="*/ 2730500 h 4222750"/>
                    <a:gd name="connsiteX193" fmla="*/ 1631950 w 4616450"/>
                    <a:gd name="connsiteY193" fmla="*/ 2711450 h 4222750"/>
                    <a:gd name="connsiteX194" fmla="*/ 1593850 w 4616450"/>
                    <a:gd name="connsiteY194" fmla="*/ 2806700 h 4222750"/>
                    <a:gd name="connsiteX195" fmla="*/ 1581150 w 4616450"/>
                    <a:gd name="connsiteY195" fmla="*/ 2743200 h 4222750"/>
                    <a:gd name="connsiteX196" fmla="*/ 1555750 w 4616450"/>
                    <a:gd name="connsiteY196" fmla="*/ 2673350 h 4222750"/>
                    <a:gd name="connsiteX197" fmla="*/ 1530350 w 4616450"/>
                    <a:gd name="connsiteY197" fmla="*/ 2711450 h 4222750"/>
                    <a:gd name="connsiteX198" fmla="*/ 1517650 w 4616450"/>
                    <a:gd name="connsiteY198" fmla="*/ 2654300 h 4222750"/>
                    <a:gd name="connsiteX199" fmla="*/ 1473200 w 4616450"/>
                    <a:gd name="connsiteY199" fmla="*/ 2635250 h 4222750"/>
                    <a:gd name="connsiteX200" fmla="*/ 1397000 w 4616450"/>
                    <a:gd name="connsiteY200" fmla="*/ 2603500 h 4222750"/>
                    <a:gd name="connsiteX201" fmla="*/ 1308100 w 4616450"/>
                    <a:gd name="connsiteY201" fmla="*/ 2667000 h 4222750"/>
                    <a:gd name="connsiteX202" fmla="*/ 1200150 w 4616450"/>
                    <a:gd name="connsiteY202" fmla="*/ 2584450 h 4222750"/>
                    <a:gd name="connsiteX203" fmla="*/ 1127125 w 4616450"/>
                    <a:gd name="connsiteY203" fmla="*/ 2593975 h 4222750"/>
                    <a:gd name="connsiteX204" fmla="*/ 1046162 w 4616450"/>
                    <a:gd name="connsiteY204" fmla="*/ 2597150 h 4222750"/>
                    <a:gd name="connsiteX205" fmla="*/ 1011238 w 4616450"/>
                    <a:gd name="connsiteY205" fmla="*/ 2541588 h 4222750"/>
                    <a:gd name="connsiteX206" fmla="*/ 1009650 w 4616450"/>
                    <a:gd name="connsiteY206" fmla="*/ 2463800 h 4222750"/>
                    <a:gd name="connsiteX207" fmla="*/ 1066800 w 4616450"/>
                    <a:gd name="connsiteY207" fmla="*/ 2413000 h 4222750"/>
                    <a:gd name="connsiteX208" fmla="*/ 1028700 w 4616450"/>
                    <a:gd name="connsiteY208" fmla="*/ 2368550 h 4222750"/>
                    <a:gd name="connsiteX209" fmla="*/ 990600 w 4616450"/>
                    <a:gd name="connsiteY209" fmla="*/ 2343150 h 4222750"/>
                    <a:gd name="connsiteX210" fmla="*/ 889000 w 4616450"/>
                    <a:gd name="connsiteY210" fmla="*/ 2324100 h 4222750"/>
                    <a:gd name="connsiteX211" fmla="*/ 787400 w 4616450"/>
                    <a:gd name="connsiteY211" fmla="*/ 2311400 h 4222750"/>
                    <a:gd name="connsiteX212" fmla="*/ 777875 w 4616450"/>
                    <a:gd name="connsiteY212" fmla="*/ 2245519 h 4222750"/>
                    <a:gd name="connsiteX213" fmla="*/ 805656 w 4616450"/>
                    <a:gd name="connsiteY213" fmla="*/ 2173288 h 4222750"/>
                    <a:gd name="connsiteX0" fmla="*/ 114300 w 4616450"/>
                    <a:gd name="connsiteY0" fmla="*/ 533400 h 4222750"/>
                    <a:gd name="connsiteX1" fmla="*/ 69850 w 4616450"/>
                    <a:gd name="connsiteY1" fmla="*/ 488950 h 4222750"/>
                    <a:gd name="connsiteX2" fmla="*/ 127000 w 4616450"/>
                    <a:gd name="connsiteY2" fmla="*/ 425450 h 4222750"/>
                    <a:gd name="connsiteX3" fmla="*/ 76200 w 4616450"/>
                    <a:gd name="connsiteY3" fmla="*/ 368300 h 4222750"/>
                    <a:gd name="connsiteX4" fmla="*/ 0 w 4616450"/>
                    <a:gd name="connsiteY4" fmla="*/ 355600 h 4222750"/>
                    <a:gd name="connsiteX5" fmla="*/ 95250 w 4616450"/>
                    <a:gd name="connsiteY5" fmla="*/ 241300 h 4222750"/>
                    <a:gd name="connsiteX6" fmla="*/ 228600 w 4616450"/>
                    <a:gd name="connsiteY6" fmla="*/ 127000 h 4222750"/>
                    <a:gd name="connsiteX7" fmla="*/ 247650 w 4616450"/>
                    <a:gd name="connsiteY7" fmla="*/ 152400 h 4222750"/>
                    <a:gd name="connsiteX8" fmla="*/ 323850 w 4616450"/>
                    <a:gd name="connsiteY8" fmla="*/ 88900 h 4222750"/>
                    <a:gd name="connsiteX9" fmla="*/ 361950 w 4616450"/>
                    <a:gd name="connsiteY9" fmla="*/ 152400 h 4222750"/>
                    <a:gd name="connsiteX10" fmla="*/ 419100 w 4616450"/>
                    <a:gd name="connsiteY10" fmla="*/ 146050 h 4222750"/>
                    <a:gd name="connsiteX11" fmla="*/ 444500 w 4616450"/>
                    <a:gd name="connsiteY11" fmla="*/ 127000 h 4222750"/>
                    <a:gd name="connsiteX12" fmla="*/ 508000 w 4616450"/>
                    <a:gd name="connsiteY12" fmla="*/ 146050 h 4222750"/>
                    <a:gd name="connsiteX13" fmla="*/ 622300 w 4616450"/>
                    <a:gd name="connsiteY13" fmla="*/ 88900 h 4222750"/>
                    <a:gd name="connsiteX14" fmla="*/ 679450 w 4616450"/>
                    <a:gd name="connsiteY14" fmla="*/ 44450 h 4222750"/>
                    <a:gd name="connsiteX15" fmla="*/ 723900 w 4616450"/>
                    <a:gd name="connsiteY15" fmla="*/ 63500 h 4222750"/>
                    <a:gd name="connsiteX16" fmla="*/ 742950 w 4616450"/>
                    <a:gd name="connsiteY16" fmla="*/ 38100 h 4222750"/>
                    <a:gd name="connsiteX17" fmla="*/ 730250 w 4616450"/>
                    <a:gd name="connsiteY17" fmla="*/ 12700 h 4222750"/>
                    <a:gd name="connsiteX18" fmla="*/ 762000 w 4616450"/>
                    <a:gd name="connsiteY18" fmla="*/ 0 h 4222750"/>
                    <a:gd name="connsiteX19" fmla="*/ 762000 w 4616450"/>
                    <a:gd name="connsiteY19" fmla="*/ 0 h 4222750"/>
                    <a:gd name="connsiteX20" fmla="*/ 863600 w 4616450"/>
                    <a:gd name="connsiteY20" fmla="*/ 50800 h 4222750"/>
                    <a:gd name="connsiteX21" fmla="*/ 927100 w 4616450"/>
                    <a:gd name="connsiteY21" fmla="*/ 50800 h 4222750"/>
                    <a:gd name="connsiteX22" fmla="*/ 971550 w 4616450"/>
                    <a:gd name="connsiteY22" fmla="*/ 101600 h 4222750"/>
                    <a:gd name="connsiteX23" fmla="*/ 1009650 w 4616450"/>
                    <a:gd name="connsiteY23" fmla="*/ 101600 h 4222750"/>
                    <a:gd name="connsiteX24" fmla="*/ 1009650 w 4616450"/>
                    <a:gd name="connsiteY24" fmla="*/ 50800 h 4222750"/>
                    <a:gd name="connsiteX25" fmla="*/ 1009650 w 4616450"/>
                    <a:gd name="connsiteY25" fmla="*/ 50800 h 4222750"/>
                    <a:gd name="connsiteX26" fmla="*/ 1028700 w 4616450"/>
                    <a:gd name="connsiteY26" fmla="*/ 6350 h 4222750"/>
                    <a:gd name="connsiteX27" fmla="*/ 1047750 w 4616450"/>
                    <a:gd name="connsiteY27" fmla="*/ 25400 h 4222750"/>
                    <a:gd name="connsiteX28" fmla="*/ 1098550 w 4616450"/>
                    <a:gd name="connsiteY28" fmla="*/ 6350 h 4222750"/>
                    <a:gd name="connsiteX29" fmla="*/ 1193800 w 4616450"/>
                    <a:gd name="connsiteY29" fmla="*/ 63500 h 4222750"/>
                    <a:gd name="connsiteX30" fmla="*/ 1200150 w 4616450"/>
                    <a:gd name="connsiteY30" fmla="*/ 101600 h 4222750"/>
                    <a:gd name="connsiteX31" fmla="*/ 1238250 w 4616450"/>
                    <a:gd name="connsiteY31" fmla="*/ 133350 h 4222750"/>
                    <a:gd name="connsiteX32" fmla="*/ 1308100 w 4616450"/>
                    <a:gd name="connsiteY32" fmla="*/ 165100 h 4222750"/>
                    <a:gd name="connsiteX33" fmla="*/ 1339850 w 4616450"/>
                    <a:gd name="connsiteY33" fmla="*/ 222250 h 4222750"/>
                    <a:gd name="connsiteX34" fmla="*/ 1365250 w 4616450"/>
                    <a:gd name="connsiteY34" fmla="*/ 285750 h 4222750"/>
                    <a:gd name="connsiteX35" fmla="*/ 1441450 w 4616450"/>
                    <a:gd name="connsiteY35" fmla="*/ 266700 h 4222750"/>
                    <a:gd name="connsiteX36" fmla="*/ 1466850 w 4616450"/>
                    <a:gd name="connsiteY36" fmla="*/ 304800 h 4222750"/>
                    <a:gd name="connsiteX37" fmla="*/ 1524000 w 4616450"/>
                    <a:gd name="connsiteY37" fmla="*/ 342900 h 4222750"/>
                    <a:gd name="connsiteX38" fmla="*/ 1606550 w 4616450"/>
                    <a:gd name="connsiteY38" fmla="*/ 336550 h 4222750"/>
                    <a:gd name="connsiteX39" fmla="*/ 1631950 w 4616450"/>
                    <a:gd name="connsiteY39" fmla="*/ 381000 h 4222750"/>
                    <a:gd name="connsiteX40" fmla="*/ 1714500 w 4616450"/>
                    <a:gd name="connsiteY40" fmla="*/ 406400 h 4222750"/>
                    <a:gd name="connsiteX41" fmla="*/ 1790700 w 4616450"/>
                    <a:gd name="connsiteY41" fmla="*/ 444500 h 4222750"/>
                    <a:gd name="connsiteX42" fmla="*/ 1905000 w 4616450"/>
                    <a:gd name="connsiteY42" fmla="*/ 495300 h 4222750"/>
                    <a:gd name="connsiteX43" fmla="*/ 2000250 w 4616450"/>
                    <a:gd name="connsiteY43" fmla="*/ 533400 h 4222750"/>
                    <a:gd name="connsiteX44" fmla="*/ 2038350 w 4616450"/>
                    <a:gd name="connsiteY44" fmla="*/ 584200 h 4222750"/>
                    <a:gd name="connsiteX45" fmla="*/ 2063750 w 4616450"/>
                    <a:gd name="connsiteY45" fmla="*/ 628650 h 4222750"/>
                    <a:gd name="connsiteX46" fmla="*/ 2063750 w 4616450"/>
                    <a:gd name="connsiteY46" fmla="*/ 673100 h 4222750"/>
                    <a:gd name="connsiteX47" fmla="*/ 2190750 w 4616450"/>
                    <a:gd name="connsiteY47" fmla="*/ 749300 h 4222750"/>
                    <a:gd name="connsiteX48" fmla="*/ 2286000 w 4616450"/>
                    <a:gd name="connsiteY48" fmla="*/ 742950 h 4222750"/>
                    <a:gd name="connsiteX49" fmla="*/ 2425700 w 4616450"/>
                    <a:gd name="connsiteY49" fmla="*/ 755650 h 4222750"/>
                    <a:gd name="connsiteX50" fmla="*/ 2489200 w 4616450"/>
                    <a:gd name="connsiteY50" fmla="*/ 755650 h 4222750"/>
                    <a:gd name="connsiteX51" fmla="*/ 2565400 w 4616450"/>
                    <a:gd name="connsiteY51" fmla="*/ 793750 h 4222750"/>
                    <a:gd name="connsiteX52" fmla="*/ 2641600 w 4616450"/>
                    <a:gd name="connsiteY52" fmla="*/ 800100 h 4222750"/>
                    <a:gd name="connsiteX53" fmla="*/ 2641600 w 4616450"/>
                    <a:gd name="connsiteY53" fmla="*/ 800100 h 4222750"/>
                    <a:gd name="connsiteX54" fmla="*/ 2698750 w 4616450"/>
                    <a:gd name="connsiteY54" fmla="*/ 882650 h 4222750"/>
                    <a:gd name="connsiteX55" fmla="*/ 2816225 w 4616450"/>
                    <a:gd name="connsiteY55" fmla="*/ 918369 h 4222750"/>
                    <a:gd name="connsiteX56" fmla="*/ 2912268 w 4616450"/>
                    <a:gd name="connsiteY56" fmla="*/ 931863 h 4222750"/>
                    <a:gd name="connsiteX57" fmla="*/ 2977356 w 4616450"/>
                    <a:gd name="connsiteY57" fmla="*/ 978694 h 4222750"/>
                    <a:gd name="connsiteX58" fmla="*/ 3040856 w 4616450"/>
                    <a:gd name="connsiteY58" fmla="*/ 992188 h 4222750"/>
                    <a:gd name="connsiteX59" fmla="*/ 3155155 w 4616450"/>
                    <a:gd name="connsiteY59" fmla="*/ 1021556 h 4222750"/>
                    <a:gd name="connsiteX60" fmla="*/ 3259137 w 4616450"/>
                    <a:gd name="connsiteY60" fmla="*/ 1019175 h 4222750"/>
                    <a:gd name="connsiteX61" fmla="*/ 3303588 w 4616450"/>
                    <a:gd name="connsiteY61" fmla="*/ 1077119 h 4222750"/>
                    <a:gd name="connsiteX62" fmla="*/ 3335337 w 4616450"/>
                    <a:gd name="connsiteY62" fmla="*/ 1158875 h 4222750"/>
                    <a:gd name="connsiteX63" fmla="*/ 3359150 w 4616450"/>
                    <a:gd name="connsiteY63" fmla="*/ 1266824 h 4222750"/>
                    <a:gd name="connsiteX64" fmla="*/ 3484562 w 4616450"/>
                    <a:gd name="connsiteY64" fmla="*/ 1362075 h 4222750"/>
                    <a:gd name="connsiteX65" fmla="*/ 3549650 w 4616450"/>
                    <a:gd name="connsiteY65" fmla="*/ 1416050 h 4222750"/>
                    <a:gd name="connsiteX66" fmla="*/ 3613150 w 4616450"/>
                    <a:gd name="connsiteY66" fmla="*/ 1458913 h 4222750"/>
                    <a:gd name="connsiteX67" fmla="*/ 3602831 w 4616450"/>
                    <a:gd name="connsiteY67" fmla="*/ 1524000 h 4222750"/>
                    <a:gd name="connsiteX68" fmla="*/ 3648869 w 4616450"/>
                    <a:gd name="connsiteY68" fmla="*/ 1535112 h 4222750"/>
                    <a:gd name="connsiteX69" fmla="*/ 3689350 w 4616450"/>
                    <a:gd name="connsiteY69" fmla="*/ 1561306 h 4222750"/>
                    <a:gd name="connsiteX70" fmla="*/ 3683000 w 4616450"/>
                    <a:gd name="connsiteY70" fmla="*/ 1625600 h 4222750"/>
                    <a:gd name="connsiteX71" fmla="*/ 3746500 w 4616450"/>
                    <a:gd name="connsiteY71" fmla="*/ 1644650 h 4222750"/>
                    <a:gd name="connsiteX72" fmla="*/ 3727450 w 4616450"/>
                    <a:gd name="connsiteY72" fmla="*/ 1701800 h 4222750"/>
                    <a:gd name="connsiteX73" fmla="*/ 3759200 w 4616450"/>
                    <a:gd name="connsiteY73" fmla="*/ 1758950 h 4222750"/>
                    <a:gd name="connsiteX74" fmla="*/ 3751263 w 4616450"/>
                    <a:gd name="connsiteY74" fmla="*/ 1791493 h 4222750"/>
                    <a:gd name="connsiteX75" fmla="*/ 3854450 w 4616450"/>
                    <a:gd name="connsiteY75" fmla="*/ 1765300 h 4222750"/>
                    <a:gd name="connsiteX76" fmla="*/ 3836988 w 4616450"/>
                    <a:gd name="connsiteY76" fmla="*/ 1828007 h 4222750"/>
                    <a:gd name="connsiteX77" fmla="*/ 3896519 w 4616450"/>
                    <a:gd name="connsiteY77" fmla="*/ 1830387 h 4222750"/>
                    <a:gd name="connsiteX78" fmla="*/ 3953669 w 4616450"/>
                    <a:gd name="connsiteY78" fmla="*/ 1902618 h 4222750"/>
                    <a:gd name="connsiteX79" fmla="*/ 3860800 w 4616450"/>
                    <a:gd name="connsiteY79" fmla="*/ 1892300 h 4222750"/>
                    <a:gd name="connsiteX80" fmla="*/ 3778250 w 4616450"/>
                    <a:gd name="connsiteY80" fmla="*/ 1898650 h 4222750"/>
                    <a:gd name="connsiteX81" fmla="*/ 3740150 w 4616450"/>
                    <a:gd name="connsiteY81" fmla="*/ 2222500 h 4222750"/>
                    <a:gd name="connsiteX82" fmla="*/ 3733800 w 4616450"/>
                    <a:gd name="connsiteY82" fmla="*/ 2336800 h 4222750"/>
                    <a:gd name="connsiteX83" fmla="*/ 3714750 w 4616450"/>
                    <a:gd name="connsiteY83" fmla="*/ 2457450 h 4222750"/>
                    <a:gd name="connsiteX84" fmla="*/ 3804444 w 4616450"/>
                    <a:gd name="connsiteY84" fmla="*/ 2638425 h 4222750"/>
                    <a:gd name="connsiteX85" fmla="*/ 3731419 w 4616450"/>
                    <a:gd name="connsiteY85" fmla="*/ 2676525 h 4222750"/>
                    <a:gd name="connsiteX86" fmla="*/ 3714750 w 4616450"/>
                    <a:gd name="connsiteY86" fmla="*/ 2705100 h 4222750"/>
                    <a:gd name="connsiteX87" fmla="*/ 3724275 w 4616450"/>
                    <a:gd name="connsiteY87" fmla="*/ 2762250 h 4222750"/>
                    <a:gd name="connsiteX88" fmla="*/ 3816350 w 4616450"/>
                    <a:gd name="connsiteY88" fmla="*/ 2813050 h 4222750"/>
                    <a:gd name="connsiteX89" fmla="*/ 3835400 w 4616450"/>
                    <a:gd name="connsiteY89" fmla="*/ 2857500 h 4222750"/>
                    <a:gd name="connsiteX90" fmla="*/ 3930650 w 4616450"/>
                    <a:gd name="connsiteY90" fmla="*/ 2819400 h 4222750"/>
                    <a:gd name="connsiteX91" fmla="*/ 3949700 w 4616450"/>
                    <a:gd name="connsiteY91" fmla="*/ 2908300 h 4222750"/>
                    <a:gd name="connsiteX92" fmla="*/ 4025900 w 4616450"/>
                    <a:gd name="connsiteY92" fmla="*/ 2965450 h 4222750"/>
                    <a:gd name="connsiteX93" fmla="*/ 4088606 w 4616450"/>
                    <a:gd name="connsiteY93" fmla="*/ 3019425 h 4222750"/>
                    <a:gd name="connsiteX94" fmla="*/ 4143375 w 4616450"/>
                    <a:gd name="connsiteY94" fmla="*/ 3086100 h 4222750"/>
                    <a:gd name="connsiteX95" fmla="*/ 4229100 w 4616450"/>
                    <a:gd name="connsiteY95" fmla="*/ 3143250 h 4222750"/>
                    <a:gd name="connsiteX96" fmla="*/ 4343400 w 4616450"/>
                    <a:gd name="connsiteY96" fmla="*/ 3200400 h 4222750"/>
                    <a:gd name="connsiteX97" fmla="*/ 4503738 w 4616450"/>
                    <a:gd name="connsiteY97" fmla="*/ 3205163 h 4222750"/>
                    <a:gd name="connsiteX98" fmla="*/ 4575175 w 4616450"/>
                    <a:gd name="connsiteY98" fmla="*/ 3248819 h 4222750"/>
                    <a:gd name="connsiteX99" fmla="*/ 4540250 w 4616450"/>
                    <a:gd name="connsiteY99" fmla="*/ 3346450 h 4222750"/>
                    <a:gd name="connsiteX100" fmla="*/ 4591050 w 4616450"/>
                    <a:gd name="connsiteY100" fmla="*/ 3397250 h 4222750"/>
                    <a:gd name="connsiteX101" fmla="*/ 4595812 w 4616450"/>
                    <a:gd name="connsiteY101" fmla="*/ 3435350 h 4222750"/>
                    <a:gd name="connsiteX102" fmla="*/ 4616450 w 4616450"/>
                    <a:gd name="connsiteY102" fmla="*/ 3473450 h 4222750"/>
                    <a:gd name="connsiteX103" fmla="*/ 4508500 w 4616450"/>
                    <a:gd name="connsiteY103" fmla="*/ 3454400 h 4222750"/>
                    <a:gd name="connsiteX104" fmla="*/ 4425950 w 4616450"/>
                    <a:gd name="connsiteY104" fmla="*/ 3454400 h 4222750"/>
                    <a:gd name="connsiteX105" fmla="*/ 4381500 w 4616450"/>
                    <a:gd name="connsiteY105" fmla="*/ 3492500 h 4222750"/>
                    <a:gd name="connsiteX106" fmla="*/ 4362450 w 4616450"/>
                    <a:gd name="connsiteY106" fmla="*/ 3543300 h 4222750"/>
                    <a:gd name="connsiteX107" fmla="*/ 4375150 w 4616450"/>
                    <a:gd name="connsiteY107" fmla="*/ 3587750 h 4222750"/>
                    <a:gd name="connsiteX108" fmla="*/ 4254500 w 4616450"/>
                    <a:gd name="connsiteY108" fmla="*/ 3619500 h 4222750"/>
                    <a:gd name="connsiteX109" fmla="*/ 4203700 w 4616450"/>
                    <a:gd name="connsiteY109" fmla="*/ 3562350 h 4222750"/>
                    <a:gd name="connsiteX110" fmla="*/ 4178300 w 4616450"/>
                    <a:gd name="connsiteY110" fmla="*/ 3505200 h 4222750"/>
                    <a:gd name="connsiteX111" fmla="*/ 4133850 w 4616450"/>
                    <a:gd name="connsiteY111" fmla="*/ 3505200 h 4222750"/>
                    <a:gd name="connsiteX112" fmla="*/ 4127500 w 4616450"/>
                    <a:gd name="connsiteY112" fmla="*/ 3575050 h 4222750"/>
                    <a:gd name="connsiteX113" fmla="*/ 4019550 w 4616450"/>
                    <a:gd name="connsiteY113" fmla="*/ 3556000 h 4222750"/>
                    <a:gd name="connsiteX114" fmla="*/ 3978275 w 4616450"/>
                    <a:gd name="connsiteY114" fmla="*/ 3617119 h 4222750"/>
                    <a:gd name="connsiteX115" fmla="*/ 3949700 w 4616450"/>
                    <a:gd name="connsiteY115" fmla="*/ 3708400 h 4222750"/>
                    <a:gd name="connsiteX116" fmla="*/ 3949700 w 4616450"/>
                    <a:gd name="connsiteY116" fmla="*/ 3708400 h 4222750"/>
                    <a:gd name="connsiteX117" fmla="*/ 3835400 w 4616450"/>
                    <a:gd name="connsiteY117" fmla="*/ 3722687 h 4222750"/>
                    <a:gd name="connsiteX118" fmla="*/ 3797300 w 4616450"/>
                    <a:gd name="connsiteY118" fmla="*/ 3835400 h 4222750"/>
                    <a:gd name="connsiteX119" fmla="*/ 3733800 w 4616450"/>
                    <a:gd name="connsiteY119" fmla="*/ 3841750 h 4222750"/>
                    <a:gd name="connsiteX120" fmla="*/ 3740150 w 4616450"/>
                    <a:gd name="connsiteY120" fmla="*/ 4135438 h 4222750"/>
                    <a:gd name="connsiteX121" fmla="*/ 3638550 w 4616450"/>
                    <a:gd name="connsiteY121" fmla="*/ 4203700 h 4222750"/>
                    <a:gd name="connsiteX122" fmla="*/ 3511550 w 4616450"/>
                    <a:gd name="connsiteY122" fmla="*/ 4038600 h 4222750"/>
                    <a:gd name="connsiteX123" fmla="*/ 3473450 w 4616450"/>
                    <a:gd name="connsiteY123" fmla="*/ 4032250 h 4222750"/>
                    <a:gd name="connsiteX124" fmla="*/ 3441700 w 4616450"/>
                    <a:gd name="connsiteY124" fmla="*/ 4089400 h 4222750"/>
                    <a:gd name="connsiteX125" fmla="*/ 3397250 w 4616450"/>
                    <a:gd name="connsiteY125" fmla="*/ 4127500 h 4222750"/>
                    <a:gd name="connsiteX126" fmla="*/ 3314700 w 4616450"/>
                    <a:gd name="connsiteY126" fmla="*/ 4121150 h 4222750"/>
                    <a:gd name="connsiteX127" fmla="*/ 3225800 w 4616450"/>
                    <a:gd name="connsiteY127" fmla="*/ 4095750 h 4222750"/>
                    <a:gd name="connsiteX128" fmla="*/ 3194050 w 4616450"/>
                    <a:gd name="connsiteY128" fmla="*/ 4038600 h 4222750"/>
                    <a:gd name="connsiteX129" fmla="*/ 3130550 w 4616450"/>
                    <a:gd name="connsiteY129" fmla="*/ 4070350 h 4222750"/>
                    <a:gd name="connsiteX130" fmla="*/ 3054350 w 4616450"/>
                    <a:gd name="connsiteY130" fmla="*/ 4032250 h 4222750"/>
                    <a:gd name="connsiteX131" fmla="*/ 2882900 w 4616450"/>
                    <a:gd name="connsiteY131" fmla="*/ 4222750 h 4222750"/>
                    <a:gd name="connsiteX132" fmla="*/ 2819400 w 4616450"/>
                    <a:gd name="connsiteY132" fmla="*/ 4203700 h 4222750"/>
                    <a:gd name="connsiteX133" fmla="*/ 2898775 w 4616450"/>
                    <a:gd name="connsiteY133" fmla="*/ 4117975 h 4222750"/>
                    <a:gd name="connsiteX134" fmla="*/ 2832100 w 4616450"/>
                    <a:gd name="connsiteY134" fmla="*/ 4102100 h 4222750"/>
                    <a:gd name="connsiteX135" fmla="*/ 2832100 w 4616450"/>
                    <a:gd name="connsiteY135" fmla="*/ 4013200 h 4222750"/>
                    <a:gd name="connsiteX136" fmla="*/ 2882900 w 4616450"/>
                    <a:gd name="connsiteY136" fmla="*/ 3956050 h 4222750"/>
                    <a:gd name="connsiteX137" fmla="*/ 2813050 w 4616450"/>
                    <a:gd name="connsiteY137" fmla="*/ 3943350 h 4222750"/>
                    <a:gd name="connsiteX138" fmla="*/ 2749550 w 4616450"/>
                    <a:gd name="connsiteY138" fmla="*/ 3987800 h 4222750"/>
                    <a:gd name="connsiteX139" fmla="*/ 2743200 w 4616450"/>
                    <a:gd name="connsiteY139" fmla="*/ 3943350 h 4222750"/>
                    <a:gd name="connsiteX140" fmla="*/ 2806700 w 4616450"/>
                    <a:gd name="connsiteY140" fmla="*/ 3867150 h 4222750"/>
                    <a:gd name="connsiteX141" fmla="*/ 2800350 w 4616450"/>
                    <a:gd name="connsiteY141" fmla="*/ 3835400 h 4222750"/>
                    <a:gd name="connsiteX142" fmla="*/ 2889250 w 4616450"/>
                    <a:gd name="connsiteY142" fmla="*/ 3733800 h 4222750"/>
                    <a:gd name="connsiteX143" fmla="*/ 2927350 w 4616450"/>
                    <a:gd name="connsiteY143" fmla="*/ 3657600 h 4222750"/>
                    <a:gd name="connsiteX144" fmla="*/ 2933700 w 4616450"/>
                    <a:gd name="connsiteY144" fmla="*/ 3600450 h 4222750"/>
                    <a:gd name="connsiteX145" fmla="*/ 3035300 w 4616450"/>
                    <a:gd name="connsiteY145" fmla="*/ 3448050 h 4222750"/>
                    <a:gd name="connsiteX146" fmla="*/ 2861468 w 4616450"/>
                    <a:gd name="connsiteY146" fmla="*/ 3317081 h 4222750"/>
                    <a:gd name="connsiteX147" fmla="*/ 2984500 w 4616450"/>
                    <a:gd name="connsiteY147" fmla="*/ 3149600 h 4222750"/>
                    <a:gd name="connsiteX148" fmla="*/ 2965450 w 4616450"/>
                    <a:gd name="connsiteY148" fmla="*/ 3117850 h 4222750"/>
                    <a:gd name="connsiteX149" fmla="*/ 2933700 w 4616450"/>
                    <a:gd name="connsiteY149" fmla="*/ 3111500 h 4222750"/>
                    <a:gd name="connsiteX150" fmla="*/ 2908300 w 4616450"/>
                    <a:gd name="connsiteY150" fmla="*/ 3155950 h 4222750"/>
                    <a:gd name="connsiteX151" fmla="*/ 2755900 w 4616450"/>
                    <a:gd name="connsiteY151" fmla="*/ 3098800 h 4222750"/>
                    <a:gd name="connsiteX152" fmla="*/ 2705100 w 4616450"/>
                    <a:gd name="connsiteY152" fmla="*/ 3092450 h 4222750"/>
                    <a:gd name="connsiteX153" fmla="*/ 2622550 w 4616450"/>
                    <a:gd name="connsiteY153" fmla="*/ 3149600 h 4222750"/>
                    <a:gd name="connsiteX154" fmla="*/ 2571750 w 4616450"/>
                    <a:gd name="connsiteY154" fmla="*/ 3111500 h 4222750"/>
                    <a:gd name="connsiteX155" fmla="*/ 2501900 w 4616450"/>
                    <a:gd name="connsiteY155" fmla="*/ 3149600 h 4222750"/>
                    <a:gd name="connsiteX156" fmla="*/ 2514600 w 4616450"/>
                    <a:gd name="connsiteY156" fmla="*/ 3213100 h 4222750"/>
                    <a:gd name="connsiteX157" fmla="*/ 2482850 w 4616450"/>
                    <a:gd name="connsiteY157" fmla="*/ 3352800 h 4222750"/>
                    <a:gd name="connsiteX158" fmla="*/ 2400300 w 4616450"/>
                    <a:gd name="connsiteY158" fmla="*/ 3333750 h 4222750"/>
                    <a:gd name="connsiteX159" fmla="*/ 2381250 w 4616450"/>
                    <a:gd name="connsiteY159" fmla="*/ 3429000 h 4222750"/>
                    <a:gd name="connsiteX160" fmla="*/ 2381250 w 4616450"/>
                    <a:gd name="connsiteY160" fmla="*/ 3511550 h 4222750"/>
                    <a:gd name="connsiteX161" fmla="*/ 2381250 w 4616450"/>
                    <a:gd name="connsiteY161" fmla="*/ 3619500 h 4222750"/>
                    <a:gd name="connsiteX162" fmla="*/ 2406650 w 4616450"/>
                    <a:gd name="connsiteY162" fmla="*/ 3695700 h 4222750"/>
                    <a:gd name="connsiteX163" fmla="*/ 2444750 w 4616450"/>
                    <a:gd name="connsiteY163" fmla="*/ 3740150 h 4222750"/>
                    <a:gd name="connsiteX164" fmla="*/ 2476500 w 4616450"/>
                    <a:gd name="connsiteY164" fmla="*/ 3771900 h 4222750"/>
                    <a:gd name="connsiteX165" fmla="*/ 2413000 w 4616450"/>
                    <a:gd name="connsiteY165" fmla="*/ 3829050 h 4222750"/>
                    <a:gd name="connsiteX166" fmla="*/ 2381250 w 4616450"/>
                    <a:gd name="connsiteY166" fmla="*/ 3759200 h 4222750"/>
                    <a:gd name="connsiteX167" fmla="*/ 2381250 w 4616450"/>
                    <a:gd name="connsiteY167" fmla="*/ 3759200 h 4222750"/>
                    <a:gd name="connsiteX168" fmla="*/ 2298700 w 4616450"/>
                    <a:gd name="connsiteY168" fmla="*/ 3670300 h 4222750"/>
                    <a:gd name="connsiteX169" fmla="*/ 2190750 w 4616450"/>
                    <a:gd name="connsiteY169" fmla="*/ 3676650 h 4222750"/>
                    <a:gd name="connsiteX170" fmla="*/ 2146300 w 4616450"/>
                    <a:gd name="connsiteY170" fmla="*/ 3632200 h 4222750"/>
                    <a:gd name="connsiteX171" fmla="*/ 2178050 w 4616450"/>
                    <a:gd name="connsiteY171" fmla="*/ 3556000 h 4222750"/>
                    <a:gd name="connsiteX172" fmla="*/ 2222500 w 4616450"/>
                    <a:gd name="connsiteY172" fmla="*/ 3473450 h 4222750"/>
                    <a:gd name="connsiteX173" fmla="*/ 2228850 w 4616450"/>
                    <a:gd name="connsiteY173" fmla="*/ 3397250 h 4222750"/>
                    <a:gd name="connsiteX174" fmla="*/ 2190750 w 4616450"/>
                    <a:gd name="connsiteY174" fmla="*/ 3340100 h 4222750"/>
                    <a:gd name="connsiteX175" fmla="*/ 2139950 w 4616450"/>
                    <a:gd name="connsiteY175" fmla="*/ 3340100 h 4222750"/>
                    <a:gd name="connsiteX176" fmla="*/ 2209800 w 4616450"/>
                    <a:gd name="connsiteY176" fmla="*/ 3295650 h 4222750"/>
                    <a:gd name="connsiteX177" fmla="*/ 2317750 w 4616450"/>
                    <a:gd name="connsiteY177" fmla="*/ 3238500 h 4222750"/>
                    <a:gd name="connsiteX178" fmla="*/ 2336800 w 4616450"/>
                    <a:gd name="connsiteY178" fmla="*/ 3143250 h 4222750"/>
                    <a:gd name="connsiteX179" fmla="*/ 2355850 w 4616450"/>
                    <a:gd name="connsiteY179" fmla="*/ 3092450 h 4222750"/>
                    <a:gd name="connsiteX180" fmla="*/ 2432050 w 4616450"/>
                    <a:gd name="connsiteY180" fmla="*/ 3035300 h 4222750"/>
                    <a:gd name="connsiteX181" fmla="*/ 2368550 w 4616450"/>
                    <a:gd name="connsiteY181" fmla="*/ 2952750 h 4222750"/>
                    <a:gd name="connsiteX182" fmla="*/ 2311400 w 4616450"/>
                    <a:gd name="connsiteY182" fmla="*/ 2978150 h 4222750"/>
                    <a:gd name="connsiteX183" fmla="*/ 2203450 w 4616450"/>
                    <a:gd name="connsiteY183" fmla="*/ 2965450 h 4222750"/>
                    <a:gd name="connsiteX184" fmla="*/ 2139950 w 4616450"/>
                    <a:gd name="connsiteY184" fmla="*/ 2952750 h 4222750"/>
                    <a:gd name="connsiteX185" fmla="*/ 2082800 w 4616450"/>
                    <a:gd name="connsiteY185" fmla="*/ 2844800 h 4222750"/>
                    <a:gd name="connsiteX186" fmla="*/ 2012950 w 4616450"/>
                    <a:gd name="connsiteY186" fmla="*/ 2819400 h 4222750"/>
                    <a:gd name="connsiteX187" fmla="*/ 1898650 w 4616450"/>
                    <a:gd name="connsiteY187" fmla="*/ 2832100 h 4222750"/>
                    <a:gd name="connsiteX188" fmla="*/ 1828800 w 4616450"/>
                    <a:gd name="connsiteY188" fmla="*/ 2870200 h 4222750"/>
                    <a:gd name="connsiteX189" fmla="*/ 1758950 w 4616450"/>
                    <a:gd name="connsiteY189" fmla="*/ 2857500 h 4222750"/>
                    <a:gd name="connsiteX190" fmla="*/ 1797050 w 4616450"/>
                    <a:gd name="connsiteY190" fmla="*/ 2762250 h 4222750"/>
                    <a:gd name="connsiteX191" fmla="*/ 1720850 w 4616450"/>
                    <a:gd name="connsiteY191" fmla="*/ 2730500 h 4222750"/>
                    <a:gd name="connsiteX192" fmla="*/ 1676400 w 4616450"/>
                    <a:gd name="connsiteY192" fmla="*/ 2730500 h 4222750"/>
                    <a:gd name="connsiteX193" fmla="*/ 1631950 w 4616450"/>
                    <a:gd name="connsiteY193" fmla="*/ 2711450 h 4222750"/>
                    <a:gd name="connsiteX194" fmla="*/ 1593850 w 4616450"/>
                    <a:gd name="connsiteY194" fmla="*/ 2806700 h 4222750"/>
                    <a:gd name="connsiteX195" fmla="*/ 1581150 w 4616450"/>
                    <a:gd name="connsiteY195" fmla="*/ 2743200 h 4222750"/>
                    <a:gd name="connsiteX196" fmla="*/ 1555750 w 4616450"/>
                    <a:gd name="connsiteY196" fmla="*/ 2673350 h 4222750"/>
                    <a:gd name="connsiteX197" fmla="*/ 1530350 w 4616450"/>
                    <a:gd name="connsiteY197" fmla="*/ 2711450 h 4222750"/>
                    <a:gd name="connsiteX198" fmla="*/ 1517650 w 4616450"/>
                    <a:gd name="connsiteY198" fmla="*/ 2654300 h 4222750"/>
                    <a:gd name="connsiteX199" fmla="*/ 1473200 w 4616450"/>
                    <a:gd name="connsiteY199" fmla="*/ 2635250 h 4222750"/>
                    <a:gd name="connsiteX200" fmla="*/ 1397000 w 4616450"/>
                    <a:gd name="connsiteY200" fmla="*/ 2603500 h 4222750"/>
                    <a:gd name="connsiteX201" fmla="*/ 1308100 w 4616450"/>
                    <a:gd name="connsiteY201" fmla="*/ 2667000 h 4222750"/>
                    <a:gd name="connsiteX202" fmla="*/ 1200150 w 4616450"/>
                    <a:gd name="connsiteY202" fmla="*/ 2584450 h 4222750"/>
                    <a:gd name="connsiteX203" fmla="*/ 1127125 w 4616450"/>
                    <a:gd name="connsiteY203" fmla="*/ 2593975 h 4222750"/>
                    <a:gd name="connsiteX204" fmla="*/ 1046162 w 4616450"/>
                    <a:gd name="connsiteY204" fmla="*/ 2597150 h 4222750"/>
                    <a:gd name="connsiteX205" fmla="*/ 1011238 w 4616450"/>
                    <a:gd name="connsiteY205" fmla="*/ 2541588 h 4222750"/>
                    <a:gd name="connsiteX206" fmla="*/ 1009650 w 4616450"/>
                    <a:gd name="connsiteY206" fmla="*/ 2463800 h 4222750"/>
                    <a:gd name="connsiteX207" fmla="*/ 1066800 w 4616450"/>
                    <a:gd name="connsiteY207" fmla="*/ 2413000 h 4222750"/>
                    <a:gd name="connsiteX208" fmla="*/ 1028700 w 4616450"/>
                    <a:gd name="connsiteY208" fmla="*/ 2368550 h 4222750"/>
                    <a:gd name="connsiteX209" fmla="*/ 990600 w 4616450"/>
                    <a:gd name="connsiteY209" fmla="*/ 2343150 h 4222750"/>
                    <a:gd name="connsiteX210" fmla="*/ 889000 w 4616450"/>
                    <a:gd name="connsiteY210" fmla="*/ 2324100 h 4222750"/>
                    <a:gd name="connsiteX211" fmla="*/ 787400 w 4616450"/>
                    <a:gd name="connsiteY211" fmla="*/ 2311400 h 4222750"/>
                    <a:gd name="connsiteX212" fmla="*/ 777875 w 4616450"/>
                    <a:gd name="connsiteY212" fmla="*/ 2245519 h 4222750"/>
                    <a:gd name="connsiteX213" fmla="*/ 805656 w 4616450"/>
                    <a:gd name="connsiteY213" fmla="*/ 2173288 h 4222750"/>
                    <a:gd name="connsiteX0" fmla="*/ 114300 w 4616450"/>
                    <a:gd name="connsiteY0" fmla="*/ 533400 h 4222750"/>
                    <a:gd name="connsiteX1" fmla="*/ 69850 w 4616450"/>
                    <a:gd name="connsiteY1" fmla="*/ 488950 h 4222750"/>
                    <a:gd name="connsiteX2" fmla="*/ 127000 w 4616450"/>
                    <a:gd name="connsiteY2" fmla="*/ 425450 h 4222750"/>
                    <a:gd name="connsiteX3" fmla="*/ 76200 w 4616450"/>
                    <a:gd name="connsiteY3" fmla="*/ 368300 h 4222750"/>
                    <a:gd name="connsiteX4" fmla="*/ 0 w 4616450"/>
                    <a:gd name="connsiteY4" fmla="*/ 355600 h 4222750"/>
                    <a:gd name="connsiteX5" fmla="*/ 95250 w 4616450"/>
                    <a:gd name="connsiteY5" fmla="*/ 241300 h 4222750"/>
                    <a:gd name="connsiteX6" fmla="*/ 228600 w 4616450"/>
                    <a:gd name="connsiteY6" fmla="*/ 127000 h 4222750"/>
                    <a:gd name="connsiteX7" fmla="*/ 247650 w 4616450"/>
                    <a:gd name="connsiteY7" fmla="*/ 152400 h 4222750"/>
                    <a:gd name="connsiteX8" fmla="*/ 323850 w 4616450"/>
                    <a:gd name="connsiteY8" fmla="*/ 88900 h 4222750"/>
                    <a:gd name="connsiteX9" fmla="*/ 361950 w 4616450"/>
                    <a:gd name="connsiteY9" fmla="*/ 152400 h 4222750"/>
                    <a:gd name="connsiteX10" fmla="*/ 419100 w 4616450"/>
                    <a:gd name="connsiteY10" fmla="*/ 146050 h 4222750"/>
                    <a:gd name="connsiteX11" fmla="*/ 444500 w 4616450"/>
                    <a:gd name="connsiteY11" fmla="*/ 127000 h 4222750"/>
                    <a:gd name="connsiteX12" fmla="*/ 508000 w 4616450"/>
                    <a:gd name="connsiteY12" fmla="*/ 146050 h 4222750"/>
                    <a:gd name="connsiteX13" fmla="*/ 622300 w 4616450"/>
                    <a:gd name="connsiteY13" fmla="*/ 88900 h 4222750"/>
                    <a:gd name="connsiteX14" fmla="*/ 679450 w 4616450"/>
                    <a:gd name="connsiteY14" fmla="*/ 44450 h 4222750"/>
                    <a:gd name="connsiteX15" fmla="*/ 723900 w 4616450"/>
                    <a:gd name="connsiteY15" fmla="*/ 63500 h 4222750"/>
                    <a:gd name="connsiteX16" fmla="*/ 742950 w 4616450"/>
                    <a:gd name="connsiteY16" fmla="*/ 38100 h 4222750"/>
                    <a:gd name="connsiteX17" fmla="*/ 730250 w 4616450"/>
                    <a:gd name="connsiteY17" fmla="*/ 12700 h 4222750"/>
                    <a:gd name="connsiteX18" fmla="*/ 762000 w 4616450"/>
                    <a:gd name="connsiteY18" fmla="*/ 0 h 4222750"/>
                    <a:gd name="connsiteX19" fmla="*/ 762000 w 4616450"/>
                    <a:gd name="connsiteY19" fmla="*/ 0 h 4222750"/>
                    <a:gd name="connsiteX20" fmla="*/ 863600 w 4616450"/>
                    <a:gd name="connsiteY20" fmla="*/ 50800 h 4222750"/>
                    <a:gd name="connsiteX21" fmla="*/ 927100 w 4616450"/>
                    <a:gd name="connsiteY21" fmla="*/ 50800 h 4222750"/>
                    <a:gd name="connsiteX22" fmla="*/ 971550 w 4616450"/>
                    <a:gd name="connsiteY22" fmla="*/ 101600 h 4222750"/>
                    <a:gd name="connsiteX23" fmla="*/ 1009650 w 4616450"/>
                    <a:gd name="connsiteY23" fmla="*/ 101600 h 4222750"/>
                    <a:gd name="connsiteX24" fmla="*/ 1009650 w 4616450"/>
                    <a:gd name="connsiteY24" fmla="*/ 50800 h 4222750"/>
                    <a:gd name="connsiteX25" fmla="*/ 1009650 w 4616450"/>
                    <a:gd name="connsiteY25" fmla="*/ 50800 h 4222750"/>
                    <a:gd name="connsiteX26" fmla="*/ 1028700 w 4616450"/>
                    <a:gd name="connsiteY26" fmla="*/ 6350 h 4222750"/>
                    <a:gd name="connsiteX27" fmla="*/ 1047750 w 4616450"/>
                    <a:gd name="connsiteY27" fmla="*/ 25400 h 4222750"/>
                    <a:gd name="connsiteX28" fmla="*/ 1098550 w 4616450"/>
                    <a:gd name="connsiteY28" fmla="*/ 6350 h 4222750"/>
                    <a:gd name="connsiteX29" fmla="*/ 1193800 w 4616450"/>
                    <a:gd name="connsiteY29" fmla="*/ 63500 h 4222750"/>
                    <a:gd name="connsiteX30" fmla="*/ 1200150 w 4616450"/>
                    <a:gd name="connsiteY30" fmla="*/ 101600 h 4222750"/>
                    <a:gd name="connsiteX31" fmla="*/ 1238250 w 4616450"/>
                    <a:gd name="connsiteY31" fmla="*/ 133350 h 4222750"/>
                    <a:gd name="connsiteX32" fmla="*/ 1308100 w 4616450"/>
                    <a:gd name="connsiteY32" fmla="*/ 165100 h 4222750"/>
                    <a:gd name="connsiteX33" fmla="*/ 1339850 w 4616450"/>
                    <a:gd name="connsiteY33" fmla="*/ 222250 h 4222750"/>
                    <a:gd name="connsiteX34" fmla="*/ 1365250 w 4616450"/>
                    <a:gd name="connsiteY34" fmla="*/ 285750 h 4222750"/>
                    <a:gd name="connsiteX35" fmla="*/ 1441450 w 4616450"/>
                    <a:gd name="connsiteY35" fmla="*/ 266700 h 4222750"/>
                    <a:gd name="connsiteX36" fmla="*/ 1466850 w 4616450"/>
                    <a:gd name="connsiteY36" fmla="*/ 304800 h 4222750"/>
                    <a:gd name="connsiteX37" fmla="*/ 1524000 w 4616450"/>
                    <a:gd name="connsiteY37" fmla="*/ 342900 h 4222750"/>
                    <a:gd name="connsiteX38" fmla="*/ 1606550 w 4616450"/>
                    <a:gd name="connsiteY38" fmla="*/ 336550 h 4222750"/>
                    <a:gd name="connsiteX39" fmla="*/ 1631950 w 4616450"/>
                    <a:gd name="connsiteY39" fmla="*/ 381000 h 4222750"/>
                    <a:gd name="connsiteX40" fmla="*/ 1714500 w 4616450"/>
                    <a:gd name="connsiteY40" fmla="*/ 406400 h 4222750"/>
                    <a:gd name="connsiteX41" fmla="*/ 1790700 w 4616450"/>
                    <a:gd name="connsiteY41" fmla="*/ 444500 h 4222750"/>
                    <a:gd name="connsiteX42" fmla="*/ 1905000 w 4616450"/>
                    <a:gd name="connsiteY42" fmla="*/ 495300 h 4222750"/>
                    <a:gd name="connsiteX43" fmla="*/ 2000250 w 4616450"/>
                    <a:gd name="connsiteY43" fmla="*/ 533400 h 4222750"/>
                    <a:gd name="connsiteX44" fmla="*/ 2038350 w 4616450"/>
                    <a:gd name="connsiteY44" fmla="*/ 584200 h 4222750"/>
                    <a:gd name="connsiteX45" fmla="*/ 2063750 w 4616450"/>
                    <a:gd name="connsiteY45" fmla="*/ 628650 h 4222750"/>
                    <a:gd name="connsiteX46" fmla="*/ 2056606 w 4616450"/>
                    <a:gd name="connsiteY46" fmla="*/ 692150 h 4222750"/>
                    <a:gd name="connsiteX47" fmla="*/ 2190750 w 4616450"/>
                    <a:gd name="connsiteY47" fmla="*/ 749300 h 4222750"/>
                    <a:gd name="connsiteX48" fmla="*/ 2286000 w 4616450"/>
                    <a:gd name="connsiteY48" fmla="*/ 742950 h 4222750"/>
                    <a:gd name="connsiteX49" fmla="*/ 2425700 w 4616450"/>
                    <a:gd name="connsiteY49" fmla="*/ 755650 h 4222750"/>
                    <a:gd name="connsiteX50" fmla="*/ 2489200 w 4616450"/>
                    <a:gd name="connsiteY50" fmla="*/ 755650 h 4222750"/>
                    <a:gd name="connsiteX51" fmla="*/ 2565400 w 4616450"/>
                    <a:gd name="connsiteY51" fmla="*/ 793750 h 4222750"/>
                    <a:gd name="connsiteX52" fmla="*/ 2641600 w 4616450"/>
                    <a:gd name="connsiteY52" fmla="*/ 800100 h 4222750"/>
                    <a:gd name="connsiteX53" fmla="*/ 2641600 w 4616450"/>
                    <a:gd name="connsiteY53" fmla="*/ 800100 h 4222750"/>
                    <a:gd name="connsiteX54" fmla="*/ 2698750 w 4616450"/>
                    <a:gd name="connsiteY54" fmla="*/ 882650 h 4222750"/>
                    <a:gd name="connsiteX55" fmla="*/ 2816225 w 4616450"/>
                    <a:gd name="connsiteY55" fmla="*/ 918369 h 4222750"/>
                    <a:gd name="connsiteX56" fmla="*/ 2912268 w 4616450"/>
                    <a:gd name="connsiteY56" fmla="*/ 931863 h 4222750"/>
                    <a:gd name="connsiteX57" fmla="*/ 2977356 w 4616450"/>
                    <a:gd name="connsiteY57" fmla="*/ 978694 h 4222750"/>
                    <a:gd name="connsiteX58" fmla="*/ 3040856 w 4616450"/>
                    <a:gd name="connsiteY58" fmla="*/ 992188 h 4222750"/>
                    <a:gd name="connsiteX59" fmla="*/ 3155155 w 4616450"/>
                    <a:gd name="connsiteY59" fmla="*/ 1021556 h 4222750"/>
                    <a:gd name="connsiteX60" fmla="*/ 3259137 w 4616450"/>
                    <a:gd name="connsiteY60" fmla="*/ 1019175 h 4222750"/>
                    <a:gd name="connsiteX61" fmla="*/ 3303588 w 4616450"/>
                    <a:gd name="connsiteY61" fmla="*/ 1077119 h 4222750"/>
                    <a:gd name="connsiteX62" fmla="*/ 3335337 w 4616450"/>
                    <a:gd name="connsiteY62" fmla="*/ 1158875 h 4222750"/>
                    <a:gd name="connsiteX63" fmla="*/ 3359150 w 4616450"/>
                    <a:gd name="connsiteY63" fmla="*/ 1266824 h 4222750"/>
                    <a:gd name="connsiteX64" fmla="*/ 3484562 w 4616450"/>
                    <a:gd name="connsiteY64" fmla="*/ 1362075 h 4222750"/>
                    <a:gd name="connsiteX65" fmla="*/ 3549650 w 4616450"/>
                    <a:gd name="connsiteY65" fmla="*/ 1416050 h 4222750"/>
                    <a:gd name="connsiteX66" fmla="*/ 3613150 w 4616450"/>
                    <a:gd name="connsiteY66" fmla="*/ 1458913 h 4222750"/>
                    <a:gd name="connsiteX67" fmla="*/ 3602831 w 4616450"/>
                    <a:gd name="connsiteY67" fmla="*/ 1524000 h 4222750"/>
                    <a:gd name="connsiteX68" fmla="*/ 3648869 w 4616450"/>
                    <a:gd name="connsiteY68" fmla="*/ 1535112 h 4222750"/>
                    <a:gd name="connsiteX69" fmla="*/ 3689350 w 4616450"/>
                    <a:gd name="connsiteY69" fmla="*/ 1561306 h 4222750"/>
                    <a:gd name="connsiteX70" fmla="*/ 3683000 w 4616450"/>
                    <a:gd name="connsiteY70" fmla="*/ 1625600 h 4222750"/>
                    <a:gd name="connsiteX71" fmla="*/ 3746500 w 4616450"/>
                    <a:gd name="connsiteY71" fmla="*/ 1644650 h 4222750"/>
                    <a:gd name="connsiteX72" fmla="*/ 3727450 w 4616450"/>
                    <a:gd name="connsiteY72" fmla="*/ 1701800 h 4222750"/>
                    <a:gd name="connsiteX73" fmla="*/ 3759200 w 4616450"/>
                    <a:gd name="connsiteY73" fmla="*/ 1758950 h 4222750"/>
                    <a:gd name="connsiteX74" fmla="*/ 3751263 w 4616450"/>
                    <a:gd name="connsiteY74" fmla="*/ 1791493 h 4222750"/>
                    <a:gd name="connsiteX75" fmla="*/ 3854450 w 4616450"/>
                    <a:gd name="connsiteY75" fmla="*/ 1765300 h 4222750"/>
                    <a:gd name="connsiteX76" fmla="*/ 3836988 w 4616450"/>
                    <a:gd name="connsiteY76" fmla="*/ 1828007 h 4222750"/>
                    <a:gd name="connsiteX77" fmla="*/ 3896519 w 4616450"/>
                    <a:gd name="connsiteY77" fmla="*/ 1830387 h 4222750"/>
                    <a:gd name="connsiteX78" fmla="*/ 3953669 w 4616450"/>
                    <a:gd name="connsiteY78" fmla="*/ 1902618 h 4222750"/>
                    <a:gd name="connsiteX79" fmla="*/ 3860800 w 4616450"/>
                    <a:gd name="connsiteY79" fmla="*/ 1892300 h 4222750"/>
                    <a:gd name="connsiteX80" fmla="*/ 3778250 w 4616450"/>
                    <a:gd name="connsiteY80" fmla="*/ 1898650 h 4222750"/>
                    <a:gd name="connsiteX81" fmla="*/ 3740150 w 4616450"/>
                    <a:gd name="connsiteY81" fmla="*/ 2222500 h 4222750"/>
                    <a:gd name="connsiteX82" fmla="*/ 3733800 w 4616450"/>
                    <a:gd name="connsiteY82" fmla="*/ 2336800 h 4222750"/>
                    <a:gd name="connsiteX83" fmla="*/ 3714750 w 4616450"/>
                    <a:gd name="connsiteY83" fmla="*/ 2457450 h 4222750"/>
                    <a:gd name="connsiteX84" fmla="*/ 3804444 w 4616450"/>
                    <a:gd name="connsiteY84" fmla="*/ 2638425 h 4222750"/>
                    <a:gd name="connsiteX85" fmla="*/ 3731419 w 4616450"/>
                    <a:gd name="connsiteY85" fmla="*/ 2676525 h 4222750"/>
                    <a:gd name="connsiteX86" fmla="*/ 3714750 w 4616450"/>
                    <a:gd name="connsiteY86" fmla="*/ 2705100 h 4222750"/>
                    <a:gd name="connsiteX87" fmla="*/ 3724275 w 4616450"/>
                    <a:gd name="connsiteY87" fmla="*/ 2762250 h 4222750"/>
                    <a:gd name="connsiteX88" fmla="*/ 3816350 w 4616450"/>
                    <a:gd name="connsiteY88" fmla="*/ 2813050 h 4222750"/>
                    <a:gd name="connsiteX89" fmla="*/ 3835400 w 4616450"/>
                    <a:gd name="connsiteY89" fmla="*/ 2857500 h 4222750"/>
                    <a:gd name="connsiteX90" fmla="*/ 3930650 w 4616450"/>
                    <a:gd name="connsiteY90" fmla="*/ 2819400 h 4222750"/>
                    <a:gd name="connsiteX91" fmla="*/ 3949700 w 4616450"/>
                    <a:gd name="connsiteY91" fmla="*/ 2908300 h 4222750"/>
                    <a:gd name="connsiteX92" fmla="*/ 4025900 w 4616450"/>
                    <a:gd name="connsiteY92" fmla="*/ 2965450 h 4222750"/>
                    <a:gd name="connsiteX93" fmla="*/ 4088606 w 4616450"/>
                    <a:gd name="connsiteY93" fmla="*/ 3019425 h 4222750"/>
                    <a:gd name="connsiteX94" fmla="*/ 4143375 w 4616450"/>
                    <a:gd name="connsiteY94" fmla="*/ 3086100 h 4222750"/>
                    <a:gd name="connsiteX95" fmla="*/ 4229100 w 4616450"/>
                    <a:gd name="connsiteY95" fmla="*/ 3143250 h 4222750"/>
                    <a:gd name="connsiteX96" fmla="*/ 4343400 w 4616450"/>
                    <a:gd name="connsiteY96" fmla="*/ 3200400 h 4222750"/>
                    <a:gd name="connsiteX97" fmla="*/ 4503738 w 4616450"/>
                    <a:gd name="connsiteY97" fmla="*/ 3205163 h 4222750"/>
                    <a:gd name="connsiteX98" fmla="*/ 4575175 w 4616450"/>
                    <a:gd name="connsiteY98" fmla="*/ 3248819 h 4222750"/>
                    <a:gd name="connsiteX99" fmla="*/ 4540250 w 4616450"/>
                    <a:gd name="connsiteY99" fmla="*/ 3346450 h 4222750"/>
                    <a:gd name="connsiteX100" fmla="*/ 4591050 w 4616450"/>
                    <a:gd name="connsiteY100" fmla="*/ 3397250 h 4222750"/>
                    <a:gd name="connsiteX101" fmla="*/ 4595812 w 4616450"/>
                    <a:gd name="connsiteY101" fmla="*/ 3435350 h 4222750"/>
                    <a:gd name="connsiteX102" fmla="*/ 4616450 w 4616450"/>
                    <a:gd name="connsiteY102" fmla="*/ 3473450 h 4222750"/>
                    <a:gd name="connsiteX103" fmla="*/ 4508500 w 4616450"/>
                    <a:gd name="connsiteY103" fmla="*/ 3454400 h 4222750"/>
                    <a:gd name="connsiteX104" fmla="*/ 4425950 w 4616450"/>
                    <a:gd name="connsiteY104" fmla="*/ 3454400 h 4222750"/>
                    <a:gd name="connsiteX105" fmla="*/ 4381500 w 4616450"/>
                    <a:gd name="connsiteY105" fmla="*/ 3492500 h 4222750"/>
                    <a:gd name="connsiteX106" fmla="*/ 4362450 w 4616450"/>
                    <a:gd name="connsiteY106" fmla="*/ 3543300 h 4222750"/>
                    <a:gd name="connsiteX107" fmla="*/ 4375150 w 4616450"/>
                    <a:gd name="connsiteY107" fmla="*/ 3587750 h 4222750"/>
                    <a:gd name="connsiteX108" fmla="*/ 4254500 w 4616450"/>
                    <a:gd name="connsiteY108" fmla="*/ 3619500 h 4222750"/>
                    <a:gd name="connsiteX109" fmla="*/ 4203700 w 4616450"/>
                    <a:gd name="connsiteY109" fmla="*/ 3562350 h 4222750"/>
                    <a:gd name="connsiteX110" fmla="*/ 4178300 w 4616450"/>
                    <a:gd name="connsiteY110" fmla="*/ 3505200 h 4222750"/>
                    <a:gd name="connsiteX111" fmla="*/ 4133850 w 4616450"/>
                    <a:gd name="connsiteY111" fmla="*/ 3505200 h 4222750"/>
                    <a:gd name="connsiteX112" fmla="*/ 4127500 w 4616450"/>
                    <a:gd name="connsiteY112" fmla="*/ 3575050 h 4222750"/>
                    <a:gd name="connsiteX113" fmla="*/ 4019550 w 4616450"/>
                    <a:gd name="connsiteY113" fmla="*/ 3556000 h 4222750"/>
                    <a:gd name="connsiteX114" fmla="*/ 3978275 w 4616450"/>
                    <a:gd name="connsiteY114" fmla="*/ 3617119 h 4222750"/>
                    <a:gd name="connsiteX115" fmla="*/ 3949700 w 4616450"/>
                    <a:gd name="connsiteY115" fmla="*/ 3708400 h 4222750"/>
                    <a:gd name="connsiteX116" fmla="*/ 3949700 w 4616450"/>
                    <a:gd name="connsiteY116" fmla="*/ 3708400 h 4222750"/>
                    <a:gd name="connsiteX117" fmla="*/ 3835400 w 4616450"/>
                    <a:gd name="connsiteY117" fmla="*/ 3722687 h 4222750"/>
                    <a:gd name="connsiteX118" fmla="*/ 3797300 w 4616450"/>
                    <a:gd name="connsiteY118" fmla="*/ 3835400 h 4222750"/>
                    <a:gd name="connsiteX119" fmla="*/ 3733800 w 4616450"/>
                    <a:gd name="connsiteY119" fmla="*/ 3841750 h 4222750"/>
                    <a:gd name="connsiteX120" fmla="*/ 3740150 w 4616450"/>
                    <a:gd name="connsiteY120" fmla="*/ 4135438 h 4222750"/>
                    <a:gd name="connsiteX121" fmla="*/ 3638550 w 4616450"/>
                    <a:gd name="connsiteY121" fmla="*/ 4203700 h 4222750"/>
                    <a:gd name="connsiteX122" fmla="*/ 3511550 w 4616450"/>
                    <a:gd name="connsiteY122" fmla="*/ 4038600 h 4222750"/>
                    <a:gd name="connsiteX123" fmla="*/ 3473450 w 4616450"/>
                    <a:gd name="connsiteY123" fmla="*/ 4032250 h 4222750"/>
                    <a:gd name="connsiteX124" fmla="*/ 3441700 w 4616450"/>
                    <a:gd name="connsiteY124" fmla="*/ 4089400 h 4222750"/>
                    <a:gd name="connsiteX125" fmla="*/ 3397250 w 4616450"/>
                    <a:gd name="connsiteY125" fmla="*/ 4127500 h 4222750"/>
                    <a:gd name="connsiteX126" fmla="*/ 3314700 w 4616450"/>
                    <a:gd name="connsiteY126" fmla="*/ 4121150 h 4222750"/>
                    <a:gd name="connsiteX127" fmla="*/ 3225800 w 4616450"/>
                    <a:gd name="connsiteY127" fmla="*/ 4095750 h 4222750"/>
                    <a:gd name="connsiteX128" fmla="*/ 3194050 w 4616450"/>
                    <a:gd name="connsiteY128" fmla="*/ 4038600 h 4222750"/>
                    <a:gd name="connsiteX129" fmla="*/ 3130550 w 4616450"/>
                    <a:gd name="connsiteY129" fmla="*/ 4070350 h 4222750"/>
                    <a:gd name="connsiteX130" fmla="*/ 3054350 w 4616450"/>
                    <a:gd name="connsiteY130" fmla="*/ 4032250 h 4222750"/>
                    <a:gd name="connsiteX131" fmla="*/ 2882900 w 4616450"/>
                    <a:gd name="connsiteY131" fmla="*/ 4222750 h 4222750"/>
                    <a:gd name="connsiteX132" fmla="*/ 2819400 w 4616450"/>
                    <a:gd name="connsiteY132" fmla="*/ 4203700 h 4222750"/>
                    <a:gd name="connsiteX133" fmla="*/ 2898775 w 4616450"/>
                    <a:gd name="connsiteY133" fmla="*/ 4117975 h 4222750"/>
                    <a:gd name="connsiteX134" fmla="*/ 2832100 w 4616450"/>
                    <a:gd name="connsiteY134" fmla="*/ 4102100 h 4222750"/>
                    <a:gd name="connsiteX135" fmla="*/ 2832100 w 4616450"/>
                    <a:gd name="connsiteY135" fmla="*/ 4013200 h 4222750"/>
                    <a:gd name="connsiteX136" fmla="*/ 2882900 w 4616450"/>
                    <a:gd name="connsiteY136" fmla="*/ 3956050 h 4222750"/>
                    <a:gd name="connsiteX137" fmla="*/ 2813050 w 4616450"/>
                    <a:gd name="connsiteY137" fmla="*/ 3943350 h 4222750"/>
                    <a:gd name="connsiteX138" fmla="*/ 2749550 w 4616450"/>
                    <a:gd name="connsiteY138" fmla="*/ 3987800 h 4222750"/>
                    <a:gd name="connsiteX139" fmla="*/ 2743200 w 4616450"/>
                    <a:gd name="connsiteY139" fmla="*/ 3943350 h 4222750"/>
                    <a:gd name="connsiteX140" fmla="*/ 2806700 w 4616450"/>
                    <a:gd name="connsiteY140" fmla="*/ 3867150 h 4222750"/>
                    <a:gd name="connsiteX141" fmla="*/ 2800350 w 4616450"/>
                    <a:gd name="connsiteY141" fmla="*/ 3835400 h 4222750"/>
                    <a:gd name="connsiteX142" fmla="*/ 2889250 w 4616450"/>
                    <a:gd name="connsiteY142" fmla="*/ 3733800 h 4222750"/>
                    <a:gd name="connsiteX143" fmla="*/ 2927350 w 4616450"/>
                    <a:gd name="connsiteY143" fmla="*/ 3657600 h 4222750"/>
                    <a:gd name="connsiteX144" fmla="*/ 2933700 w 4616450"/>
                    <a:gd name="connsiteY144" fmla="*/ 3600450 h 4222750"/>
                    <a:gd name="connsiteX145" fmla="*/ 3035300 w 4616450"/>
                    <a:gd name="connsiteY145" fmla="*/ 3448050 h 4222750"/>
                    <a:gd name="connsiteX146" fmla="*/ 2861468 w 4616450"/>
                    <a:gd name="connsiteY146" fmla="*/ 3317081 h 4222750"/>
                    <a:gd name="connsiteX147" fmla="*/ 2984500 w 4616450"/>
                    <a:gd name="connsiteY147" fmla="*/ 3149600 h 4222750"/>
                    <a:gd name="connsiteX148" fmla="*/ 2965450 w 4616450"/>
                    <a:gd name="connsiteY148" fmla="*/ 3117850 h 4222750"/>
                    <a:gd name="connsiteX149" fmla="*/ 2933700 w 4616450"/>
                    <a:gd name="connsiteY149" fmla="*/ 3111500 h 4222750"/>
                    <a:gd name="connsiteX150" fmla="*/ 2908300 w 4616450"/>
                    <a:gd name="connsiteY150" fmla="*/ 3155950 h 4222750"/>
                    <a:gd name="connsiteX151" fmla="*/ 2755900 w 4616450"/>
                    <a:gd name="connsiteY151" fmla="*/ 3098800 h 4222750"/>
                    <a:gd name="connsiteX152" fmla="*/ 2705100 w 4616450"/>
                    <a:gd name="connsiteY152" fmla="*/ 3092450 h 4222750"/>
                    <a:gd name="connsiteX153" fmla="*/ 2622550 w 4616450"/>
                    <a:gd name="connsiteY153" fmla="*/ 3149600 h 4222750"/>
                    <a:gd name="connsiteX154" fmla="*/ 2571750 w 4616450"/>
                    <a:gd name="connsiteY154" fmla="*/ 3111500 h 4222750"/>
                    <a:gd name="connsiteX155" fmla="*/ 2501900 w 4616450"/>
                    <a:gd name="connsiteY155" fmla="*/ 3149600 h 4222750"/>
                    <a:gd name="connsiteX156" fmla="*/ 2514600 w 4616450"/>
                    <a:gd name="connsiteY156" fmla="*/ 3213100 h 4222750"/>
                    <a:gd name="connsiteX157" fmla="*/ 2482850 w 4616450"/>
                    <a:gd name="connsiteY157" fmla="*/ 3352800 h 4222750"/>
                    <a:gd name="connsiteX158" fmla="*/ 2400300 w 4616450"/>
                    <a:gd name="connsiteY158" fmla="*/ 3333750 h 4222750"/>
                    <a:gd name="connsiteX159" fmla="*/ 2381250 w 4616450"/>
                    <a:gd name="connsiteY159" fmla="*/ 3429000 h 4222750"/>
                    <a:gd name="connsiteX160" fmla="*/ 2381250 w 4616450"/>
                    <a:gd name="connsiteY160" fmla="*/ 3511550 h 4222750"/>
                    <a:gd name="connsiteX161" fmla="*/ 2381250 w 4616450"/>
                    <a:gd name="connsiteY161" fmla="*/ 3619500 h 4222750"/>
                    <a:gd name="connsiteX162" fmla="*/ 2406650 w 4616450"/>
                    <a:gd name="connsiteY162" fmla="*/ 3695700 h 4222750"/>
                    <a:gd name="connsiteX163" fmla="*/ 2444750 w 4616450"/>
                    <a:gd name="connsiteY163" fmla="*/ 3740150 h 4222750"/>
                    <a:gd name="connsiteX164" fmla="*/ 2476500 w 4616450"/>
                    <a:gd name="connsiteY164" fmla="*/ 3771900 h 4222750"/>
                    <a:gd name="connsiteX165" fmla="*/ 2413000 w 4616450"/>
                    <a:gd name="connsiteY165" fmla="*/ 3829050 h 4222750"/>
                    <a:gd name="connsiteX166" fmla="*/ 2381250 w 4616450"/>
                    <a:gd name="connsiteY166" fmla="*/ 3759200 h 4222750"/>
                    <a:gd name="connsiteX167" fmla="*/ 2381250 w 4616450"/>
                    <a:gd name="connsiteY167" fmla="*/ 3759200 h 4222750"/>
                    <a:gd name="connsiteX168" fmla="*/ 2298700 w 4616450"/>
                    <a:gd name="connsiteY168" fmla="*/ 3670300 h 4222750"/>
                    <a:gd name="connsiteX169" fmla="*/ 2190750 w 4616450"/>
                    <a:gd name="connsiteY169" fmla="*/ 3676650 h 4222750"/>
                    <a:gd name="connsiteX170" fmla="*/ 2146300 w 4616450"/>
                    <a:gd name="connsiteY170" fmla="*/ 3632200 h 4222750"/>
                    <a:gd name="connsiteX171" fmla="*/ 2178050 w 4616450"/>
                    <a:gd name="connsiteY171" fmla="*/ 3556000 h 4222750"/>
                    <a:gd name="connsiteX172" fmla="*/ 2222500 w 4616450"/>
                    <a:gd name="connsiteY172" fmla="*/ 3473450 h 4222750"/>
                    <a:gd name="connsiteX173" fmla="*/ 2228850 w 4616450"/>
                    <a:gd name="connsiteY173" fmla="*/ 3397250 h 4222750"/>
                    <a:gd name="connsiteX174" fmla="*/ 2190750 w 4616450"/>
                    <a:gd name="connsiteY174" fmla="*/ 3340100 h 4222750"/>
                    <a:gd name="connsiteX175" fmla="*/ 2139950 w 4616450"/>
                    <a:gd name="connsiteY175" fmla="*/ 3340100 h 4222750"/>
                    <a:gd name="connsiteX176" fmla="*/ 2209800 w 4616450"/>
                    <a:gd name="connsiteY176" fmla="*/ 3295650 h 4222750"/>
                    <a:gd name="connsiteX177" fmla="*/ 2317750 w 4616450"/>
                    <a:gd name="connsiteY177" fmla="*/ 3238500 h 4222750"/>
                    <a:gd name="connsiteX178" fmla="*/ 2336800 w 4616450"/>
                    <a:gd name="connsiteY178" fmla="*/ 3143250 h 4222750"/>
                    <a:gd name="connsiteX179" fmla="*/ 2355850 w 4616450"/>
                    <a:gd name="connsiteY179" fmla="*/ 3092450 h 4222750"/>
                    <a:gd name="connsiteX180" fmla="*/ 2432050 w 4616450"/>
                    <a:gd name="connsiteY180" fmla="*/ 3035300 h 4222750"/>
                    <a:gd name="connsiteX181" fmla="*/ 2368550 w 4616450"/>
                    <a:gd name="connsiteY181" fmla="*/ 2952750 h 4222750"/>
                    <a:gd name="connsiteX182" fmla="*/ 2311400 w 4616450"/>
                    <a:gd name="connsiteY182" fmla="*/ 2978150 h 4222750"/>
                    <a:gd name="connsiteX183" fmla="*/ 2203450 w 4616450"/>
                    <a:gd name="connsiteY183" fmla="*/ 2965450 h 4222750"/>
                    <a:gd name="connsiteX184" fmla="*/ 2139950 w 4616450"/>
                    <a:gd name="connsiteY184" fmla="*/ 2952750 h 4222750"/>
                    <a:gd name="connsiteX185" fmla="*/ 2082800 w 4616450"/>
                    <a:gd name="connsiteY185" fmla="*/ 2844800 h 4222750"/>
                    <a:gd name="connsiteX186" fmla="*/ 2012950 w 4616450"/>
                    <a:gd name="connsiteY186" fmla="*/ 2819400 h 4222750"/>
                    <a:gd name="connsiteX187" fmla="*/ 1898650 w 4616450"/>
                    <a:gd name="connsiteY187" fmla="*/ 2832100 h 4222750"/>
                    <a:gd name="connsiteX188" fmla="*/ 1828800 w 4616450"/>
                    <a:gd name="connsiteY188" fmla="*/ 2870200 h 4222750"/>
                    <a:gd name="connsiteX189" fmla="*/ 1758950 w 4616450"/>
                    <a:gd name="connsiteY189" fmla="*/ 2857500 h 4222750"/>
                    <a:gd name="connsiteX190" fmla="*/ 1797050 w 4616450"/>
                    <a:gd name="connsiteY190" fmla="*/ 2762250 h 4222750"/>
                    <a:gd name="connsiteX191" fmla="*/ 1720850 w 4616450"/>
                    <a:gd name="connsiteY191" fmla="*/ 2730500 h 4222750"/>
                    <a:gd name="connsiteX192" fmla="*/ 1676400 w 4616450"/>
                    <a:gd name="connsiteY192" fmla="*/ 2730500 h 4222750"/>
                    <a:gd name="connsiteX193" fmla="*/ 1631950 w 4616450"/>
                    <a:gd name="connsiteY193" fmla="*/ 2711450 h 4222750"/>
                    <a:gd name="connsiteX194" fmla="*/ 1593850 w 4616450"/>
                    <a:gd name="connsiteY194" fmla="*/ 2806700 h 4222750"/>
                    <a:gd name="connsiteX195" fmla="*/ 1581150 w 4616450"/>
                    <a:gd name="connsiteY195" fmla="*/ 2743200 h 4222750"/>
                    <a:gd name="connsiteX196" fmla="*/ 1555750 w 4616450"/>
                    <a:gd name="connsiteY196" fmla="*/ 2673350 h 4222750"/>
                    <a:gd name="connsiteX197" fmla="*/ 1530350 w 4616450"/>
                    <a:gd name="connsiteY197" fmla="*/ 2711450 h 4222750"/>
                    <a:gd name="connsiteX198" fmla="*/ 1517650 w 4616450"/>
                    <a:gd name="connsiteY198" fmla="*/ 2654300 h 4222750"/>
                    <a:gd name="connsiteX199" fmla="*/ 1473200 w 4616450"/>
                    <a:gd name="connsiteY199" fmla="*/ 2635250 h 4222750"/>
                    <a:gd name="connsiteX200" fmla="*/ 1397000 w 4616450"/>
                    <a:gd name="connsiteY200" fmla="*/ 2603500 h 4222750"/>
                    <a:gd name="connsiteX201" fmla="*/ 1308100 w 4616450"/>
                    <a:gd name="connsiteY201" fmla="*/ 2667000 h 4222750"/>
                    <a:gd name="connsiteX202" fmla="*/ 1200150 w 4616450"/>
                    <a:gd name="connsiteY202" fmla="*/ 2584450 h 4222750"/>
                    <a:gd name="connsiteX203" fmla="*/ 1127125 w 4616450"/>
                    <a:gd name="connsiteY203" fmla="*/ 2593975 h 4222750"/>
                    <a:gd name="connsiteX204" fmla="*/ 1046162 w 4616450"/>
                    <a:gd name="connsiteY204" fmla="*/ 2597150 h 4222750"/>
                    <a:gd name="connsiteX205" fmla="*/ 1011238 w 4616450"/>
                    <a:gd name="connsiteY205" fmla="*/ 2541588 h 4222750"/>
                    <a:gd name="connsiteX206" fmla="*/ 1009650 w 4616450"/>
                    <a:gd name="connsiteY206" fmla="*/ 2463800 h 4222750"/>
                    <a:gd name="connsiteX207" fmla="*/ 1066800 w 4616450"/>
                    <a:gd name="connsiteY207" fmla="*/ 2413000 h 4222750"/>
                    <a:gd name="connsiteX208" fmla="*/ 1028700 w 4616450"/>
                    <a:gd name="connsiteY208" fmla="*/ 2368550 h 4222750"/>
                    <a:gd name="connsiteX209" fmla="*/ 990600 w 4616450"/>
                    <a:gd name="connsiteY209" fmla="*/ 2343150 h 4222750"/>
                    <a:gd name="connsiteX210" fmla="*/ 889000 w 4616450"/>
                    <a:gd name="connsiteY210" fmla="*/ 2324100 h 4222750"/>
                    <a:gd name="connsiteX211" fmla="*/ 787400 w 4616450"/>
                    <a:gd name="connsiteY211" fmla="*/ 2311400 h 4222750"/>
                    <a:gd name="connsiteX212" fmla="*/ 777875 w 4616450"/>
                    <a:gd name="connsiteY212" fmla="*/ 2245519 h 4222750"/>
                    <a:gd name="connsiteX213" fmla="*/ 805656 w 4616450"/>
                    <a:gd name="connsiteY213" fmla="*/ 2173288 h 4222750"/>
                    <a:gd name="connsiteX0" fmla="*/ 114300 w 4616450"/>
                    <a:gd name="connsiteY0" fmla="*/ 533400 h 4222750"/>
                    <a:gd name="connsiteX1" fmla="*/ 69850 w 4616450"/>
                    <a:gd name="connsiteY1" fmla="*/ 488950 h 4222750"/>
                    <a:gd name="connsiteX2" fmla="*/ 127000 w 4616450"/>
                    <a:gd name="connsiteY2" fmla="*/ 425450 h 4222750"/>
                    <a:gd name="connsiteX3" fmla="*/ 76200 w 4616450"/>
                    <a:gd name="connsiteY3" fmla="*/ 368300 h 4222750"/>
                    <a:gd name="connsiteX4" fmla="*/ 0 w 4616450"/>
                    <a:gd name="connsiteY4" fmla="*/ 355600 h 4222750"/>
                    <a:gd name="connsiteX5" fmla="*/ 95250 w 4616450"/>
                    <a:gd name="connsiteY5" fmla="*/ 241300 h 4222750"/>
                    <a:gd name="connsiteX6" fmla="*/ 228600 w 4616450"/>
                    <a:gd name="connsiteY6" fmla="*/ 127000 h 4222750"/>
                    <a:gd name="connsiteX7" fmla="*/ 247650 w 4616450"/>
                    <a:gd name="connsiteY7" fmla="*/ 152400 h 4222750"/>
                    <a:gd name="connsiteX8" fmla="*/ 323850 w 4616450"/>
                    <a:gd name="connsiteY8" fmla="*/ 88900 h 4222750"/>
                    <a:gd name="connsiteX9" fmla="*/ 361950 w 4616450"/>
                    <a:gd name="connsiteY9" fmla="*/ 152400 h 4222750"/>
                    <a:gd name="connsiteX10" fmla="*/ 419100 w 4616450"/>
                    <a:gd name="connsiteY10" fmla="*/ 146050 h 4222750"/>
                    <a:gd name="connsiteX11" fmla="*/ 444500 w 4616450"/>
                    <a:gd name="connsiteY11" fmla="*/ 127000 h 4222750"/>
                    <a:gd name="connsiteX12" fmla="*/ 508000 w 4616450"/>
                    <a:gd name="connsiteY12" fmla="*/ 146050 h 4222750"/>
                    <a:gd name="connsiteX13" fmla="*/ 622300 w 4616450"/>
                    <a:gd name="connsiteY13" fmla="*/ 88900 h 4222750"/>
                    <a:gd name="connsiteX14" fmla="*/ 679450 w 4616450"/>
                    <a:gd name="connsiteY14" fmla="*/ 44450 h 4222750"/>
                    <a:gd name="connsiteX15" fmla="*/ 723900 w 4616450"/>
                    <a:gd name="connsiteY15" fmla="*/ 63500 h 4222750"/>
                    <a:gd name="connsiteX16" fmla="*/ 742950 w 4616450"/>
                    <a:gd name="connsiteY16" fmla="*/ 38100 h 4222750"/>
                    <a:gd name="connsiteX17" fmla="*/ 730250 w 4616450"/>
                    <a:gd name="connsiteY17" fmla="*/ 12700 h 4222750"/>
                    <a:gd name="connsiteX18" fmla="*/ 762000 w 4616450"/>
                    <a:gd name="connsiteY18" fmla="*/ 0 h 4222750"/>
                    <a:gd name="connsiteX19" fmla="*/ 762000 w 4616450"/>
                    <a:gd name="connsiteY19" fmla="*/ 0 h 4222750"/>
                    <a:gd name="connsiteX20" fmla="*/ 863600 w 4616450"/>
                    <a:gd name="connsiteY20" fmla="*/ 50800 h 4222750"/>
                    <a:gd name="connsiteX21" fmla="*/ 927100 w 4616450"/>
                    <a:gd name="connsiteY21" fmla="*/ 50800 h 4222750"/>
                    <a:gd name="connsiteX22" fmla="*/ 971550 w 4616450"/>
                    <a:gd name="connsiteY22" fmla="*/ 101600 h 4222750"/>
                    <a:gd name="connsiteX23" fmla="*/ 1009650 w 4616450"/>
                    <a:gd name="connsiteY23" fmla="*/ 101600 h 4222750"/>
                    <a:gd name="connsiteX24" fmla="*/ 1009650 w 4616450"/>
                    <a:gd name="connsiteY24" fmla="*/ 50800 h 4222750"/>
                    <a:gd name="connsiteX25" fmla="*/ 988218 w 4616450"/>
                    <a:gd name="connsiteY25" fmla="*/ 26988 h 4222750"/>
                    <a:gd name="connsiteX26" fmla="*/ 1028700 w 4616450"/>
                    <a:gd name="connsiteY26" fmla="*/ 6350 h 4222750"/>
                    <a:gd name="connsiteX27" fmla="*/ 1047750 w 4616450"/>
                    <a:gd name="connsiteY27" fmla="*/ 25400 h 4222750"/>
                    <a:gd name="connsiteX28" fmla="*/ 1098550 w 4616450"/>
                    <a:gd name="connsiteY28" fmla="*/ 6350 h 4222750"/>
                    <a:gd name="connsiteX29" fmla="*/ 1193800 w 4616450"/>
                    <a:gd name="connsiteY29" fmla="*/ 63500 h 4222750"/>
                    <a:gd name="connsiteX30" fmla="*/ 1200150 w 4616450"/>
                    <a:gd name="connsiteY30" fmla="*/ 101600 h 4222750"/>
                    <a:gd name="connsiteX31" fmla="*/ 1238250 w 4616450"/>
                    <a:gd name="connsiteY31" fmla="*/ 133350 h 4222750"/>
                    <a:gd name="connsiteX32" fmla="*/ 1308100 w 4616450"/>
                    <a:gd name="connsiteY32" fmla="*/ 165100 h 4222750"/>
                    <a:gd name="connsiteX33" fmla="*/ 1339850 w 4616450"/>
                    <a:gd name="connsiteY33" fmla="*/ 222250 h 4222750"/>
                    <a:gd name="connsiteX34" fmla="*/ 1365250 w 4616450"/>
                    <a:gd name="connsiteY34" fmla="*/ 285750 h 4222750"/>
                    <a:gd name="connsiteX35" fmla="*/ 1441450 w 4616450"/>
                    <a:gd name="connsiteY35" fmla="*/ 266700 h 4222750"/>
                    <a:gd name="connsiteX36" fmla="*/ 1466850 w 4616450"/>
                    <a:gd name="connsiteY36" fmla="*/ 304800 h 4222750"/>
                    <a:gd name="connsiteX37" fmla="*/ 1524000 w 4616450"/>
                    <a:gd name="connsiteY37" fmla="*/ 342900 h 4222750"/>
                    <a:gd name="connsiteX38" fmla="*/ 1606550 w 4616450"/>
                    <a:gd name="connsiteY38" fmla="*/ 336550 h 4222750"/>
                    <a:gd name="connsiteX39" fmla="*/ 1631950 w 4616450"/>
                    <a:gd name="connsiteY39" fmla="*/ 381000 h 4222750"/>
                    <a:gd name="connsiteX40" fmla="*/ 1714500 w 4616450"/>
                    <a:gd name="connsiteY40" fmla="*/ 406400 h 4222750"/>
                    <a:gd name="connsiteX41" fmla="*/ 1790700 w 4616450"/>
                    <a:gd name="connsiteY41" fmla="*/ 444500 h 4222750"/>
                    <a:gd name="connsiteX42" fmla="*/ 1905000 w 4616450"/>
                    <a:gd name="connsiteY42" fmla="*/ 495300 h 4222750"/>
                    <a:gd name="connsiteX43" fmla="*/ 2000250 w 4616450"/>
                    <a:gd name="connsiteY43" fmla="*/ 533400 h 4222750"/>
                    <a:gd name="connsiteX44" fmla="*/ 2038350 w 4616450"/>
                    <a:gd name="connsiteY44" fmla="*/ 584200 h 4222750"/>
                    <a:gd name="connsiteX45" fmla="*/ 2063750 w 4616450"/>
                    <a:gd name="connsiteY45" fmla="*/ 628650 h 4222750"/>
                    <a:gd name="connsiteX46" fmla="*/ 2056606 w 4616450"/>
                    <a:gd name="connsiteY46" fmla="*/ 692150 h 4222750"/>
                    <a:gd name="connsiteX47" fmla="*/ 2190750 w 4616450"/>
                    <a:gd name="connsiteY47" fmla="*/ 749300 h 4222750"/>
                    <a:gd name="connsiteX48" fmla="*/ 2286000 w 4616450"/>
                    <a:gd name="connsiteY48" fmla="*/ 742950 h 4222750"/>
                    <a:gd name="connsiteX49" fmla="*/ 2425700 w 4616450"/>
                    <a:gd name="connsiteY49" fmla="*/ 755650 h 4222750"/>
                    <a:gd name="connsiteX50" fmla="*/ 2489200 w 4616450"/>
                    <a:gd name="connsiteY50" fmla="*/ 755650 h 4222750"/>
                    <a:gd name="connsiteX51" fmla="*/ 2565400 w 4616450"/>
                    <a:gd name="connsiteY51" fmla="*/ 793750 h 4222750"/>
                    <a:gd name="connsiteX52" fmla="*/ 2641600 w 4616450"/>
                    <a:gd name="connsiteY52" fmla="*/ 800100 h 4222750"/>
                    <a:gd name="connsiteX53" fmla="*/ 2641600 w 4616450"/>
                    <a:gd name="connsiteY53" fmla="*/ 800100 h 4222750"/>
                    <a:gd name="connsiteX54" fmla="*/ 2698750 w 4616450"/>
                    <a:gd name="connsiteY54" fmla="*/ 882650 h 4222750"/>
                    <a:gd name="connsiteX55" fmla="*/ 2816225 w 4616450"/>
                    <a:gd name="connsiteY55" fmla="*/ 918369 h 4222750"/>
                    <a:gd name="connsiteX56" fmla="*/ 2912268 w 4616450"/>
                    <a:gd name="connsiteY56" fmla="*/ 931863 h 4222750"/>
                    <a:gd name="connsiteX57" fmla="*/ 2977356 w 4616450"/>
                    <a:gd name="connsiteY57" fmla="*/ 978694 h 4222750"/>
                    <a:gd name="connsiteX58" fmla="*/ 3040856 w 4616450"/>
                    <a:gd name="connsiteY58" fmla="*/ 992188 h 4222750"/>
                    <a:gd name="connsiteX59" fmla="*/ 3155155 w 4616450"/>
                    <a:gd name="connsiteY59" fmla="*/ 1021556 h 4222750"/>
                    <a:gd name="connsiteX60" fmla="*/ 3259137 w 4616450"/>
                    <a:gd name="connsiteY60" fmla="*/ 1019175 h 4222750"/>
                    <a:gd name="connsiteX61" fmla="*/ 3303588 w 4616450"/>
                    <a:gd name="connsiteY61" fmla="*/ 1077119 h 4222750"/>
                    <a:gd name="connsiteX62" fmla="*/ 3335337 w 4616450"/>
                    <a:gd name="connsiteY62" fmla="*/ 1158875 h 4222750"/>
                    <a:gd name="connsiteX63" fmla="*/ 3359150 w 4616450"/>
                    <a:gd name="connsiteY63" fmla="*/ 1266824 h 4222750"/>
                    <a:gd name="connsiteX64" fmla="*/ 3484562 w 4616450"/>
                    <a:gd name="connsiteY64" fmla="*/ 1362075 h 4222750"/>
                    <a:gd name="connsiteX65" fmla="*/ 3549650 w 4616450"/>
                    <a:gd name="connsiteY65" fmla="*/ 1416050 h 4222750"/>
                    <a:gd name="connsiteX66" fmla="*/ 3613150 w 4616450"/>
                    <a:gd name="connsiteY66" fmla="*/ 1458913 h 4222750"/>
                    <a:gd name="connsiteX67" fmla="*/ 3602831 w 4616450"/>
                    <a:gd name="connsiteY67" fmla="*/ 1524000 h 4222750"/>
                    <a:gd name="connsiteX68" fmla="*/ 3648869 w 4616450"/>
                    <a:gd name="connsiteY68" fmla="*/ 1535112 h 4222750"/>
                    <a:gd name="connsiteX69" fmla="*/ 3689350 w 4616450"/>
                    <a:gd name="connsiteY69" fmla="*/ 1561306 h 4222750"/>
                    <a:gd name="connsiteX70" fmla="*/ 3683000 w 4616450"/>
                    <a:gd name="connsiteY70" fmla="*/ 1625600 h 4222750"/>
                    <a:gd name="connsiteX71" fmla="*/ 3746500 w 4616450"/>
                    <a:gd name="connsiteY71" fmla="*/ 1644650 h 4222750"/>
                    <a:gd name="connsiteX72" fmla="*/ 3727450 w 4616450"/>
                    <a:gd name="connsiteY72" fmla="*/ 1701800 h 4222750"/>
                    <a:gd name="connsiteX73" fmla="*/ 3759200 w 4616450"/>
                    <a:gd name="connsiteY73" fmla="*/ 1758950 h 4222750"/>
                    <a:gd name="connsiteX74" fmla="*/ 3751263 w 4616450"/>
                    <a:gd name="connsiteY74" fmla="*/ 1791493 h 4222750"/>
                    <a:gd name="connsiteX75" fmla="*/ 3854450 w 4616450"/>
                    <a:gd name="connsiteY75" fmla="*/ 1765300 h 4222750"/>
                    <a:gd name="connsiteX76" fmla="*/ 3836988 w 4616450"/>
                    <a:gd name="connsiteY76" fmla="*/ 1828007 h 4222750"/>
                    <a:gd name="connsiteX77" fmla="*/ 3896519 w 4616450"/>
                    <a:gd name="connsiteY77" fmla="*/ 1830387 h 4222750"/>
                    <a:gd name="connsiteX78" fmla="*/ 3953669 w 4616450"/>
                    <a:gd name="connsiteY78" fmla="*/ 1902618 h 4222750"/>
                    <a:gd name="connsiteX79" fmla="*/ 3860800 w 4616450"/>
                    <a:gd name="connsiteY79" fmla="*/ 1892300 h 4222750"/>
                    <a:gd name="connsiteX80" fmla="*/ 3778250 w 4616450"/>
                    <a:gd name="connsiteY80" fmla="*/ 1898650 h 4222750"/>
                    <a:gd name="connsiteX81" fmla="*/ 3740150 w 4616450"/>
                    <a:gd name="connsiteY81" fmla="*/ 2222500 h 4222750"/>
                    <a:gd name="connsiteX82" fmla="*/ 3733800 w 4616450"/>
                    <a:gd name="connsiteY82" fmla="*/ 2336800 h 4222750"/>
                    <a:gd name="connsiteX83" fmla="*/ 3714750 w 4616450"/>
                    <a:gd name="connsiteY83" fmla="*/ 2457450 h 4222750"/>
                    <a:gd name="connsiteX84" fmla="*/ 3804444 w 4616450"/>
                    <a:gd name="connsiteY84" fmla="*/ 2638425 h 4222750"/>
                    <a:gd name="connsiteX85" fmla="*/ 3731419 w 4616450"/>
                    <a:gd name="connsiteY85" fmla="*/ 2676525 h 4222750"/>
                    <a:gd name="connsiteX86" fmla="*/ 3714750 w 4616450"/>
                    <a:gd name="connsiteY86" fmla="*/ 2705100 h 4222750"/>
                    <a:gd name="connsiteX87" fmla="*/ 3724275 w 4616450"/>
                    <a:gd name="connsiteY87" fmla="*/ 2762250 h 4222750"/>
                    <a:gd name="connsiteX88" fmla="*/ 3816350 w 4616450"/>
                    <a:gd name="connsiteY88" fmla="*/ 2813050 h 4222750"/>
                    <a:gd name="connsiteX89" fmla="*/ 3835400 w 4616450"/>
                    <a:gd name="connsiteY89" fmla="*/ 2857500 h 4222750"/>
                    <a:gd name="connsiteX90" fmla="*/ 3930650 w 4616450"/>
                    <a:gd name="connsiteY90" fmla="*/ 2819400 h 4222750"/>
                    <a:gd name="connsiteX91" fmla="*/ 3949700 w 4616450"/>
                    <a:gd name="connsiteY91" fmla="*/ 2908300 h 4222750"/>
                    <a:gd name="connsiteX92" fmla="*/ 4025900 w 4616450"/>
                    <a:gd name="connsiteY92" fmla="*/ 2965450 h 4222750"/>
                    <a:gd name="connsiteX93" fmla="*/ 4088606 w 4616450"/>
                    <a:gd name="connsiteY93" fmla="*/ 3019425 h 4222750"/>
                    <a:gd name="connsiteX94" fmla="*/ 4143375 w 4616450"/>
                    <a:gd name="connsiteY94" fmla="*/ 3086100 h 4222750"/>
                    <a:gd name="connsiteX95" fmla="*/ 4229100 w 4616450"/>
                    <a:gd name="connsiteY95" fmla="*/ 3143250 h 4222750"/>
                    <a:gd name="connsiteX96" fmla="*/ 4343400 w 4616450"/>
                    <a:gd name="connsiteY96" fmla="*/ 3200400 h 4222750"/>
                    <a:gd name="connsiteX97" fmla="*/ 4503738 w 4616450"/>
                    <a:gd name="connsiteY97" fmla="*/ 3205163 h 4222750"/>
                    <a:gd name="connsiteX98" fmla="*/ 4575175 w 4616450"/>
                    <a:gd name="connsiteY98" fmla="*/ 3248819 h 4222750"/>
                    <a:gd name="connsiteX99" fmla="*/ 4540250 w 4616450"/>
                    <a:gd name="connsiteY99" fmla="*/ 3346450 h 4222750"/>
                    <a:gd name="connsiteX100" fmla="*/ 4591050 w 4616450"/>
                    <a:gd name="connsiteY100" fmla="*/ 3397250 h 4222750"/>
                    <a:gd name="connsiteX101" fmla="*/ 4595812 w 4616450"/>
                    <a:gd name="connsiteY101" fmla="*/ 3435350 h 4222750"/>
                    <a:gd name="connsiteX102" fmla="*/ 4616450 w 4616450"/>
                    <a:gd name="connsiteY102" fmla="*/ 3473450 h 4222750"/>
                    <a:gd name="connsiteX103" fmla="*/ 4508500 w 4616450"/>
                    <a:gd name="connsiteY103" fmla="*/ 3454400 h 4222750"/>
                    <a:gd name="connsiteX104" fmla="*/ 4425950 w 4616450"/>
                    <a:gd name="connsiteY104" fmla="*/ 3454400 h 4222750"/>
                    <a:gd name="connsiteX105" fmla="*/ 4381500 w 4616450"/>
                    <a:gd name="connsiteY105" fmla="*/ 3492500 h 4222750"/>
                    <a:gd name="connsiteX106" fmla="*/ 4362450 w 4616450"/>
                    <a:gd name="connsiteY106" fmla="*/ 3543300 h 4222750"/>
                    <a:gd name="connsiteX107" fmla="*/ 4375150 w 4616450"/>
                    <a:gd name="connsiteY107" fmla="*/ 3587750 h 4222750"/>
                    <a:gd name="connsiteX108" fmla="*/ 4254500 w 4616450"/>
                    <a:gd name="connsiteY108" fmla="*/ 3619500 h 4222750"/>
                    <a:gd name="connsiteX109" fmla="*/ 4203700 w 4616450"/>
                    <a:gd name="connsiteY109" fmla="*/ 3562350 h 4222750"/>
                    <a:gd name="connsiteX110" fmla="*/ 4178300 w 4616450"/>
                    <a:gd name="connsiteY110" fmla="*/ 3505200 h 4222750"/>
                    <a:gd name="connsiteX111" fmla="*/ 4133850 w 4616450"/>
                    <a:gd name="connsiteY111" fmla="*/ 3505200 h 4222750"/>
                    <a:gd name="connsiteX112" fmla="*/ 4127500 w 4616450"/>
                    <a:gd name="connsiteY112" fmla="*/ 3575050 h 4222750"/>
                    <a:gd name="connsiteX113" fmla="*/ 4019550 w 4616450"/>
                    <a:gd name="connsiteY113" fmla="*/ 3556000 h 4222750"/>
                    <a:gd name="connsiteX114" fmla="*/ 3978275 w 4616450"/>
                    <a:gd name="connsiteY114" fmla="*/ 3617119 h 4222750"/>
                    <a:gd name="connsiteX115" fmla="*/ 3949700 w 4616450"/>
                    <a:gd name="connsiteY115" fmla="*/ 3708400 h 4222750"/>
                    <a:gd name="connsiteX116" fmla="*/ 3949700 w 4616450"/>
                    <a:gd name="connsiteY116" fmla="*/ 3708400 h 4222750"/>
                    <a:gd name="connsiteX117" fmla="*/ 3835400 w 4616450"/>
                    <a:gd name="connsiteY117" fmla="*/ 3722687 h 4222750"/>
                    <a:gd name="connsiteX118" fmla="*/ 3797300 w 4616450"/>
                    <a:gd name="connsiteY118" fmla="*/ 3835400 h 4222750"/>
                    <a:gd name="connsiteX119" fmla="*/ 3733800 w 4616450"/>
                    <a:gd name="connsiteY119" fmla="*/ 3841750 h 4222750"/>
                    <a:gd name="connsiteX120" fmla="*/ 3740150 w 4616450"/>
                    <a:gd name="connsiteY120" fmla="*/ 4135438 h 4222750"/>
                    <a:gd name="connsiteX121" fmla="*/ 3638550 w 4616450"/>
                    <a:gd name="connsiteY121" fmla="*/ 4203700 h 4222750"/>
                    <a:gd name="connsiteX122" fmla="*/ 3511550 w 4616450"/>
                    <a:gd name="connsiteY122" fmla="*/ 4038600 h 4222750"/>
                    <a:gd name="connsiteX123" fmla="*/ 3473450 w 4616450"/>
                    <a:gd name="connsiteY123" fmla="*/ 4032250 h 4222750"/>
                    <a:gd name="connsiteX124" fmla="*/ 3441700 w 4616450"/>
                    <a:gd name="connsiteY124" fmla="*/ 4089400 h 4222750"/>
                    <a:gd name="connsiteX125" fmla="*/ 3397250 w 4616450"/>
                    <a:gd name="connsiteY125" fmla="*/ 4127500 h 4222750"/>
                    <a:gd name="connsiteX126" fmla="*/ 3314700 w 4616450"/>
                    <a:gd name="connsiteY126" fmla="*/ 4121150 h 4222750"/>
                    <a:gd name="connsiteX127" fmla="*/ 3225800 w 4616450"/>
                    <a:gd name="connsiteY127" fmla="*/ 4095750 h 4222750"/>
                    <a:gd name="connsiteX128" fmla="*/ 3194050 w 4616450"/>
                    <a:gd name="connsiteY128" fmla="*/ 4038600 h 4222750"/>
                    <a:gd name="connsiteX129" fmla="*/ 3130550 w 4616450"/>
                    <a:gd name="connsiteY129" fmla="*/ 4070350 h 4222750"/>
                    <a:gd name="connsiteX130" fmla="*/ 3054350 w 4616450"/>
                    <a:gd name="connsiteY130" fmla="*/ 4032250 h 4222750"/>
                    <a:gd name="connsiteX131" fmla="*/ 2882900 w 4616450"/>
                    <a:gd name="connsiteY131" fmla="*/ 4222750 h 4222750"/>
                    <a:gd name="connsiteX132" fmla="*/ 2819400 w 4616450"/>
                    <a:gd name="connsiteY132" fmla="*/ 4203700 h 4222750"/>
                    <a:gd name="connsiteX133" fmla="*/ 2898775 w 4616450"/>
                    <a:gd name="connsiteY133" fmla="*/ 4117975 h 4222750"/>
                    <a:gd name="connsiteX134" fmla="*/ 2832100 w 4616450"/>
                    <a:gd name="connsiteY134" fmla="*/ 4102100 h 4222750"/>
                    <a:gd name="connsiteX135" fmla="*/ 2832100 w 4616450"/>
                    <a:gd name="connsiteY135" fmla="*/ 4013200 h 4222750"/>
                    <a:gd name="connsiteX136" fmla="*/ 2882900 w 4616450"/>
                    <a:gd name="connsiteY136" fmla="*/ 3956050 h 4222750"/>
                    <a:gd name="connsiteX137" fmla="*/ 2813050 w 4616450"/>
                    <a:gd name="connsiteY137" fmla="*/ 3943350 h 4222750"/>
                    <a:gd name="connsiteX138" fmla="*/ 2749550 w 4616450"/>
                    <a:gd name="connsiteY138" fmla="*/ 3987800 h 4222750"/>
                    <a:gd name="connsiteX139" fmla="*/ 2743200 w 4616450"/>
                    <a:gd name="connsiteY139" fmla="*/ 3943350 h 4222750"/>
                    <a:gd name="connsiteX140" fmla="*/ 2806700 w 4616450"/>
                    <a:gd name="connsiteY140" fmla="*/ 3867150 h 4222750"/>
                    <a:gd name="connsiteX141" fmla="*/ 2800350 w 4616450"/>
                    <a:gd name="connsiteY141" fmla="*/ 3835400 h 4222750"/>
                    <a:gd name="connsiteX142" fmla="*/ 2889250 w 4616450"/>
                    <a:gd name="connsiteY142" fmla="*/ 3733800 h 4222750"/>
                    <a:gd name="connsiteX143" fmla="*/ 2927350 w 4616450"/>
                    <a:gd name="connsiteY143" fmla="*/ 3657600 h 4222750"/>
                    <a:gd name="connsiteX144" fmla="*/ 2933700 w 4616450"/>
                    <a:gd name="connsiteY144" fmla="*/ 3600450 h 4222750"/>
                    <a:gd name="connsiteX145" fmla="*/ 3035300 w 4616450"/>
                    <a:gd name="connsiteY145" fmla="*/ 3448050 h 4222750"/>
                    <a:gd name="connsiteX146" fmla="*/ 2861468 w 4616450"/>
                    <a:gd name="connsiteY146" fmla="*/ 3317081 h 4222750"/>
                    <a:gd name="connsiteX147" fmla="*/ 2984500 w 4616450"/>
                    <a:gd name="connsiteY147" fmla="*/ 3149600 h 4222750"/>
                    <a:gd name="connsiteX148" fmla="*/ 2965450 w 4616450"/>
                    <a:gd name="connsiteY148" fmla="*/ 3117850 h 4222750"/>
                    <a:gd name="connsiteX149" fmla="*/ 2933700 w 4616450"/>
                    <a:gd name="connsiteY149" fmla="*/ 3111500 h 4222750"/>
                    <a:gd name="connsiteX150" fmla="*/ 2908300 w 4616450"/>
                    <a:gd name="connsiteY150" fmla="*/ 3155950 h 4222750"/>
                    <a:gd name="connsiteX151" fmla="*/ 2755900 w 4616450"/>
                    <a:gd name="connsiteY151" fmla="*/ 3098800 h 4222750"/>
                    <a:gd name="connsiteX152" fmla="*/ 2705100 w 4616450"/>
                    <a:gd name="connsiteY152" fmla="*/ 3092450 h 4222750"/>
                    <a:gd name="connsiteX153" fmla="*/ 2622550 w 4616450"/>
                    <a:gd name="connsiteY153" fmla="*/ 3149600 h 4222750"/>
                    <a:gd name="connsiteX154" fmla="*/ 2571750 w 4616450"/>
                    <a:gd name="connsiteY154" fmla="*/ 3111500 h 4222750"/>
                    <a:gd name="connsiteX155" fmla="*/ 2501900 w 4616450"/>
                    <a:gd name="connsiteY155" fmla="*/ 3149600 h 4222750"/>
                    <a:gd name="connsiteX156" fmla="*/ 2514600 w 4616450"/>
                    <a:gd name="connsiteY156" fmla="*/ 3213100 h 4222750"/>
                    <a:gd name="connsiteX157" fmla="*/ 2482850 w 4616450"/>
                    <a:gd name="connsiteY157" fmla="*/ 3352800 h 4222750"/>
                    <a:gd name="connsiteX158" fmla="*/ 2400300 w 4616450"/>
                    <a:gd name="connsiteY158" fmla="*/ 3333750 h 4222750"/>
                    <a:gd name="connsiteX159" fmla="*/ 2381250 w 4616450"/>
                    <a:gd name="connsiteY159" fmla="*/ 3429000 h 4222750"/>
                    <a:gd name="connsiteX160" fmla="*/ 2381250 w 4616450"/>
                    <a:gd name="connsiteY160" fmla="*/ 3511550 h 4222750"/>
                    <a:gd name="connsiteX161" fmla="*/ 2381250 w 4616450"/>
                    <a:gd name="connsiteY161" fmla="*/ 3619500 h 4222750"/>
                    <a:gd name="connsiteX162" fmla="*/ 2406650 w 4616450"/>
                    <a:gd name="connsiteY162" fmla="*/ 3695700 h 4222750"/>
                    <a:gd name="connsiteX163" fmla="*/ 2444750 w 4616450"/>
                    <a:gd name="connsiteY163" fmla="*/ 3740150 h 4222750"/>
                    <a:gd name="connsiteX164" fmla="*/ 2476500 w 4616450"/>
                    <a:gd name="connsiteY164" fmla="*/ 3771900 h 4222750"/>
                    <a:gd name="connsiteX165" fmla="*/ 2413000 w 4616450"/>
                    <a:gd name="connsiteY165" fmla="*/ 3829050 h 4222750"/>
                    <a:gd name="connsiteX166" fmla="*/ 2381250 w 4616450"/>
                    <a:gd name="connsiteY166" fmla="*/ 3759200 h 4222750"/>
                    <a:gd name="connsiteX167" fmla="*/ 2381250 w 4616450"/>
                    <a:gd name="connsiteY167" fmla="*/ 3759200 h 4222750"/>
                    <a:gd name="connsiteX168" fmla="*/ 2298700 w 4616450"/>
                    <a:gd name="connsiteY168" fmla="*/ 3670300 h 4222750"/>
                    <a:gd name="connsiteX169" fmla="*/ 2190750 w 4616450"/>
                    <a:gd name="connsiteY169" fmla="*/ 3676650 h 4222750"/>
                    <a:gd name="connsiteX170" fmla="*/ 2146300 w 4616450"/>
                    <a:gd name="connsiteY170" fmla="*/ 3632200 h 4222750"/>
                    <a:gd name="connsiteX171" fmla="*/ 2178050 w 4616450"/>
                    <a:gd name="connsiteY171" fmla="*/ 3556000 h 4222750"/>
                    <a:gd name="connsiteX172" fmla="*/ 2222500 w 4616450"/>
                    <a:gd name="connsiteY172" fmla="*/ 3473450 h 4222750"/>
                    <a:gd name="connsiteX173" fmla="*/ 2228850 w 4616450"/>
                    <a:gd name="connsiteY173" fmla="*/ 3397250 h 4222750"/>
                    <a:gd name="connsiteX174" fmla="*/ 2190750 w 4616450"/>
                    <a:gd name="connsiteY174" fmla="*/ 3340100 h 4222750"/>
                    <a:gd name="connsiteX175" fmla="*/ 2139950 w 4616450"/>
                    <a:gd name="connsiteY175" fmla="*/ 3340100 h 4222750"/>
                    <a:gd name="connsiteX176" fmla="*/ 2209800 w 4616450"/>
                    <a:gd name="connsiteY176" fmla="*/ 3295650 h 4222750"/>
                    <a:gd name="connsiteX177" fmla="*/ 2317750 w 4616450"/>
                    <a:gd name="connsiteY177" fmla="*/ 3238500 h 4222750"/>
                    <a:gd name="connsiteX178" fmla="*/ 2336800 w 4616450"/>
                    <a:gd name="connsiteY178" fmla="*/ 3143250 h 4222750"/>
                    <a:gd name="connsiteX179" fmla="*/ 2355850 w 4616450"/>
                    <a:gd name="connsiteY179" fmla="*/ 3092450 h 4222750"/>
                    <a:gd name="connsiteX180" fmla="*/ 2432050 w 4616450"/>
                    <a:gd name="connsiteY180" fmla="*/ 3035300 h 4222750"/>
                    <a:gd name="connsiteX181" fmla="*/ 2368550 w 4616450"/>
                    <a:gd name="connsiteY181" fmla="*/ 2952750 h 4222750"/>
                    <a:gd name="connsiteX182" fmla="*/ 2311400 w 4616450"/>
                    <a:gd name="connsiteY182" fmla="*/ 2978150 h 4222750"/>
                    <a:gd name="connsiteX183" fmla="*/ 2203450 w 4616450"/>
                    <a:gd name="connsiteY183" fmla="*/ 2965450 h 4222750"/>
                    <a:gd name="connsiteX184" fmla="*/ 2139950 w 4616450"/>
                    <a:gd name="connsiteY184" fmla="*/ 2952750 h 4222750"/>
                    <a:gd name="connsiteX185" fmla="*/ 2082800 w 4616450"/>
                    <a:gd name="connsiteY185" fmla="*/ 2844800 h 4222750"/>
                    <a:gd name="connsiteX186" fmla="*/ 2012950 w 4616450"/>
                    <a:gd name="connsiteY186" fmla="*/ 2819400 h 4222750"/>
                    <a:gd name="connsiteX187" fmla="*/ 1898650 w 4616450"/>
                    <a:gd name="connsiteY187" fmla="*/ 2832100 h 4222750"/>
                    <a:gd name="connsiteX188" fmla="*/ 1828800 w 4616450"/>
                    <a:gd name="connsiteY188" fmla="*/ 2870200 h 4222750"/>
                    <a:gd name="connsiteX189" fmla="*/ 1758950 w 4616450"/>
                    <a:gd name="connsiteY189" fmla="*/ 2857500 h 4222750"/>
                    <a:gd name="connsiteX190" fmla="*/ 1797050 w 4616450"/>
                    <a:gd name="connsiteY190" fmla="*/ 2762250 h 4222750"/>
                    <a:gd name="connsiteX191" fmla="*/ 1720850 w 4616450"/>
                    <a:gd name="connsiteY191" fmla="*/ 2730500 h 4222750"/>
                    <a:gd name="connsiteX192" fmla="*/ 1676400 w 4616450"/>
                    <a:gd name="connsiteY192" fmla="*/ 2730500 h 4222750"/>
                    <a:gd name="connsiteX193" fmla="*/ 1631950 w 4616450"/>
                    <a:gd name="connsiteY193" fmla="*/ 2711450 h 4222750"/>
                    <a:gd name="connsiteX194" fmla="*/ 1593850 w 4616450"/>
                    <a:gd name="connsiteY194" fmla="*/ 2806700 h 4222750"/>
                    <a:gd name="connsiteX195" fmla="*/ 1581150 w 4616450"/>
                    <a:gd name="connsiteY195" fmla="*/ 2743200 h 4222750"/>
                    <a:gd name="connsiteX196" fmla="*/ 1555750 w 4616450"/>
                    <a:gd name="connsiteY196" fmla="*/ 2673350 h 4222750"/>
                    <a:gd name="connsiteX197" fmla="*/ 1530350 w 4616450"/>
                    <a:gd name="connsiteY197" fmla="*/ 2711450 h 4222750"/>
                    <a:gd name="connsiteX198" fmla="*/ 1517650 w 4616450"/>
                    <a:gd name="connsiteY198" fmla="*/ 2654300 h 4222750"/>
                    <a:gd name="connsiteX199" fmla="*/ 1473200 w 4616450"/>
                    <a:gd name="connsiteY199" fmla="*/ 2635250 h 4222750"/>
                    <a:gd name="connsiteX200" fmla="*/ 1397000 w 4616450"/>
                    <a:gd name="connsiteY200" fmla="*/ 2603500 h 4222750"/>
                    <a:gd name="connsiteX201" fmla="*/ 1308100 w 4616450"/>
                    <a:gd name="connsiteY201" fmla="*/ 2667000 h 4222750"/>
                    <a:gd name="connsiteX202" fmla="*/ 1200150 w 4616450"/>
                    <a:gd name="connsiteY202" fmla="*/ 2584450 h 4222750"/>
                    <a:gd name="connsiteX203" fmla="*/ 1127125 w 4616450"/>
                    <a:gd name="connsiteY203" fmla="*/ 2593975 h 4222750"/>
                    <a:gd name="connsiteX204" fmla="*/ 1046162 w 4616450"/>
                    <a:gd name="connsiteY204" fmla="*/ 2597150 h 4222750"/>
                    <a:gd name="connsiteX205" fmla="*/ 1011238 w 4616450"/>
                    <a:gd name="connsiteY205" fmla="*/ 2541588 h 4222750"/>
                    <a:gd name="connsiteX206" fmla="*/ 1009650 w 4616450"/>
                    <a:gd name="connsiteY206" fmla="*/ 2463800 h 4222750"/>
                    <a:gd name="connsiteX207" fmla="*/ 1066800 w 4616450"/>
                    <a:gd name="connsiteY207" fmla="*/ 2413000 h 4222750"/>
                    <a:gd name="connsiteX208" fmla="*/ 1028700 w 4616450"/>
                    <a:gd name="connsiteY208" fmla="*/ 2368550 h 4222750"/>
                    <a:gd name="connsiteX209" fmla="*/ 990600 w 4616450"/>
                    <a:gd name="connsiteY209" fmla="*/ 2343150 h 4222750"/>
                    <a:gd name="connsiteX210" fmla="*/ 889000 w 4616450"/>
                    <a:gd name="connsiteY210" fmla="*/ 2324100 h 4222750"/>
                    <a:gd name="connsiteX211" fmla="*/ 787400 w 4616450"/>
                    <a:gd name="connsiteY211" fmla="*/ 2311400 h 4222750"/>
                    <a:gd name="connsiteX212" fmla="*/ 777875 w 4616450"/>
                    <a:gd name="connsiteY212" fmla="*/ 2245519 h 4222750"/>
                    <a:gd name="connsiteX213" fmla="*/ 805656 w 4616450"/>
                    <a:gd name="connsiteY213" fmla="*/ 2173288 h 4222750"/>
                    <a:gd name="connsiteX0" fmla="*/ 114300 w 4616450"/>
                    <a:gd name="connsiteY0" fmla="*/ 533400 h 4222750"/>
                    <a:gd name="connsiteX1" fmla="*/ 69850 w 4616450"/>
                    <a:gd name="connsiteY1" fmla="*/ 488950 h 4222750"/>
                    <a:gd name="connsiteX2" fmla="*/ 127000 w 4616450"/>
                    <a:gd name="connsiteY2" fmla="*/ 425450 h 4222750"/>
                    <a:gd name="connsiteX3" fmla="*/ 76200 w 4616450"/>
                    <a:gd name="connsiteY3" fmla="*/ 368300 h 4222750"/>
                    <a:gd name="connsiteX4" fmla="*/ 0 w 4616450"/>
                    <a:gd name="connsiteY4" fmla="*/ 355600 h 4222750"/>
                    <a:gd name="connsiteX5" fmla="*/ 95250 w 4616450"/>
                    <a:gd name="connsiteY5" fmla="*/ 241300 h 4222750"/>
                    <a:gd name="connsiteX6" fmla="*/ 228600 w 4616450"/>
                    <a:gd name="connsiteY6" fmla="*/ 127000 h 4222750"/>
                    <a:gd name="connsiteX7" fmla="*/ 247650 w 4616450"/>
                    <a:gd name="connsiteY7" fmla="*/ 152400 h 4222750"/>
                    <a:gd name="connsiteX8" fmla="*/ 323850 w 4616450"/>
                    <a:gd name="connsiteY8" fmla="*/ 88900 h 4222750"/>
                    <a:gd name="connsiteX9" fmla="*/ 361950 w 4616450"/>
                    <a:gd name="connsiteY9" fmla="*/ 152400 h 4222750"/>
                    <a:gd name="connsiteX10" fmla="*/ 419100 w 4616450"/>
                    <a:gd name="connsiteY10" fmla="*/ 146050 h 4222750"/>
                    <a:gd name="connsiteX11" fmla="*/ 444500 w 4616450"/>
                    <a:gd name="connsiteY11" fmla="*/ 127000 h 4222750"/>
                    <a:gd name="connsiteX12" fmla="*/ 508000 w 4616450"/>
                    <a:gd name="connsiteY12" fmla="*/ 146050 h 4222750"/>
                    <a:gd name="connsiteX13" fmla="*/ 622300 w 4616450"/>
                    <a:gd name="connsiteY13" fmla="*/ 88900 h 4222750"/>
                    <a:gd name="connsiteX14" fmla="*/ 679450 w 4616450"/>
                    <a:gd name="connsiteY14" fmla="*/ 44450 h 4222750"/>
                    <a:gd name="connsiteX15" fmla="*/ 723900 w 4616450"/>
                    <a:gd name="connsiteY15" fmla="*/ 63500 h 4222750"/>
                    <a:gd name="connsiteX16" fmla="*/ 742950 w 4616450"/>
                    <a:gd name="connsiteY16" fmla="*/ 38100 h 4222750"/>
                    <a:gd name="connsiteX17" fmla="*/ 730250 w 4616450"/>
                    <a:gd name="connsiteY17" fmla="*/ 12700 h 4222750"/>
                    <a:gd name="connsiteX18" fmla="*/ 762000 w 4616450"/>
                    <a:gd name="connsiteY18" fmla="*/ 0 h 4222750"/>
                    <a:gd name="connsiteX19" fmla="*/ 762000 w 4616450"/>
                    <a:gd name="connsiteY19" fmla="*/ 0 h 4222750"/>
                    <a:gd name="connsiteX20" fmla="*/ 863600 w 4616450"/>
                    <a:gd name="connsiteY20" fmla="*/ 50800 h 4222750"/>
                    <a:gd name="connsiteX21" fmla="*/ 927100 w 4616450"/>
                    <a:gd name="connsiteY21" fmla="*/ 50800 h 4222750"/>
                    <a:gd name="connsiteX22" fmla="*/ 971550 w 4616450"/>
                    <a:gd name="connsiteY22" fmla="*/ 101600 h 4222750"/>
                    <a:gd name="connsiteX23" fmla="*/ 1009650 w 4616450"/>
                    <a:gd name="connsiteY23" fmla="*/ 101600 h 4222750"/>
                    <a:gd name="connsiteX24" fmla="*/ 1009650 w 4616450"/>
                    <a:gd name="connsiteY24" fmla="*/ 50800 h 4222750"/>
                    <a:gd name="connsiteX25" fmla="*/ 988218 w 4616450"/>
                    <a:gd name="connsiteY25" fmla="*/ 26988 h 4222750"/>
                    <a:gd name="connsiteX26" fmla="*/ 1028700 w 4616450"/>
                    <a:gd name="connsiteY26" fmla="*/ 6350 h 4222750"/>
                    <a:gd name="connsiteX27" fmla="*/ 1047750 w 4616450"/>
                    <a:gd name="connsiteY27" fmla="*/ 25400 h 4222750"/>
                    <a:gd name="connsiteX28" fmla="*/ 1098550 w 4616450"/>
                    <a:gd name="connsiteY28" fmla="*/ 6350 h 4222750"/>
                    <a:gd name="connsiteX29" fmla="*/ 1193800 w 4616450"/>
                    <a:gd name="connsiteY29" fmla="*/ 63500 h 4222750"/>
                    <a:gd name="connsiteX30" fmla="*/ 1200150 w 4616450"/>
                    <a:gd name="connsiteY30" fmla="*/ 101600 h 4222750"/>
                    <a:gd name="connsiteX31" fmla="*/ 1238250 w 4616450"/>
                    <a:gd name="connsiteY31" fmla="*/ 133350 h 4222750"/>
                    <a:gd name="connsiteX32" fmla="*/ 1308100 w 4616450"/>
                    <a:gd name="connsiteY32" fmla="*/ 165100 h 4222750"/>
                    <a:gd name="connsiteX33" fmla="*/ 1323182 w 4616450"/>
                    <a:gd name="connsiteY33" fmla="*/ 227012 h 4222750"/>
                    <a:gd name="connsiteX34" fmla="*/ 1365250 w 4616450"/>
                    <a:gd name="connsiteY34" fmla="*/ 285750 h 4222750"/>
                    <a:gd name="connsiteX35" fmla="*/ 1441450 w 4616450"/>
                    <a:gd name="connsiteY35" fmla="*/ 266700 h 4222750"/>
                    <a:gd name="connsiteX36" fmla="*/ 1466850 w 4616450"/>
                    <a:gd name="connsiteY36" fmla="*/ 304800 h 4222750"/>
                    <a:gd name="connsiteX37" fmla="*/ 1524000 w 4616450"/>
                    <a:gd name="connsiteY37" fmla="*/ 342900 h 4222750"/>
                    <a:gd name="connsiteX38" fmla="*/ 1606550 w 4616450"/>
                    <a:gd name="connsiteY38" fmla="*/ 336550 h 4222750"/>
                    <a:gd name="connsiteX39" fmla="*/ 1631950 w 4616450"/>
                    <a:gd name="connsiteY39" fmla="*/ 381000 h 4222750"/>
                    <a:gd name="connsiteX40" fmla="*/ 1714500 w 4616450"/>
                    <a:gd name="connsiteY40" fmla="*/ 406400 h 4222750"/>
                    <a:gd name="connsiteX41" fmla="*/ 1790700 w 4616450"/>
                    <a:gd name="connsiteY41" fmla="*/ 444500 h 4222750"/>
                    <a:gd name="connsiteX42" fmla="*/ 1905000 w 4616450"/>
                    <a:gd name="connsiteY42" fmla="*/ 495300 h 4222750"/>
                    <a:gd name="connsiteX43" fmla="*/ 2000250 w 4616450"/>
                    <a:gd name="connsiteY43" fmla="*/ 533400 h 4222750"/>
                    <a:gd name="connsiteX44" fmla="*/ 2038350 w 4616450"/>
                    <a:gd name="connsiteY44" fmla="*/ 584200 h 4222750"/>
                    <a:gd name="connsiteX45" fmla="*/ 2063750 w 4616450"/>
                    <a:gd name="connsiteY45" fmla="*/ 628650 h 4222750"/>
                    <a:gd name="connsiteX46" fmla="*/ 2056606 w 4616450"/>
                    <a:gd name="connsiteY46" fmla="*/ 692150 h 4222750"/>
                    <a:gd name="connsiteX47" fmla="*/ 2190750 w 4616450"/>
                    <a:gd name="connsiteY47" fmla="*/ 749300 h 4222750"/>
                    <a:gd name="connsiteX48" fmla="*/ 2286000 w 4616450"/>
                    <a:gd name="connsiteY48" fmla="*/ 742950 h 4222750"/>
                    <a:gd name="connsiteX49" fmla="*/ 2425700 w 4616450"/>
                    <a:gd name="connsiteY49" fmla="*/ 755650 h 4222750"/>
                    <a:gd name="connsiteX50" fmla="*/ 2489200 w 4616450"/>
                    <a:gd name="connsiteY50" fmla="*/ 755650 h 4222750"/>
                    <a:gd name="connsiteX51" fmla="*/ 2565400 w 4616450"/>
                    <a:gd name="connsiteY51" fmla="*/ 793750 h 4222750"/>
                    <a:gd name="connsiteX52" fmla="*/ 2641600 w 4616450"/>
                    <a:gd name="connsiteY52" fmla="*/ 800100 h 4222750"/>
                    <a:gd name="connsiteX53" fmla="*/ 2641600 w 4616450"/>
                    <a:gd name="connsiteY53" fmla="*/ 800100 h 4222750"/>
                    <a:gd name="connsiteX54" fmla="*/ 2698750 w 4616450"/>
                    <a:gd name="connsiteY54" fmla="*/ 882650 h 4222750"/>
                    <a:gd name="connsiteX55" fmla="*/ 2816225 w 4616450"/>
                    <a:gd name="connsiteY55" fmla="*/ 918369 h 4222750"/>
                    <a:gd name="connsiteX56" fmla="*/ 2912268 w 4616450"/>
                    <a:gd name="connsiteY56" fmla="*/ 931863 h 4222750"/>
                    <a:gd name="connsiteX57" fmla="*/ 2977356 w 4616450"/>
                    <a:gd name="connsiteY57" fmla="*/ 978694 h 4222750"/>
                    <a:gd name="connsiteX58" fmla="*/ 3040856 w 4616450"/>
                    <a:gd name="connsiteY58" fmla="*/ 992188 h 4222750"/>
                    <a:gd name="connsiteX59" fmla="*/ 3155155 w 4616450"/>
                    <a:gd name="connsiteY59" fmla="*/ 1021556 h 4222750"/>
                    <a:gd name="connsiteX60" fmla="*/ 3259137 w 4616450"/>
                    <a:gd name="connsiteY60" fmla="*/ 1019175 h 4222750"/>
                    <a:gd name="connsiteX61" fmla="*/ 3303588 w 4616450"/>
                    <a:gd name="connsiteY61" fmla="*/ 1077119 h 4222750"/>
                    <a:gd name="connsiteX62" fmla="*/ 3335337 w 4616450"/>
                    <a:gd name="connsiteY62" fmla="*/ 1158875 h 4222750"/>
                    <a:gd name="connsiteX63" fmla="*/ 3359150 w 4616450"/>
                    <a:gd name="connsiteY63" fmla="*/ 1266824 h 4222750"/>
                    <a:gd name="connsiteX64" fmla="*/ 3484562 w 4616450"/>
                    <a:gd name="connsiteY64" fmla="*/ 1362075 h 4222750"/>
                    <a:gd name="connsiteX65" fmla="*/ 3549650 w 4616450"/>
                    <a:gd name="connsiteY65" fmla="*/ 1416050 h 4222750"/>
                    <a:gd name="connsiteX66" fmla="*/ 3613150 w 4616450"/>
                    <a:gd name="connsiteY66" fmla="*/ 1458913 h 4222750"/>
                    <a:gd name="connsiteX67" fmla="*/ 3602831 w 4616450"/>
                    <a:gd name="connsiteY67" fmla="*/ 1524000 h 4222750"/>
                    <a:gd name="connsiteX68" fmla="*/ 3648869 w 4616450"/>
                    <a:gd name="connsiteY68" fmla="*/ 1535112 h 4222750"/>
                    <a:gd name="connsiteX69" fmla="*/ 3689350 w 4616450"/>
                    <a:gd name="connsiteY69" fmla="*/ 1561306 h 4222750"/>
                    <a:gd name="connsiteX70" fmla="*/ 3683000 w 4616450"/>
                    <a:gd name="connsiteY70" fmla="*/ 1625600 h 4222750"/>
                    <a:gd name="connsiteX71" fmla="*/ 3746500 w 4616450"/>
                    <a:gd name="connsiteY71" fmla="*/ 1644650 h 4222750"/>
                    <a:gd name="connsiteX72" fmla="*/ 3727450 w 4616450"/>
                    <a:gd name="connsiteY72" fmla="*/ 1701800 h 4222750"/>
                    <a:gd name="connsiteX73" fmla="*/ 3759200 w 4616450"/>
                    <a:gd name="connsiteY73" fmla="*/ 1758950 h 4222750"/>
                    <a:gd name="connsiteX74" fmla="*/ 3751263 w 4616450"/>
                    <a:gd name="connsiteY74" fmla="*/ 1791493 h 4222750"/>
                    <a:gd name="connsiteX75" fmla="*/ 3854450 w 4616450"/>
                    <a:gd name="connsiteY75" fmla="*/ 1765300 h 4222750"/>
                    <a:gd name="connsiteX76" fmla="*/ 3836988 w 4616450"/>
                    <a:gd name="connsiteY76" fmla="*/ 1828007 h 4222750"/>
                    <a:gd name="connsiteX77" fmla="*/ 3896519 w 4616450"/>
                    <a:gd name="connsiteY77" fmla="*/ 1830387 h 4222750"/>
                    <a:gd name="connsiteX78" fmla="*/ 3953669 w 4616450"/>
                    <a:gd name="connsiteY78" fmla="*/ 1902618 h 4222750"/>
                    <a:gd name="connsiteX79" fmla="*/ 3860800 w 4616450"/>
                    <a:gd name="connsiteY79" fmla="*/ 1892300 h 4222750"/>
                    <a:gd name="connsiteX80" fmla="*/ 3778250 w 4616450"/>
                    <a:gd name="connsiteY80" fmla="*/ 1898650 h 4222750"/>
                    <a:gd name="connsiteX81" fmla="*/ 3740150 w 4616450"/>
                    <a:gd name="connsiteY81" fmla="*/ 2222500 h 4222750"/>
                    <a:gd name="connsiteX82" fmla="*/ 3733800 w 4616450"/>
                    <a:gd name="connsiteY82" fmla="*/ 2336800 h 4222750"/>
                    <a:gd name="connsiteX83" fmla="*/ 3714750 w 4616450"/>
                    <a:gd name="connsiteY83" fmla="*/ 2457450 h 4222750"/>
                    <a:gd name="connsiteX84" fmla="*/ 3804444 w 4616450"/>
                    <a:gd name="connsiteY84" fmla="*/ 2638425 h 4222750"/>
                    <a:gd name="connsiteX85" fmla="*/ 3731419 w 4616450"/>
                    <a:gd name="connsiteY85" fmla="*/ 2676525 h 4222750"/>
                    <a:gd name="connsiteX86" fmla="*/ 3714750 w 4616450"/>
                    <a:gd name="connsiteY86" fmla="*/ 2705100 h 4222750"/>
                    <a:gd name="connsiteX87" fmla="*/ 3724275 w 4616450"/>
                    <a:gd name="connsiteY87" fmla="*/ 2762250 h 4222750"/>
                    <a:gd name="connsiteX88" fmla="*/ 3816350 w 4616450"/>
                    <a:gd name="connsiteY88" fmla="*/ 2813050 h 4222750"/>
                    <a:gd name="connsiteX89" fmla="*/ 3835400 w 4616450"/>
                    <a:gd name="connsiteY89" fmla="*/ 2857500 h 4222750"/>
                    <a:gd name="connsiteX90" fmla="*/ 3930650 w 4616450"/>
                    <a:gd name="connsiteY90" fmla="*/ 2819400 h 4222750"/>
                    <a:gd name="connsiteX91" fmla="*/ 3949700 w 4616450"/>
                    <a:gd name="connsiteY91" fmla="*/ 2908300 h 4222750"/>
                    <a:gd name="connsiteX92" fmla="*/ 4025900 w 4616450"/>
                    <a:gd name="connsiteY92" fmla="*/ 2965450 h 4222750"/>
                    <a:gd name="connsiteX93" fmla="*/ 4088606 w 4616450"/>
                    <a:gd name="connsiteY93" fmla="*/ 3019425 h 4222750"/>
                    <a:gd name="connsiteX94" fmla="*/ 4143375 w 4616450"/>
                    <a:gd name="connsiteY94" fmla="*/ 3086100 h 4222750"/>
                    <a:gd name="connsiteX95" fmla="*/ 4229100 w 4616450"/>
                    <a:gd name="connsiteY95" fmla="*/ 3143250 h 4222750"/>
                    <a:gd name="connsiteX96" fmla="*/ 4343400 w 4616450"/>
                    <a:gd name="connsiteY96" fmla="*/ 3200400 h 4222750"/>
                    <a:gd name="connsiteX97" fmla="*/ 4503738 w 4616450"/>
                    <a:gd name="connsiteY97" fmla="*/ 3205163 h 4222750"/>
                    <a:gd name="connsiteX98" fmla="*/ 4575175 w 4616450"/>
                    <a:gd name="connsiteY98" fmla="*/ 3248819 h 4222750"/>
                    <a:gd name="connsiteX99" fmla="*/ 4540250 w 4616450"/>
                    <a:gd name="connsiteY99" fmla="*/ 3346450 h 4222750"/>
                    <a:gd name="connsiteX100" fmla="*/ 4591050 w 4616450"/>
                    <a:gd name="connsiteY100" fmla="*/ 3397250 h 4222750"/>
                    <a:gd name="connsiteX101" fmla="*/ 4595812 w 4616450"/>
                    <a:gd name="connsiteY101" fmla="*/ 3435350 h 4222750"/>
                    <a:gd name="connsiteX102" fmla="*/ 4616450 w 4616450"/>
                    <a:gd name="connsiteY102" fmla="*/ 3473450 h 4222750"/>
                    <a:gd name="connsiteX103" fmla="*/ 4508500 w 4616450"/>
                    <a:gd name="connsiteY103" fmla="*/ 3454400 h 4222750"/>
                    <a:gd name="connsiteX104" fmla="*/ 4425950 w 4616450"/>
                    <a:gd name="connsiteY104" fmla="*/ 3454400 h 4222750"/>
                    <a:gd name="connsiteX105" fmla="*/ 4381500 w 4616450"/>
                    <a:gd name="connsiteY105" fmla="*/ 3492500 h 4222750"/>
                    <a:gd name="connsiteX106" fmla="*/ 4362450 w 4616450"/>
                    <a:gd name="connsiteY106" fmla="*/ 3543300 h 4222750"/>
                    <a:gd name="connsiteX107" fmla="*/ 4375150 w 4616450"/>
                    <a:gd name="connsiteY107" fmla="*/ 3587750 h 4222750"/>
                    <a:gd name="connsiteX108" fmla="*/ 4254500 w 4616450"/>
                    <a:gd name="connsiteY108" fmla="*/ 3619500 h 4222750"/>
                    <a:gd name="connsiteX109" fmla="*/ 4203700 w 4616450"/>
                    <a:gd name="connsiteY109" fmla="*/ 3562350 h 4222750"/>
                    <a:gd name="connsiteX110" fmla="*/ 4178300 w 4616450"/>
                    <a:gd name="connsiteY110" fmla="*/ 3505200 h 4222750"/>
                    <a:gd name="connsiteX111" fmla="*/ 4133850 w 4616450"/>
                    <a:gd name="connsiteY111" fmla="*/ 3505200 h 4222750"/>
                    <a:gd name="connsiteX112" fmla="*/ 4127500 w 4616450"/>
                    <a:gd name="connsiteY112" fmla="*/ 3575050 h 4222750"/>
                    <a:gd name="connsiteX113" fmla="*/ 4019550 w 4616450"/>
                    <a:gd name="connsiteY113" fmla="*/ 3556000 h 4222750"/>
                    <a:gd name="connsiteX114" fmla="*/ 3978275 w 4616450"/>
                    <a:gd name="connsiteY114" fmla="*/ 3617119 h 4222750"/>
                    <a:gd name="connsiteX115" fmla="*/ 3949700 w 4616450"/>
                    <a:gd name="connsiteY115" fmla="*/ 3708400 h 4222750"/>
                    <a:gd name="connsiteX116" fmla="*/ 3949700 w 4616450"/>
                    <a:gd name="connsiteY116" fmla="*/ 3708400 h 4222750"/>
                    <a:gd name="connsiteX117" fmla="*/ 3835400 w 4616450"/>
                    <a:gd name="connsiteY117" fmla="*/ 3722687 h 4222750"/>
                    <a:gd name="connsiteX118" fmla="*/ 3797300 w 4616450"/>
                    <a:gd name="connsiteY118" fmla="*/ 3835400 h 4222750"/>
                    <a:gd name="connsiteX119" fmla="*/ 3733800 w 4616450"/>
                    <a:gd name="connsiteY119" fmla="*/ 3841750 h 4222750"/>
                    <a:gd name="connsiteX120" fmla="*/ 3740150 w 4616450"/>
                    <a:gd name="connsiteY120" fmla="*/ 4135438 h 4222750"/>
                    <a:gd name="connsiteX121" fmla="*/ 3638550 w 4616450"/>
                    <a:gd name="connsiteY121" fmla="*/ 4203700 h 4222750"/>
                    <a:gd name="connsiteX122" fmla="*/ 3511550 w 4616450"/>
                    <a:gd name="connsiteY122" fmla="*/ 4038600 h 4222750"/>
                    <a:gd name="connsiteX123" fmla="*/ 3473450 w 4616450"/>
                    <a:gd name="connsiteY123" fmla="*/ 4032250 h 4222750"/>
                    <a:gd name="connsiteX124" fmla="*/ 3441700 w 4616450"/>
                    <a:gd name="connsiteY124" fmla="*/ 4089400 h 4222750"/>
                    <a:gd name="connsiteX125" fmla="*/ 3397250 w 4616450"/>
                    <a:gd name="connsiteY125" fmla="*/ 4127500 h 4222750"/>
                    <a:gd name="connsiteX126" fmla="*/ 3314700 w 4616450"/>
                    <a:gd name="connsiteY126" fmla="*/ 4121150 h 4222750"/>
                    <a:gd name="connsiteX127" fmla="*/ 3225800 w 4616450"/>
                    <a:gd name="connsiteY127" fmla="*/ 4095750 h 4222750"/>
                    <a:gd name="connsiteX128" fmla="*/ 3194050 w 4616450"/>
                    <a:gd name="connsiteY128" fmla="*/ 4038600 h 4222750"/>
                    <a:gd name="connsiteX129" fmla="*/ 3130550 w 4616450"/>
                    <a:gd name="connsiteY129" fmla="*/ 4070350 h 4222750"/>
                    <a:gd name="connsiteX130" fmla="*/ 3054350 w 4616450"/>
                    <a:gd name="connsiteY130" fmla="*/ 4032250 h 4222750"/>
                    <a:gd name="connsiteX131" fmla="*/ 2882900 w 4616450"/>
                    <a:gd name="connsiteY131" fmla="*/ 4222750 h 4222750"/>
                    <a:gd name="connsiteX132" fmla="*/ 2819400 w 4616450"/>
                    <a:gd name="connsiteY132" fmla="*/ 4203700 h 4222750"/>
                    <a:gd name="connsiteX133" fmla="*/ 2898775 w 4616450"/>
                    <a:gd name="connsiteY133" fmla="*/ 4117975 h 4222750"/>
                    <a:gd name="connsiteX134" fmla="*/ 2832100 w 4616450"/>
                    <a:gd name="connsiteY134" fmla="*/ 4102100 h 4222750"/>
                    <a:gd name="connsiteX135" fmla="*/ 2832100 w 4616450"/>
                    <a:gd name="connsiteY135" fmla="*/ 4013200 h 4222750"/>
                    <a:gd name="connsiteX136" fmla="*/ 2882900 w 4616450"/>
                    <a:gd name="connsiteY136" fmla="*/ 3956050 h 4222750"/>
                    <a:gd name="connsiteX137" fmla="*/ 2813050 w 4616450"/>
                    <a:gd name="connsiteY137" fmla="*/ 3943350 h 4222750"/>
                    <a:gd name="connsiteX138" fmla="*/ 2749550 w 4616450"/>
                    <a:gd name="connsiteY138" fmla="*/ 3987800 h 4222750"/>
                    <a:gd name="connsiteX139" fmla="*/ 2743200 w 4616450"/>
                    <a:gd name="connsiteY139" fmla="*/ 3943350 h 4222750"/>
                    <a:gd name="connsiteX140" fmla="*/ 2806700 w 4616450"/>
                    <a:gd name="connsiteY140" fmla="*/ 3867150 h 4222750"/>
                    <a:gd name="connsiteX141" fmla="*/ 2800350 w 4616450"/>
                    <a:gd name="connsiteY141" fmla="*/ 3835400 h 4222750"/>
                    <a:gd name="connsiteX142" fmla="*/ 2889250 w 4616450"/>
                    <a:gd name="connsiteY142" fmla="*/ 3733800 h 4222750"/>
                    <a:gd name="connsiteX143" fmla="*/ 2927350 w 4616450"/>
                    <a:gd name="connsiteY143" fmla="*/ 3657600 h 4222750"/>
                    <a:gd name="connsiteX144" fmla="*/ 2933700 w 4616450"/>
                    <a:gd name="connsiteY144" fmla="*/ 3600450 h 4222750"/>
                    <a:gd name="connsiteX145" fmla="*/ 3035300 w 4616450"/>
                    <a:gd name="connsiteY145" fmla="*/ 3448050 h 4222750"/>
                    <a:gd name="connsiteX146" fmla="*/ 2861468 w 4616450"/>
                    <a:gd name="connsiteY146" fmla="*/ 3317081 h 4222750"/>
                    <a:gd name="connsiteX147" fmla="*/ 2984500 w 4616450"/>
                    <a:gd name="connsiteY147" fmla="*/ 3149600 h 4222750"/>
                    <a:gd name="connsiteX148" fmla="*/ 2965450 w 4616450"/>
                    <a:gd name="connsiteY148" fmla="*/ 3117850 h 4222750"/>
                    <a:gd name="connsiteX149" fmla="*/ 2933700 w 4616450"/>
                    <a:gd name="connsiteY149" fmla="*/ 3111500 h 4222750"/>
                    <a:gd name="connsiteX150" fmla="*/ 2908300 w 4616450"/>
                    <a:gd name="connsiteY150" fmla="*/ 3155950 h 4222750"/>
                    <a:gd name="connsiteX151" fmla="*/ 2755900 w 4616450"/>
                    <a:gd name="connsiteY151" fmla="*/ 3098800 h 4222750"/>
                    <a:gd name="connsiteX152" fmla="*/ 2705100 w 4616450"/>
                    <a:gd name="connsiteY152" fmla="*/ 3092450 h 4222750"/>
                    <a:gd name="connsiteX153" fmla="*/ 2622550 w 4616450"/>
                    <a:gd name="connsiteY153" fmla="*/ 3149600 h 4222750"/>
                    <a:gd name="connsiteX154" fmla="*/ 2571750 w 4616450"/>
                    <a:gd name="connsiteY154" fmla="*/ 3111500 h 4222750"/>
                    <a:gd name="connsiteX155" fmla="*/ 2501900 w 4616450"/>
                    <a:gd name="connsiteY155" fmla="*/ 3149600 h 4222750"/>
                    <a:gd name="connsiteX156" fmla="*/ 2514600 w 4616450"/>
                    <a:gd name="connsiteY156" fmla="*/ 3213100 h 4222750"/>
                    <a:gd name="connsiteX157" fmla="*/ 2482850 w 4616450"/>
                    <a:gd name="connsiteY157" fmla="*/ 3352800 h 4222750"/>
                    <a:gd name="connsiteX158" fmla="*/ 2400300 w 4616450"/>
                    <a:gd name="connsiteY158" fmla="*/ 3333750 h 4222750"/>
                    <a:gd name="connsiteX159" fmla="*/ 2381250 w 4616450"/>
                    <a:gd name="connsiteY159" fmla="*/ 3429000 h 4222750"/>
                    <a:gd name="connsiteX160" fmla="*/ 2381250 w 4616450"/>
                    <a:gd name="connsiteY160" fmla="*/ 3511550 h 4222750"/>
                    <a:gd name="connsiteX161" fmla="*/ 2381250 w 4616450"/>
                    <a:gd name="connsiteY161" fmla="*/ 3619500 h 4222750"/>
                    <a:gd name="connsiteX162" fmla="*/ 2406650 w 4616450"/>
                    <a:gd name="connsiteY162" fmla="*/ 3695700 h 4222750"/>
                    <a:gd name="connsiteX163" fmla="*/ 2444750 w 4616450"/>
                    <a:gd name="connsiteY163" fmla="*/ 3740150 h 4222750"/>
                    <a:gd name="connsiteX164" fmla="*/ 2476500 w 4616450"/>
                    <a:gd name="connsiteY164" fmla="*/ 3771900 h 4222750"/>
                    <a:gd name="connsiteX165" fmla="*/ 2413000 w 4616450"/>
                    <a:gd name="connsiteY165" fmla="*/ 3829050 h 4222750"/>
                    <a:gd name="connsiteX166" fmla="*/ 2381250 w 4616450"/>
                    <a:gd name="connsiteY166" fmla="*/ 3759200 h 4222750"/>
                    <a:gd name="connsiteX167" fmla="*/ 2381250 w 4616450"/>
                    <a:gd name="connsiteY167" fmla="*/ 3759200 h 4222750"/>
                    <a:gd name="connsiteX168" fmla="*/ 2298700 w 4616450"/>
                    <a:gd name="connsiteY168" fmla="*/ 3670300 h 4222750"/>
                    <a:gd name="connsiteX169" fmla="*/ 2190750 w 4616450"/>
                    <a:gd name="connsiteY169" fmla="*/ 3676650 h 4222750"/>
                    <a:gd name="connsiteX170" fmla="*/ 2146300 w 4616450"/>
                    <a:gd name="connsiteY170" fmla="*/ 3632200 h 4222750"/>
                    <a:gd name="connsiteX171" fmla="*/ 2178050 w 4616450"/>
                    <a:gd name="connsiteY171" fmla="*/ 3556000 h 4222750"/>
                    <a:gd name="connsiteX172" fmla="*/ 2222500 w 4616450"/>
                    <a:gd name="connsiteY172" fmla="*/ 3473450 h 4222750"/>
                    <a:gd name="connsiteX173" fmla="*/ 2228850 w 4616450"/>
                    <a:gd name="connsiteY173" fmla="*/ 3397250 h 4222750"/>
                    <a:gd name="connsiteX174" fmla="*/ 2190750 w 4616450"/>
                    <a:gd name="connsiteY174" fmla="*/ 3340100 h 4222750"/>
                    <a:gd name="connsiteX175" fmla="*/ 2139950 w 4616450"/>
                    <a:gd name="connsiteY175" fmla="*/ 3340100 h 4222750"/>
                    <a:gd name="connsiteX176" fmla="*/ 2209800 w 4616450"/>
                    <a:gd name="connsiteY176" fmla="*/ 3295650 h 4222750"/>
                    <a:gd name="connsiteX177" fmla="*/ 2317750 w 4616450"/>
                    <a:gd name="connsiteY177" fmla="*/ 3238500 h 4222750"/>
                    <a:gd name="connsiteX178" fmla="*/ 2336800 w 4616450"/>
                    <a:gd name="connsiteY178" fmla="*/ 3143250 h 4222750"/>
                    <a:gd name="connsiteX179" fmla="*/ 2355850 w 4616450"/>
                    <a:gd name="connsiteY179" fmla="*/ 3092450 h 4222750"/>
                    <a:gd name="connsiteX180" fmla="*/ 2432050 w 4616450"/>
                    <a:gd name="connsiteY180" fmla="*/ 3035300 h 4222750"/>
                    <a:gd name="connsiteX181" fmla="*/ 2368550 w 4616450"/>
                    <a:gd name="connsiteY181" fmla="*/ 2952750 h 4222750"/>
                    <a:gd name="connsiteX182" fmla="*/ 2311400 w 4616450"/>
                    <a:gd name="connsiteY182" fmla="*/ 2978150 h 4222750"/>
                    <a:gd name="connsiteX183" fmla="*/ 2203450 w 4616450"/>
                    <a:gd name="connsiteY183" fmla="*/ 2965450 h 4222750"/>
                    <a:gd name="connsiteX184" fmla="*/ 2139950 w 4616450"/>
                    <a:gd name="connsiteY184" fmla="*/ 2952750 h 4222750"/>
                    <a:gd name="connsiteX185" fmla="*/ 2082800 w 4616450"/>
                    <a:gd name="connsiteY185" fmla="*/ 2844800 h 4222750"/>
                    <a:gd name="connsiteX186" fmla="*/ 2012950 w 4616450"/>
                    <a:gd name="connsiteY186" fmla="*/ 2819400 h 4222750"/>
                    <a:gd name="connsiteX187" fmla="*/ 1898650 w 4616450"/>
                    <a:gd name="connsiteY187" fmla="*/ 2832100 h 4222750"/>
                    <a:gd name="connsiteX188" fmla="*/ 1828800 w 4616450"/>
                    <a:gd name="connsiteY188" fmla="*/ 2870200 h 4222750"/>
                    <a:gd name="connsiteX189" fmla="*/ 1758950 w 4616450"/>
                    <a:gd name="connsiteY189" fmla="*/ 2857500 h 4222750"/>
                    <a:gd name="connsiteX190" fmla="*/ 1797050 w 4616450"/>
                    <a:gd name="connsiteY190" fmla="*/ 2762250 h 4222750"/>
                    <a:gd name="connsiteX191" fmla="*/ 1720850 w 4616450"/>
                    <a:gd name="connsiteY191" fmla="*/ 2730500 h 4222750"/>
                    <a:gd name="connsiteX192" fmla="*/ 1676400 w 4616450"/>
                    <a:gd name="connsiteY192" fmla="*/ 2730500 h 4222750"/>
                    <a:gd name="connsiteX193" fmla="*/ 1631950 w 4616450"/>
                    <a:gd name="connsiteY193" fmla="*/ 2711450 h 4222750"/>
                    <a:gd name="connsiteX194" fmla="*/ 1593850 w 4616450"/>
                    <a:gd name="connsiteY194" fmla="*/ 2806700 h 4222750"/>
                    <a:gd name="connsiteX195" fmla="*/ 1581150 w 4616450"/>
                    <a:gd name="connsiteY195" fmla="*/ 2743200 h 4222750"/>
                    <a:gd name="connsiteX196" fmla="*/ 1555750 w 4616450"/>
                    <a:gd name="connsiteY196" fmla="*/ 2673350 h 4222750"/>
                    <a:gd name="connsiteX197" fmla="*/ 1530350 w 4616450"/>
                    <a:gd name="connsiteY197" fmla="*/ 2711450 h 4222750"/>
                    <a:gd name="connsiteX198" fmla="*/ 1517650 w 4616450"/>
                    <a:gd name="connsiteY198" fmla="*/ 2654300 h 4222750"/>
                    <a:gd name="connsiteX199" fmla="*/ 1473200 w 4616450"/>
                    <a:gd name="connsiteY199" fmla="*/ 2635250 h 4222750"/>
                    <a:gd name="connsiteX200" fmla="*/ 1397000 w 4616450"/>
                    <a:gd name="connsiteY200" fmla="*/ 2603500 h 4222750"/>
                    <a:gd name="connsiteX201" fmla="*/ 1308100 w 4616450"/>
                    <a:gd name="connsiteY201" fmla="*/ 2667000 h 4222750"/>
                    <a:gd name="connsiteX202" fmla="*/ 1200150 w 4616450"/>
                    <a:gd name="connsiteY202" fmla="*/ 2584450 h 4222750"/>
                    <a:gd name="connsiteX203" fmla="*/ 1127125 w 4616450"/>
                    <a:gd name="connsiteY203" fmla="*/ 2593975 h 4222750"/>
                    <a:gd name="connsiteX204" fmla="*/ 1046162 w 4616450"/>
                    <a:gd name="connsiteY204" fmla="*/ 2597150 h 4222750"/>
                    <a:gd name="connsiteX205" fmla="*/ 1011238 w 4616450"/>
                    <a:gd name="connsiteY205" fmla="*/ 2541588 h 4222750"/>
                    <a:gd name="connsiteX206" fmla="*/ 1009650 w 4616450"/>
                    <a:gd name="connsiteY206" fmla="*/ 2463800 h 4222750"/>
                    <a:gd name="connsiteX207" fmla="*/ 1066800 w 4616450"/>
                    <a:gd name="connsiteY207" fmla="*/ 2413000 h 4222750"/>
                    <a:gd name="connsiteX208" fmla="*/ 1028700 w 4616450"/>
                    <a:gd name="connsiteY208" fmla="*/ 2368550 h 4222750"/>
                    <a:gd name="connsiteX209" fmla="*/ 990600 w 4616450"/>
                    <a:gd name="connsiteY209" fmla="*/ 2343150 h 4222750"/>
                    <a:gd name="connsiteX210" fmla="*/ 889000 w 4616450"/>
                    <a:gd name="connsiteY210" fmla="*/ 2324100 h 4222750"/>
                    <a:gd name="connsiteX211" fmla="*/ 787400 w 4616450"/>
                    <a:gd name="connsiteY211" fmla="*/ 2311400 h 4222750"/>
                    <a:gd name="connsiteX212" fmla="*/ 777875 w 4616450"/>
                    <a:gd name="connsiteY212" fmla="*/ 2245519 h 4222750"/>
                    <a:gd name="connsiteX213" fmla="*/ 805656 w 4616450"/>
                    <a:gd name="connsiteY213" fmla="*/ 2173288 h 4222750"/>
                    <a:gd name="connsiteX0" fmla="*/ 114300 w 4616450"/>
                    <a:gd name="connsiteY0" fmla="*/ 533400 h 4222750"/>
                    <a:gd name="connsiteX1" fmla="*/ 69850 w 4616450"/>
                    <a:gd name="connsiteY1" fmla="*/ 488950 h 4222750"/>
                    <a:gd name="connsiteX2" fmla="*/ 127000 w 4616450"/>
                    <a:gd name="connsiteY2" fmla="*/ 425450 h 4222750"/>
                    <a:gd name="connsiteX3" fmla="*/ 76200 w 4616450"/>
                    <a:gd name="connsiteY3" fmla="*/ 368300 h 4222750"/>
                    <a:gd name="connsiteX4" fmla="*/ 0 w 4616450"/>
                    <a:gd name="connsiteY4" fmla="*/ 355600 h 4222750"/>
                    <a:gd name="connsiteX5" fmla="*/ 95250 w 4616450"/>
                    <a:gd name="connsiteY5" fmla="*/ 241300 h 4222750"/>
                    <a:gd name="connsiteX6" fmla="*/ 228600 w 4616450"/>
                    <a:gd name="connsiteY6" fmla="*/ 127000 h 4222750"/>
                    <a:gd name="connsiteX7" fmla="*/ 247650 w 4616450"/>
                    <a:gd name="connsiteY7" fmla="*/ 152400 h 4222750"/>
                    <a:gd name="connsiteX8" fmla="*/ 323850 w 4616450"/>
                    <a:gd name="connsiteY8" fmla="*/ 88900 h 4222750"/>
                    <a:gd name="connsiteX9" fmla="*/ 361950 w 4616450"/>
                    <a:gd name="connsiteY9" fmla="*/ 152400 h 4222750"/>
                    <a:gd name="connsiteX10" fmla="*/ 419100 w 4616450"/>
                    <a:gd name="connsiteY10" fmla="*/ 146050 h 4222750"/>
                    <a:gd name="connsiteX11" fmla="*/ 444500 w 4616450"/>
                    <a:gd name="connsiteY11" fmla="*/ 127000 h 4222750"/>
                    <a:gd name="connsiteX12" fmla="*/ 508000 w 4616450"/>
                    <a:gd name="connsiteY12" fmla="*/ 146050 h 4222750"/>
                    <a:gd name="connsiteX13" fmla="*/ 622300 w 4616450"/>
                    <a:gd name="connsiteY13" fmla="*/ 88900 h 4222750"/>
                    <a:gd name="connsiteX14" fmla="*/ 679450 w 4616450"/>
                    <a:gd name="connsiteY14" fmla="*/ 44450 h 4222750"/>
                    <a:gd name="connsiteX15" fmla="*/ 723900 w 4616450"/>
                    <a:gd name="connsiteY15" fmla="*/ 63500 h 4222750"/>
                    <a:gd name="connsiteX16" fmla="*/ 754856 w 4616450"/>
                    <a:gd name="connsiteY16" fmla="*/ 42862 h 4222750"/>
                    <a:gd name="connsiteX17" fmla="*/ 730250 w 4616450"/>
                    <a:gd name="connsiteY17" fmla="*/ 12700 h 4222750"/>
                    <a:gd name="connsiteX18" fmla="*/ 762000 w 4616450"/>
                    <a:gd name="connsiteY18" fmla="*/ 0 h 4222750"/>
                    <a:gd name="connsiteX19" fmla="*/ 762000 w 4616450"/>
                    <a:gd name="connsiteY19" fmla="*/ 0 h 4222750"/>
                    <a:gd name="connsiteX20" fmla="*/ 863600 w 4616450"/>
                    <a:gd name="connsiteY20" fmla="*/ 50800 h 4222750"/>
                    <a:gd name="connsiteX21" fmla="*/ 927100 w 4616450"/>
                    <a:gd name="connsiteY21" fmla="*/ 50800 h 4222750"/>
                    <a:gd name="connsiteX22" fmla="*/ 971550 w 4616450"/>
                    <a:gd name="connsiteY22" fmla="*/ 101600 h 4222750"/>
                    <a:gd name="connsiteX23" fmla="*/ 1009650 w 4616450"/>
                    <a:gd name="connsiteY23" fmla="*/ 101600 h 4222750"/>
                    <a:gd name="connsiteX24" fmla="*/ 1009650 w 4616450"/>
                    <a:gd name="connsiteY24" fmla="*/ 50800 h 4222750"/>
                    <a:gd name="connsiteX25" fmla="*/ 988218 w 4616450"/>
                    <a:gd name="connsiteY25" fmla="*/ 26988 h 4222750"/>
                    <a:gd name="connsiteX26" fmla="*/ 1028700 w 4616450"/>
                    <a:gd name="connsiteY26" fmla="*/ 6350 h 4222750"/>
                    <a:gd name="connsiteX27" fmla="*/ 1047750 w 4616450"/>
                    <a:gd name="connsiteY27" fmla="*/ 25400 h 4222750"/>
                    <a:gd name="connsiteX28" fmla="*/ 1098550 w 4616450"/>
                    <a:gd name="connsiteY28" fmla="*/ 6350 h 4222750"/>
                    <a:gd name="connsiteX29" fmla="*/ 1193800 w 4616450"/>
                    <a:gd name="connsiteY29" fmla="*/ 63500 h 4222750"/>
                    <a:gd name="connsiteX30" fmla="*/ 1200150 w 4616450"/>
                    <a:gd name="connsiteY30" fmla="*/ 101600 h 4222750"/>
                    <a:gd name="connsiteX31" fmla="*/ 1238250 w 4616450"/>
                    <a:gd name="connsiteY31" fmla="*/ 133350 h 4222750"/>
                    <a:gd name="connsiteX32" fmla="*/ 1308100 w 4616450"/>
                    <a:gd name="connsiteY32" fmla="*/ 165100 h 4222750"/>
                    <a:gd name="connsiteX33" fmla="*/ 1323182 w 4616450"/>
                    <a:gd name="connsiteY33" fmla="*/ 227012 h 4222750"/>
                    <a:gd name="connsiteX34" fmla="*/ 1365250 w 4616450"/>
                    <a:gd name="connsiteY34" fmla="*/ 285750 h 4222750"/>
                    <a:gd name="connsiteX35" fmla="*/ 1441450 w 4616450"/>
                    <a:gd name="connsiteY35" fmla="*/ 266700 h 4222750"/>
                    <a:gd name="connsiteX36" fmla="*/ 1466850 w 4616450"/>
                    <a:gd name="connsiteY36" fmla="*/ 304800 h 4222750"/>
                    <a:gd name="connsiteX37" fmla="*/ 1524000 w 4616450"/>
                    <a:gd name="connsiteY37" fmla="*/ 342900 h 4222750"/>
                    <a:gd name="connsiteX38" fmla="*/ 1606550 w 4616450"/>
                    <a:gd name="connsiteY38" fmla="*/ 336550 h 4222750"/>
                    <a:gd name="connsiteX39" fmla="*/ 1631950 w 4616450"/>
                    <a:gd name="connsiteY39" fmla="*/ 381000 h 4222750"/>
                    <a:gd name="connsiteX40" fmla="*/ 1714500 w 4616450"/>
                    <a:gd name="connsiteY40" fmla="*/ 406400 h 4222750"/>
                    <a:gd name="connsiteX41" fmla="*/ 1790700 w 4616450"/>
                    <a:gd name="connsiteY41" fmla="*/ 444500 h 4222750"/>
                    <a:gd name="connsiteX42" fmla="*/ 1905000 w 4616450"/>
                    <a:gd name="connsiteY42" fmla="*/ 495300 h 4222750"/>
                    <a:gd name="connsiteX43" fmla="*/ 2000250 w 4616450"/>
                    <a:gd name="connsiteY43" fmla="*/ 533400 h 4222750"/>
                    <a:gd name="connsiteX44" fmla="*/ 2038350 w 4616450"/>
                    <a:gd name="connsiteY44" fmla="*/ 584200 h 4222750"/>
                    <a:gd name="connsiteX45" fmla="*/ 2063750 w 4616450"/>
                    <a:gd name="connsiteY45" fmla="*/ 628650 h 4222750"/>
                    <a:gd name="connsiteX46" fmla="*/ 2056606 w 4616450"/>
                    <a:gd name="connsiteY46" fmla="*/ 692150 h 4222750"/>
                    <a:gd name="connsiteX47" fmla="*/ 2190750 w 4616450"/>
                    <a:gd name="connsiteY47" fmla="*/ 749300 h 4222750"/>
                    <a:gd name="connsiteX48" fmla="*/ 2286000 w 4616450"/>
                    <a:gd name="connsiteY48" fmla="*/ 742950 h 4222750"/>
                    <a:gd name="connsiteX49" fmla="*/ 2425700 w 4616450"/>
                    <a:gd name="connsiteY49" fmla="*/ 755650 h 4222750"/>
                    <a:gd name="connsiteX50" fmla="*/ 2489200 w 4616450"/>
                    <a:gd name="connsiteY50" fmla="*/ 755650 h 4222750"/>
                    <a:gd name="connsiteX51" fmla="*/ 2565400 w 4616450"/>
                    <a:gd name="connsiteY51" fmla="*/ 793750 h 4222750"/>
                    <a:gd name="connsiteX52" fmla="*/ 2641600 w 4616450"/>
                    <a:gd name="connsiteY52" fmla="*/ 800100 h 4222750"/>
                    <a:gd name="connsiteX53" fmla="*/ 2641600 w 4616450"/>
                    <a:gd name="connsiteY53" fmla="*/ 800100 h 4222750"/>
                    <a:gd name="connsiteX54" fmla="*/ 2698750 w 4616450"/>
                    <a:gd name="connsiteY54" fmla="*/ 882650 h 4222750"/>
                    <a:gd name="connsiteX55" fmla="*/ 2816225 w 4616450"/>
                    <a:gd name="connsiteY55" fmla="*/ 918369 h 4222750"/>
                    <a:gd name="connsiteX56" fmla="*/ 2912268 w 4616450"/>
                    <a:gd name="connsiteY56" fmla="*/ 931863 h 4222750"/>
                    <a:gd name="connsiteX57" fmla="*/ 2977356 w 4616450"/>
                    <a:gd name="connsiteY57" fmla="*/ 978694 h 4222750"/>
                    <a:gd name="connsiteX58" fmla="*/ 3040856 w 4616450"/>
                    <a:gd name="connsiteY58" fmla="*/ 992188 h 4222750"/>
                    <a:gd name="connsiteX59" fmla="*/ 3155155 w 4616450"/>
                    <a:gd name="connsiteY59" fmla="*/ 1021556 h 4222750"/>
                    <a:gd name="connsiteX60" fmla="*/ 3259137 w 4616450"/>
                    <a:gd name="connsiteY60" fmla="*/ 1019175 h 4222750"/>
                    <a:gd name="connsiteX61" fmla="*/ 3303588 w 4616450"/>
                    <a:gd name="connsiteY61" fmla="*/ 1077119 h 4222750"/>
                    <a:gd name="connsiteX62" fmla="*/ 3335337 w 4616450"/>
                    <a:gd name="connsiteY62" fmla="*/ 1158875 h 4222750"/>
                    <a:gd name="connsiteX63" fmla="*/ 3359150 w 4616450"/>
                    <a:gd name="connsiteY63" fmla="*/ 1266824 h 4222750"/>
                    <a:gd name="connsiteX64" fmla="*/ 3484562 w 4616450"/>
                    <a:gd name="connsiteY64" fmla="*/ 1362075 h 4222750"/>
                    <a:gd name="connsiteX65" fmla="*/ 3549650 w 4616450"/>
                    <a:gd name="connsiteY65" fmla="*/ 1416050 h 4222750"/>
                    <a:gd name="connsiteX66" fmla="*/ 3613150 w 4616450"/>
                    <a:gd name="connsiteY66" fmla="*/ 1458913 h 4222750"/>
                    <a:gd name="connsiteX67" fmla="*/ 3602831 w 4616450"/>
                    <a:gd name="connsiteY67" fmla="*/ 1524000 h 4222750"/>
                    <a:gd name="connsiteX68" fmla="*/ 3648869 w 4616450"/>
                    <a:gd name="connsiteY68" fmla="*/ 1535112 h 4222750"/>
                    <a:gd name="connsiteX69" fmla="*/ 3689350 w 4616450"/>
                    <a:gd name="connsiteY69" fmla="*/ 1561306 h 4222750"/>
                    <a:gd name="connsiteX70" fmla="*/ 3683000 w 4616450"/>
                    <a:gd name="connsiteY70" fmla="*/ 1625600 h 4222750"/>
                    <a:gd name="connsiteX71" fmla="*/ 3746500 w 4616450"/>
                    <a:gd name="connsiteY71" fmla="*/ 1644650 h 4222750"/>
                    <a:gd name="connsiteX72" fmla="*/ 3727450 w 4616450"/>
                    <a:gd name="connsiteY72" fmla="*/ 1701800 h 4222750"/>
                    <a:gd name="connsiteX73" fmla="*/ 3759200 w 4616450"/>
                    <a:gd name="connsiteY73" fmla="*/ 1758950 h 4222750"/>
                    <a:gd name="connsiteX74" fmla="*/ 3751263 w 4616450"/>
                    <a:gd name="connsiteY74" fmla="*/ 1791493 h 4222750"/>
                    <a:gd name="connsiteX75" fmla="*/ 3854450 w 4616450"/>
                    <a:gd name="connsiteY75" fmla="*/ 1765300 h 4222750"/>
                    <a:gd name="connsiteX76" fmla="*/ 3836988 w 4616450"/>
                    <a:gd name="connsiteY76" fmla="*/ 1828007 h 4222750"/>
                    <a:gd name="connsiteX77" fmla="*/ 3896519 w 4616450"/>
                    <a:gd name="connsiteY77" fmla="*/ 1830387 h 4222750"/>
                    <a:gd name="connsiteX78" fmla="*/ 3953669 w 4616450"/>
                    <a:gd name="connsiteY78" fmla="*/ 1902618 h 4222750"/>
                    <a:gd name="connsiteX79" fmla="*/ 3860800 w 4616450"/>
                    <a:gd name="connsiteY79" fmla="*/ 1892300 h 4222750"/>
                    <a:gd name="connsiteX80" fmla="*/ 3778250 w 4616450"/>
                    <a:gd name="connsiteY80" fmla="*/ 1898650 h 4222750"/>
                    <a:gd name="connsiteX81" fmla="*/ 3740150 w 4616450"/>
                    <a:gd name="connsiteY81" fmla="*/ 2222500 h 4222750"/>
                    <a:gd name="connsiteX82" fmla="*/ 3733800 w 4616450"/>
                    <a:gd name="connsiteY82" fmla="*/ 2336800 h 4222750"/>
                    <a:gd name="connsiteX83" fmla="*/ 3714750 w 4616450"/>
                    <a:gd name="connsiteY83" fmla="*/ 2457450 h 4222750"/>
                    <a:gd name="connsiteX84" fmla="*/ 3804444 w 4616450"/>
                    <a:gd name="connsiteY84" fmla="*/ 2638425 h 4222750"/>
                    <a:gd name="connsiteX85" fmla="*/ 3731419 w 4616450"/>
                    <a:gd name="connsiteY85" fmla="*/ 2676525 h 4222750"/>
                    <a:gd name="connsiteX86" fmla="*/ 3714750 w 4616450"/>
                    <a:gd name="connsiteY86" fmla="*/ 2705100 h 4222750"/>
                    <a:gd name="connsiteX87" fmla="*/ 3724275 w 4616450"/>
                    <a:gd name="connsiteY87" fmla="*/ 2762250 h 4222750"/>
                    <a:gd name="connsiteX88" fmla="*/ 3816350 w 4616450"/>
                    <a:gd name="connsiteY88" fmla="*/ 2813050 h 4222750"/>
                    <a:gd name="connsiteX89" fmla="*/ 3835400 w 4616450"/>
                    <a:gd name="connsiteY89" fmla="*/ 2857500 h 4222750"/>
                    <a:gd name="connsiteX90" fmla="*/ 3930650 w 4616450"/>
                    <a:gd name="connsiteY90" fmla="*/ 2819400 h 4222750"/>
                    <a:gd name="connsiteX91" fmla="*/ 3949700 w 4616450"/>
                    <a:gd name="connsiteY91" fmla="*/ 2908300 h 4222750"/>
                    <a:gd name="connsiteX92" fmla="*/ 4025900 w 4616450"/>
                    <a:gd name="connsiteY92" fmla="*/ 2965450 h 4222750"/>
                    <a:gd name="connsiteX93" fmla="*/ 4088606 w 4616450"/>
                    <a:gd name="connsiteY93" fmla="*/ 3019425 h 4222750"/>
                    <a:gd name="connsiteX94" fmla="*/ 4143375 w 4616450"/>
                    <a:gd name="connsiteY94" fmla="*/ 3086100 h 4222750"/>
                    <a:gd name="connsiteX95" fmla="*/ 4229100 w 4616450"/>
                    <a:gd name="connsiteY95" fmla="*/ 3143250 h 4222750"/>
                    <a:gd name="connsiteX96" fmla="*/ 4343400 w 4616450"/>
                    <a:gd name="connsiteY96" fmla="*/ 3200400 h 4222750"/>
                    <a:gd name="connsiteX97" fmla="*/ 4503738 w 4616450"/>
                    <a:gd name="connsiteY97" fmla="*/ 3205163 h 4222750"/>
                    <a:gd name="connsiteX98" fmla="*/ 4575175 w 4616450"/>
                    <a:gd name="connsiteY98" fmla="*/ 3248819 h 4222750"/>
                    <a:gd name="connsiteX99" fmla="*/ 4540250 w 4616450"/>
                    <a:gd name="connsiteY99" fmla="*/ 3346450 h 4222750"/>
                    <a:gd name="connsiteX100" fmla="*/ 4591050 w 4616450"/>
                    <a:gd name="connsiteY100" fmla="*/ 3397250 h 4222750"/>
                    <a:gd name="connsiteX101" fmla="*/ 4595812 w 4616450"/>
                    <a:gd name="connsiteY101" fmla="*/ 3435350 h 4222750"/>
                    <a:gd name="connsiteX102" fmla="*/ 4616450 w 4616450"/>
                    <a:gd name="connsiteY102" fmla="*/ 3473450 h 4222750"/>
                    <a:gd name="connsiteX103" fmla="*/ 4508500 w 4616450"/>
                    <a:gd name="connsiteY103" fmla="*/ 3454400 h 4222750"/>
                    <a:gd name="connsiteX104" fmla="*/ 4425950 w 4616450"/>
                    <a:gd name="connsiteY104" fmla="*/ 3454400 h 4222750"/>
                    <a:gd name="connsiteX105" fmla="*/ 4381500 w 4616450"/>
                    <a:gd name="connsiteY105" fmla="*/ 3492500 h 4222750"/>
                    <a:gd name="connsiteX106" fmla="*/ 4362450 w 4616450"/>
                    <a:gd name="connsiteY106" fmla="*/ 3543300 h 4222750"/>
                    <a:gd name="connsiteX107" fmla="*/ 4375150 w 4616450"/>
                    <a:gd name="connsiteY107" fmla="*/ 3587750 h 4222750"/>
                    <a:gd name="connsiteX108" fmla="*/ 4254500 w 4616450"/>
                    <a:gd name="connsiteY108" fmla="*/ 3619500 h 4222750"/>
                    <a:gd name="connsiteX109" fmla="*/ 4203700 w 4616450"/>
                    <a:gd name="connsiteY109" fmla="*/ 3562350 h 4222750"/>
                    <a:gd name="connsiteX110" fmla="*/ 4178300 w 4616450"/>
                    <a:gd name="connsiteY110" fmla="*/ 3505200 h 4222750"/>
                    <a:gd name="connsiteX111" fmla="*/ 4133850 w 4616450"/>
                    <a:gd name="connsiteY111" fmla="*/ 3505200 h 4222750"/>
                    <a:gd name="connsiteX112" fmla="*/ 4127500 w 4616450"/>
                    <a:gd name="connsiteY112" fmla="*/ 3575050 h 4222750"/>
                    <a:gd name="connsiteX113" fmla="*/ 4019550 w 4616450"/>
                    <a:gd name="connsiteY113" fmla="*/ 3556000 h 4222750"/>
                    <a:gd name="connsiteX114" fmla="*/ 3978275 w 4616450"/>
                    <a:gd name="connsiteY114" fmla="*/ 3617119 h 4222750"/>
                    <a:gd name="connsiteX115" fmla="*/ 3949700 w 4616450"/>
                    <a:gd name="connsiteY115" fmla="*/ 3708400 h 4222750"/>
                    <a:gd name="connsiteX116" fmla="*/ 3949700 w 4616450"/>
                    <a:gd name="connsiteY116" fmla="*/ 3708400 h 4222750"/>
                    <a:gd name="connsiteX117" fmla="*/ 3835400 w 4616450"/>
                    <a:gd name="connsiteY117" fmla="*/ 3722687 h 4222750"/>
                    <a:gd name="connsiteX118" fmla="*/ 3797300 w 4616450"/>
                    <a:gd name="connsiteY118" fmla="*/ 3835400 h 4222750"/>
                    <a:gd name="connsiteX119" fmla="*/ 3733800 w 4616450"/>
                    <a:gd name="connsiteY119" fmla="*/ 3841750 h 4222750"/>
                    <a:gd name="connsiteX120" fmla="*/ 3740150 w 4616450"/>
                    <a:gd name="connsiteY120" fmla="*/ 4135438 h 4222750"/>
                    <a:gd name="connsiteX121" fmla="*/ 3638550 w 4616450"/>
                    <a:gd name="connsiteY121" fmla="*/ 4203700 h 4222750"/>
                    <a:gd name="connsiteX122" fmla="*/ 3511550 w 4616450"/>
                    <a:gd name="connsiteY122" fmla="*/ 4038600 h 4222750"/>
                    <a:gd name="connsiteX123" fmla="*/ 3473450 w 4616450"/>
                    <a:gd name="connsiteY123" fmla="*/ 4032250 h 4222750"/>
                    <a:gd name="connsiteX124" fmla="*/ 3441700 w 4616450"/>
                    <a:gd name="connsiteY124" fmla="*/ 4089400 h 4222750"/>
                    <a:gd name="connsiteX125" fmla="*/ 3397250 w 4616450"/>
                    <a:gd name="connsiteY125" fmla="*/ 4127500 h 4222750"/>
                    <a:gd name="connsiteX126" fmla="*/ 3314700 w 4616450"/>
                    <a:gd name="connsiteY126" fmla="*/ 4121150 h 4222750"/>
                    <a:gd name="connsiteX127" fmla="*/ 3225800 w 4616450"/>
                    <a:gd name="connsiteY127" fmla="*/ 4095750 h 4222750"/>
                    <a:gd name="connsiteX128" fmla="*/ 3194050 w 4616450"/>
                    <a:gd name="connsiteY128" fmla="*/ 4038600 h 4222750"/>
                    <a:gd name="connsiteX129" fmla="*/ 3130550 w 4616450"/>
                    <a:gd name="connsiteY129" fmla="*/ 4070350 h 4222750"/>
                    <a:gd name="connsiteX130" fmla="*/ 3054350 w 4616450"/>
                    <a:gd name="connsiteY130" fmla="*/ 4032250 h 4222750"/>
                    <a:gd name="connsiteX131" fmla="*/ 2882900 w 4616450"/>
                    <a:gd name="connsiteY131" fmla="*/ 4222750 h 4222750"/>
                    <a:gd name="connsiteX132" fmla="*/ 2819400 w 4616450"/>
                    <a:gd name="connsiteY132" fmla="*/ 4203700 h 4222750"/>
                    <a:gd name="connsiteX133" fmla="*/ 2898775 w 4616450"/>
                    <a:gd name="connsiteY133" fmla="*/ 4117975 h 4222750"/>
                    <a:gd name="connsiteX134" fmla="*/ 2832100 w 4616450"/>
                    <a:gd name="connsiteY134" fmla="*/ 4102100 h 4222750"/>
                    <a:gd name="connsiteX135" fmla="*/ 2832100 w 4616450"/>
                    <a:gd name="connsiteY135" fmla="*/ 4013200 h 4222750"/>
                    <a:gd name="connsiteX136" fmla="*/ 2882900 w 4616450"/>
                    <a:gd name="connsiteY136" fmla="*/ 3956050 h 4222750"/>
                    <a:gd name="connsiteX137" fmla="*/ 2813050 w 4616450"/>
                    <a:gd name="connsiteY137" fmla="*/ 3943350 h 4222750"/>
                    <a:gd name="connsiteX138" fmla="*/ 2749550 w 4616450"/>
                    <a:gd name="connsiteY138" fmla="*/ 3987800 h 4222750"/>
                    <a:gd name="connsiteX139" fmla="*/ 2743200 w 4616450"/>
                    <a:gd name="connsiteY139" fmla="*/ 3943350 h 4222750"/>
                    <a:gd name="connsiteX140" fmla="*/ 2806700 w 4616450"/>
                    <a:gd name="connsiteY140" fmla="*/ 3867150 h 4222750"/>
                    <a:gd name="connsiteX141" fmla="*/ 2800350 w 4616450"/>
                    <a:gd name="connsiteY141" fmla="*/ 3835400 h 4222750"/>
                    <a:gd name="connsiteX142" fmla="*/ 2889250 w 4616450"/>
                    <a:gd name="connsiteY142" fmla="*/ 3733800 h 4222750"/>
                    <a:gd name="connsiteX143" fmla="*/ 2927350 w 4616450"/>
                    <a:gd name="connsiteY143" fmla="*/ 3657600 h 4222750"/>
                    <a:gd name="connsiteX144" fmla="*/ 2933700 w 4616450"/>
                    <a:gd name="connsiteY144" fmla="*/ 3600450 h 4222750"/>
                    <a:gd name="connsiteX145" fmla="*/ 3035300 w 4616450"/>
                    <a:gd name="connsiteY145" fmla="*/ 3448050 h 4222750"/>
                    <a:gd name="connsiteX146" fmla="*/ 2861468 w 4616450"/>
                    <a:gd name="connsiteY146" fmla="*/ 3317081 h 4222750"/>
                    <a:gd name="connsiteX147" fmla="*/ 2984500 w 4616450"/>
                    <a:gd name="connsiteY147" fmla="*/ 3149600 h 4222750"/>
                    <a:gd name="connsiteX148" fmla="*/ 2965450 w 4616450"/>
                    <a:gd name="connsiteY148" fmla="*/ 3117850 h 4222750"/>
                    <a:gd name="connsiteX149" fmla="*/ 2933700 w 4616450"/>
                    <a:gd name="connsiteY149" fmla="*/ 3111500 h 4222750"/>
                    <a:gd name="connsiteX150" fmla="*/ 2908300 w 4616450"/>
                    <a:gd name="connsiteY150" fmla="*/ 3155950 h 4222750"/>
                    <a:gd name="connsiteX151" fmla="*/ 2755900 w 4616450"/>
                    <a:gd name="connsiteY151" fmla="*/ 3098800 h 4222750"/>
                    <a:gd name="connsiteX152" fmla="*/ 2705100 w 4616450"/>
                    <a:gd name="connsiteY152" fmla="*/ 3092450 h 4222750"/>
                    <a:gd name="connsiteX153" fmla="*/ 2622550 w 4616450"/>
                    <a:gd name="connsiteY153" fmla="*/ 3149600 h 4222750"/>
                    <a:gd name="connsiteX154" fmla="*/ 2571750 w 4616450"/>
                    <a:gd name="connsiteY154" fmla="*/ 3111500 h 4222750"/>
                    <a:gd name="connsiteX155" fmla="*/ 2501900 w 4616450"/>
                    <a:gd name="connsiteY155" fmla="*/ 3149600 h 4222750"/>
                    <a:gd name="connsiteX156" fmla="*/ 2514600 w 4616450"/>
                    <a:gd name="connsiteY156" fmla="*/ 3213100 h 4222750"/>
                    <a:gd name="connsiteX157" fmla="*/ 2482850 w 4616450"/>
                    <a:gd name="connsiteY157" fmla="*/ 3352800 h 4222750"/>
                    <a:gd name="connsiteX158" fmla="*/ 2400300 w 4616450"/>
                    <a:gd name="connsiteY158" fmla="*/ 3333750 h 4222750"/>
                    <a:gd name="connsiteX159" fmla="*/ 2381250 w 4616450"/>
                    <a:gd name="connsiteY159" fmla="*/ 3429000 h 4222750"/>
                    <a:gd name="connsiteX160" fmla="*/ 2381250 w 4616450"/>
                    <a:gd name="connsiteY160" fmla="*/ 3511550 h 4222750"/>
                    <a:gd name="connsiteX161" fmla="*/ 2381250 w 4616450"/>
                    <a:gd name="connsiteY161" fmla="*/ 3619500 h 4222750"/>
                    <a:gd name="connsiteX162" fmla="*/ 2406650 w 4616450"/>
                    <a:gd name="connsiteY162" fmla="*/ 3695700 h 4222750"/>
                    <a:gd name="connsiteX163" fmla="*/ 2444750 w 4616450"/>
                    <a:gd name="connsiteY163" fmla="*/ 3740150 h 4222750"/>
                    <a:gd name="connsiteX164" fmla="*/ 2476500 w 4616450"/>
                    <a:gd name="connsiteY164" fmla="*/ 3771900 h 4222750"/>
                    <a:gd name="connsiteX165" fmla="*/ 2413000 w 4616450"/>
                    <a:gd name="connsiteY165" fmla="*/ 3829050 h 4222750"/>
                    <a:gd name="connsiteX166" fmla="*/ 2381250 w 4616450"/>
                    <a:gd name="connsiteY166" fmla="*/ 3759200 h 4222750"/>
                    <a:gd name="connsiteX167" fmla="*/ 2381250 w 4616450"/>
                    <a:gd name="connsiteY167" fmla="*/ 3759200 h 4222750"/>
                    <a:gd name="connsiteX168" fmla="*/ 2298700 w 4616450"/>
                    <a:gd name="connsiteY168" fmla="*/ 3670300 h 4222750"/>
                    <a:gd name="connsiteX169" fmla="*/ 2190750 w 4616450"/>
                    <a:gd name="connsiteY169" fmla="*/ 3676650 h 4222750"/>
                    <a:gd name="connsiteX170" fmla="*/ 2146300 w 4616450"/>
                    <a:gd name="connsiteY170" fmla="*/ 3632200 h 4222750"/>
                    <a:gd name="connsiteX171" fmla="*/ 2178050 w 4616450"/>
                    <a:gd name="connsiteY171" fmla="*/ 3556000 h 4222750"/>
                    <a:gd name="connsiteX172" fmla="*/ 2222500 w 4616450"/>
                    <a:gd name="connsiteY172" fmla="*/ 3473450 h 4222750"/>
                    <a:gd name="connsiteX173" fmla="*/ 2228850 w 4616450"/>
                    <a:gd name="connsiteY173" fmla="*/ 3397250 h 4222750"/>
                    <a:gd name="connsiteX174" fmla="*/ 2190750 w 4616450"/>
                    <a:gd name="connsiteY174" fmla="*/ 3340100 h 4222750"/>
                    <a:gd name="connsiteX175" fmla="*/ 2139950 w 4616450"/>
                    <a:gd name="connsiteY175" fmla="*/ 3340100 h 4222750"/>
                    <a:gd name="connsiteX176" fmla="*/ 2209800 w 4616450"/>
                    <a:gd name="connsiteY176" fmla="*/ 3295650 h 4222750"/>
                    <a:gd name="connsiteX177" fmla="*/ 2317750 w 4616450"/>
                    <a:gd name="connsiteY177" fmla="*/ 3238500 h 4222750"/>
                    <a:gd name="connsiteX178" fmla="*/ 2336800 w 4616450"/>
                    <a:gd name="connsiteY178" fmla="*/ 3143250 h 4222750"/>
                    <a:gd name="connsiteX179" fmla="*/ 2355850 w 4616450"/>
                    <a:gd name="connsiteY179" fmla="*/ 3092450 h 4222750"/>
                    <a:gd name="connsiteX180" fmla="*/ 2432050 w 4616450"/>
                    <a:gd name="connsiteY180" fmla="*/ 3035300 h 4222750"/>
                    <a:gd name="connsiteX181" fmla="*/ 2368550 w 4616450"/>
                    <a:gd name="connsiteY181" fmla="*/ 2952750 h 4222750"/>
                    <a:gd name="connsiteX182" fmla="*/ 2311400 w 4616450"/>
                    <a:gd name="connsiteY182" fmla="*/ 2978150 h 4222750"/>
                    <a:gd name="connsiteX183" fmla="*/ 2203450 w 4616450"/>
                    <a:gd name="connsiteY183" fmla="*/ 2965450 h 4222750"/>
                    <a:gd name="connsiteX184" fmla="*/ 2139950 w 4616450"/>
                    <a:gd name="connsiteY184" fmla="*/ 2952750 h 4222750"/>
                    <a:gd name="connsiteX185" fmla="*/ 2082800 w 4616450"/>
                    <a:gd name="connsiteY185" fmla="*/ 2844800 h 4222750"/>
                    <a:gd name="connsiteX186" fmla="*/ 2012950 w 4616450"/>
                    <a:gd name="connsiteY186" fmla="*/ 2819400 h 4222750"/>
                    <a:gd name="connsiteX187" fmla="*/ 1898650 w 4616450"/>
                    <a:gd name="connsiteY187" fmla="*/ 2832100 h 4222750"/>
                    <a:gd name="connsiteX188" fmla="*/ 1828800 w 4616450"/>
                    <a:gd name="connsiteY188" fmla="*/ 2870200 h 4222750"/>
                    <a:gd name="connsiteX189" fmla="*/ 1758950 w 4616450"/>
                    <a:gd name="connsiteY189" fmla="*/ 2857500 h 4222750"/>
                    <a:gd name="connsiteX190" fmla="*/ 1797050 w 4616450"/>
                    <a:gd name="connsiteY190" fmla="*/ 2762250 h 4222750"/>
                    <a:gd name="connsiteX191" fmla="*/ 1720850 w 4616450"/>
                    <a:gd name="connsiteY191" fmla="*/ 2730500 h 4222750"/>
                    <a:gd name="connsiteX192" fmla="*/ 1676400 w 4616450"/>
                    <a:gd name="connsiteY192" fmla="*/ 2730500 h 4222750"/>
                    <a:gd name="connsiteX193" fmla="*/ 1631950 w 4616450"/>
                    <a:gd name="connsiteY193" fmla="*/ 2711450 h 4222750"/>
                    <a:gd name="connsiteX194" fmla="*/ 1593850 w 4616450"/>
                    <a:gd name="connsiteY194" fmla="*/ 2806700 h 4222750"/>
                    <a:gd name="connsiteX195" fmla="*/ 1581150 w 4616450"/>
                    <a:gd name="connsiteY195" fmla="*/ 2743200 h 4222750"/>
                    <a:gd name="connsiteX196" fmla="*/ 1555750 w 4616450"/>
                    <a:gd name="connsiteY196" fmla="*/ 2673350 h 4222750"/>
                    <a:gd name="connsiteX197" fmla="*/ 1530350 w 4616450"/>
                    <a:gd name="connsiteY197" fmla="*/ 2711450 h 4222750"/>
                    <a:gd name="connsiteX198" fmla="*/ 1517650 w 4616450"/>
                    <a:gd name="connsiteY198" fmla="*/ 2654300 h 4222750"/>
                    <a:gd name="connsiteX199" fmla="*/ 1473200 w 4616450"/>
                    <a:gd name="connsiteY199" fmla="*/ 2635250 h 4222750"/>
                    <a:gd name="connsiteX200" fmla="*/ 1397000 w 4616450"/>
                    <a:gd name="connsiteY200" fmla="*/ 2603500 h 4222750"/>
                    <a:gd name="connsiteX201" fmla="*/ 1308100 w 4616450"/>
                    <a:gd name="connsiteY201" fmla="*/ 2667000 h 4222750"/>
                    <a:gd name="connsiteX202" fmla="*/ 1200150 w 4616450"/>
                    <a:gd name="connsiteY202" fmla="*/ 2584450 h 4222750"/>
                    <a:gd name="connsiteX203" fmla="*/ 1127125 w 4616450"/>
                    <a:gd name="connsiteY203" fmla="*/ 2593975 h 4222750"/>
                    <a:gd name="connsiteX204" fmla="*/ 1046162 w 4616450"/>
                    <a:gd name="connsiteY204" fmla="*/ 2597150 h 4222750"/>
                    <a:gd name="connsiteX205" fmla="*/ 1011238 w 4616450"/>
                    <a:gd name="connsiteY205" fmla="*/ 2541588 h 4222750"/>
                    <a:gd name="connsiteX206" fmla="*/ 1009650 w 4616450"/>
                    <a:gd name="connsiteY206" fmla="*/ 2463800 h 4222750"/>
                    <a:gd name="connsiteX207" fmla="*/ 1066800 w 4616450"/>
                    <a:gd name="connsiteY207" fmla="*/ 2413000 h 4222750"/>
                    <a:gd name="connsiteX208" fmla="*/ 1028700 w 4616450"/>
                    <a:gd name="connsiteY208" fmla="*/ 2368550 h 4222750"/>
                    <a:gd name="connsiteX209" fmla="*/ 990600 w 4616450"/>
                    <a:gd name="connsiteY209" fmla="*/ 2343150 h 4222750"/>
                    <a:gd name="connsiteX210" fmla="*/ 889000 w 4616450"/>
                    <a:gd name="connsiteY210" fmla="*/ 2324100 h 4222750"/>
                    <a:gd name="connsiteX211" fmla="*/ 787400 w 4616450"/>
                    <a:gd name="connsiteY211" fmla="*/ 2311400 h 4222750"/>
                    <a:gd name="connsiteX212" fmla="*/ 777875 w 4616450"/>
                    <a:gd name="connsiteY212" fmla="*/ 2245519 h 4222750"/>
                    <a:gd name="connsiteX213" fmla="*/ 805656 w 4616450"/>
                    <a:gd name="connsiteY213" fmla="*/ 2173288 h 4222750"/>
                    <a:gd name="connsiteX0" fmla="*/ 114300 w 4616450"/>
                    <a:gd name="connsiteY0" fmla="*/ 533400 h 4222750"/>
                    <a:gd name="connsiteX1" fmla="*/ 69850 w 4616450"/>
                    <a:gd name="connsiteY1" fmla="*/ 488950 h 4222750"/>
                    <a:gd name="connsiteX2" fmla="*/ 127000 w 4616450"/>
                    <a:gd name="connsiteY2" fmla="*/ 425450 h 4222750"/>
                    <a:gd name="connsiteX3" fmla="*/ 76200 w 4616450"/>
                    <a:gd name="connsiteY3" fmla="*/ 368300 h 4222750"/>
                    <a:gd name="connsiteX4" fmla="*/ 0 w 4616450"/>
                    <a:gd name="connsiteY4" fmla="*/ 355600 h 4222750"/>
                    <a:gd name="connsiteX5" fmla="*/ 95250 w 4616450"/>
                    <a:gd name="connsiteY5" fmla="*/ 241300 h 4222750"/>
                    <a:gd name="connsiteX6" fmla="*/ 228600 w 4616450"/>
                    <a:gd name="connsiteY6" fmla="*/ 127000 h 4222750"/>
                    <a:gd name="connsiteX7" fmla="*/ 247650 w 4616450"/>
                    <a:gd name="connsiteY7" fmla="*/ 152400 h 4222750"/>
                    <a:gd name="connsiteX8" fmla="*/ 323850 w 4616450"/>
                    <a:gd name="connsiteY8" fmla="*/ 88900 h 4222750"/>
                    <a:gd name="connsiteX9" fmla="*/ 361950 w 4616450"/>
                    <a:gd name="connsiteY9" fmla="*/ 152400 h 4222750"/>
                    <a:gd name="connsiteX10" fmla="*/ 419100 w 4616450"/>
                    <a:gd name="connsiteY10" fmla="*/ 146050 h 4222750"/>
                    <a:gd name="connsiteX11" fmla="*/ 444500 w 4616450"/>
                    <a:gd name="connsiteY11" fmla="*/ 127000 h 4222750"/>
                    <a:gd name="connsiteX12" fmla="*/ 508000 w 4616450"/>
                    <a:gd name="connsiteY12" fmla="*/ 146050 h 4222750"/>
                    <a:gd name="connsiteX13" fmla="*/ 622300 w 4616450"/>
                    <a:gd name="connsiteY13" fmla="*/ 88900 h 4222750"/>
                    <a:gd name="connsiteX14" fmla="*/ 679450 w 4616450"/>
                    <a:gd name="connsiteY14" fmla="*/ 44450 h 4222750"/>
                    <a:gd name="connsiteX15" fmla="*/ 723900 w 4616450"/>
                    <a:gd name="connsiteY15" fmla="*/ 63500 h 4222750"/>
                    <a:gd name="connsiteX16" fmla="*/ 754856 w 4616450"/>
                    <a:gd name="connsiteY16" fmla="*/ 42862 h 4222750"/>
                    <a:gd name="connsiteX17" fmla="*/ 730250 w 4616450"/>
                    <a:gd name="connsiteY17" fmla="*/ 12700 h 4222750"/>
                    <a:gd name="connsiteX18" fmla="*/ 762000 w 4616450"/>
                    <a:gd name="connsiteY18" fmla="*/ 0 h 4222750"/>
                    <a:gd name="connsiteX19" fmla="*/ 762000 w 4616450"/>
                    <a:gd name="connsiteY19" fmla="*/ 0 h 4222750"/>
                    <a:gd name="connsiteX20" fmla="*/ 863600 w 4616450"/>
                    <a:gd name="connsiteY20" fmla="*/ 50800 h 4222750"/>
                    <a:gd name="connsiteX21" fmla="*/ 927100 w 4616450"/>
                    <a:gd name="connsiteY21" fmla="*/ 50800 h 4222750"/>
                    <a:gd name="connsiteX22" fmla="*/ 971550 w 4616450"/>
                    <a:gd name="connsiteY22" fmla="*/ 101600 h 4222750"/>
                    <a:gd name="connsiteX23" fmla="*/ 1009650 w 4616450"/>
                    <a:gd name="connsiteY23" fmla="*/ 101600 h 4222750"/>
                    <a:gd name="connsiteX24" fmla="*/ 1009650 w 4616450"/>
                    <a:gd name="connsiteY24" fmla="*/ 50800 h 4222750"/>
                    <a:gd name="connsiteX25" fmla="*/ 988218 w 4616450"/>
                    <a:gd name="connsiteY25" fmla="*/ 26988 h 4222750"/>
                    <a:gd name="connsiteX26" fmla="*/ 1028700 w 4616450"/>
                    <a:gd name="connsiteY26" fmla="*/ 6350 h 4222750"/>
                    <a:gd name="connsiteX27" fmla="*/ 1047750 w 4616450"/>
                    <a:gd name="connsiteY27" fmla="*/ 25400 h 4222750"/>
                    <a:gd name="connsiteX28" fmla="*/ 1098550 w 4616450"/>
                    <a:gd name="connsiteY28" fmla="*/ 6350 h 4222750"/>
                    <a:gd name="connsiteX29" fmla="*/ 1193800 w 4616450"/>
                    <a:gd name="connsiteY29" fmla="*/ 63500 h 4222750"/>
                    <a:gd name="connsiteX30" fmla="*/ 1200150 w 4616450"/>
                    <a:gd name="connsiteY30" fmla="*/ 101600 h 4222750"/>
                    <a:gd name="connsiteX31" fmla="*/ 1238250 w 4616450"/>
                    <a:gd name="connsiteY31" fmla="*/ 133350 h 4222750"/>
                    <a:gd name="connsiteX32" fmla="*/ 1308100 w 4616450"/>
                    <a:gd name="connsiteY32" fmla="*/ 165100 h 4222750"/>
                    <a:gd name="connsiteX33" fmla="*/ 1323182 w 4616450"/>
                    <a:gd name="connsiteY33" fmla="*/ 227012 h 4222750"/>
                    <a:gd name="connsiteX34" fmla="*/ 1365250 w 4616450"/>
                    <a:gd name="connsiteY34" fmla="*/ 285750 h 4222750"/>
                    <a:gd name="connsiteX35" fmla="*/ 1441450 w 4616450"/>
                    <a:gd name="connsiteY35" fmla="*/ 266700 h 4222750"/>
                    <a:gd name="connsiteX36" fmla="*/ 1466850 w 4616450"/>
                    <a:gd name="connsiteY36" fmla="*/ 304800 h 4222750"/>
                    <a:gd name="connsiteX37" fmla="*/ 1524000 w 4616450"/>
                    <a:gd name="connsiteY37" fmla="*/ 342900 h 4222750"/>
                    <a:gd name="connsiteX38" fmla="*/ 1606550 w 4616450"/>
                    <a:gd name="connsiteY38" fmla="*/ 336550 h 4222750"/>
                    <a:gd name="connsiteX39" fmla="*/ 1631950 w 4616450"/>
                    <a:gd name="connsiteY39" fmla="*/ 381000 h 4222750"/>
                    <a:gd name="connsiteX40" fmla="*/ 1714500 w 4616450"/>
                    <a:gd name="connsiteY40" fmla="*/ 406400 h 4222750"/>
                    <a:gd name="connsiteX41" fmla="*/ 1790700 w 4616450"/>
                    <a:gd name="connsiteY41" fmla="*/ 444500 h 4222750"/>
                    <a:gd name="connsiteX42" fmla="*/ 1905000 w 4616450"/>
                    <a:gd name="connsiteY42" fmla="*/ 495300 h 4222750"/>
                    <a:gd name="connsiteX43" fmla="*/ 2000250 w 4616450"/>
                    <a:gd name="connsiteY43" fmla="*/ 533400 h 4222750"/>
                    <a:gd name="connsiteX44" fmla="*/ 2038350 w 4616450"/>
                    <a:gd name="connsiteY44" fmla="*/ 584200 h 4222750"/>
                    <a:gd name="connsiteX45" fmla="*/ 2063750 w 4616450"/>
                    <a:gd name="connsiteY45" fmla="*/ 628650 h 4222750"/>
                    <a:gd name="connsiteX46" fmla="*/ 2056606 w 4616450"/>
                    <a:gd name="connsiteY46" fmla="*/ 692150 h 4222750"/>
                    <a:gd name="connsiteX47" fmla="*/ 2190750 w 4616450"/>
                    <a:gd name="connsiteY47" fmla="*/ 749300 h 4222750"/>
                    <a:gd name="connsiteX48" fmla="*/ 2286000 w 4616450"/>
                    <a:gd name="connsiteY48" fmla="*/ 742950 h 4222750"/>
                    <a:gd name="connsiteX49" fmla="*/ 2425700 w 4616450"/>
                    <a:gd name="connsiteY49" fmla="*/ 755650 h 4222750"/>
                    <a:gd name="connsiteX50" fmla="*/ 2489200 w 4616450"/>
                    <a:gd name="connsiteY50" fmla="*/ 755650 h 4222750"/>
                    <a:gd name="connsiteX51" fmla="*/ 2565400 w 4616450"/>
                    <a:gd name="connsiteY51" fmla="*/ 793750 h 4222750"/>
                    <a:gd name="connsiteX52" fmla="*/ 2641600 w 4616450"/>
                    <a:gd name="connsiteY52" fmla="*/ 800100 h 4222750"/>
                    <a:gd name="connsiteX53" fmla="*/ 2641600 w 4616450"/>
                    <a:gd name="connsiteY53" fmla="*/ 800100 h 4222750"/>
                    <a:gd name="connsiteX54" fmla="*/ 2698750 w 4616450"/>
                    <a:gd name="connsiteY54" fmla="*/ 882650 h 4222750"/>
                    <a:gd name="connsiteX55" fmla="*/ 2816225 w 4616450"/>
                    <a:gd name="connsiteY55" fmla="*/ 918369 h 4222750"/>
                    <a:gd name="connsiteX56" fmla="*/ 2912268 w 4616450"/>
                    <a:gd name="connsiteY56" fmla="*/ 931863 h 4222750"/>
                    <a:gd name="connsiteX57" fmla="*/ 2977356 w 4616450"/>
                    <a:gd name="connsiteY57" fmla="*/ 978694 h 4222750"/>
                    <a:gd name="connsiteX58" fmla="*/ 3040856 w 4616450"/>
                    <a:gd name="connsiteY58" fmla="*/ 992188 h 4222750"/>
                    <a:gd name="connsiteX59" fmla="*/ 3155155 w 4616450"/>
                    <a:gd name="connsiteY59" fmla="*/ 1021556 h 4222750"/>
                    <a:gd name="connsiteX60" fmla="*/ 3259137 w 4616450"/>
                    <a:gd name="connsiteY60" fmla="*/ 1019175 h 4222750"/>
                    <a:gd name="connsiteX61" fmla="*/ 3303588 w 4616450"/>
                    <a:gd name="connsiteY61" fmla="*/ 1077119 h 4222750"/>
                    <a:gd name="connsiteX62" fmla="*/ 3335337 w 4616450"/>
                    <a:gd name="connsiteY62" fmla="*/ 1158875 h 4222750"/>
                    <a:gd name="connsiteX63" fmla="*/ 3359150 w 4616450"/>
                    <a:gd name="connsiteY63" fmla="*/ 1266824 h 4222750"/>
                    <a:gd name="connsiteX64" fmla="*/ 3484562 w 4616450"/>
                    <a:gd name="connsiteY64" fmla="*/ 1362075 h 4222750"/>
                    <a:gd name="connsiteX65" fmla="*/ 3549650 w 4616450"/>
                    <a:gd name="connsiteY65" fmla="*/ 1416050 h 4222750"/>
                    <a:gd name="connsiteX66" fmla="*/ 3613150 w 4616450"/>
                    <a:gd name="connsiteY66" fmla="*/ 1458913 h 4222750"/>
                    <a:gd name="connsiteX67" fmla="*/ 3602831 w 4616450"/>
                    <a:gd name="connsiteY67" fmla="*/ 1524000 h 4222750"/>
                    <a:gd name="connsiteX68" fmla="*/ 3648869 w 4616450"/>
                    <a:gd name="connsiteY68" fmla="*/ 1535112 h 4222750"/>
                    <a:gd name="connsiteX69" fmla="*/ 3689350 w 4616450"/>
                    <a:gd name="connsiteY69" fmla="*/ 1561306 h 4222750"/>
                    <a:gd name="connsiteX70" fmla="*/ 3683000 w 4616450"/>
                    <a:gd name="connsiteY70" fmla="*/ 1625600 h 4222750"/>
                    <a:gd name="connsiteX71" fmla="*/ 3746500 w 4616450"/>
                    <a:gd name="connsiteY71" fmla="*/ 1644650 h 4222750"/>
                    <a:gd name="connsiteX72" fmla="*/ 3727450 w 4616450"/>
                    <a:gd name="connsiteY72" fmla="*/ 1701800 h 4222750"/>
                    <a:gd name="connsiteX73" fmla="*/ 3759200 w 4616450"/>
                    <a:gd name="connsiteY73" fmla="*/ 1758950 h 4222750"/>
                    <a:gd name="connsiteX74" fmla="*/ 3751263 w 4616450"/>
                    <a:gd name="connsiteY74" fmla="*/ 1791493 h 4222750"/>
                    <a:gd name="connsiteX75" fmla="*/ 3854450 w 4616450"/>
                    <a:gd name="connsiteY75" fmla="*/ 1765300 h 4222750"/>
                    <a:gd name="connsiteX76" fmla="*/ 3836988 w 4616450"/>
                    <a:gd name="connsiteY76" fmla="*/ 1828007 h 4222750"/>
                    <a:gd name="connsiteX77" fmla="*/ 3896519 w 4616450"/>
                    <a:gd name="connsiteY77" fmla="*/ 1830387 h 4222750"/>
                    <a:gd name="connsiteX78" fmla="*/ 3953669 w 4616450"/>
                    <a:gd name="connsiteY78" fmla="*/ 1902618 h 4222750"/>
                    <a:gd name="connsiteX79" fmla="*/ 3860800 w 4616450"/>
                    <a:gd name="connsiteY79" fmla="*/ 1892300 h 4222750"/>
                    <a:gd name="connsiteX80" fmla="*/ 3778250 w 4616450"/>
                    <a:gd name="connsiteY80" fmla="*/ 1898650 h 4222750"/>
                    <a:gd name="connsiteX81" fmla="*/ 3740150 w 4616450"/>
                    <a:gd name="connsiteY81" fmla="*/ 2222500 h 4222750"/>
                    <a:gd name="connsiteX82" fmla="*/ 3733800 w 4616450"/>
                    <a:gd name="connsiteY82" fmla="*/ 2336800 h 4222750"/>
                    <a:gd name="connsiteX83" fmla="*/ 3714750 w 4616450"/>
                    <a:gd name="connsiteY83" fmla="*/ 2457450 h 4222750"/>
                    <a:gd name="connsiteX84" fmla="*/ 3804444 w 4616450"/>
                    <a:gd name="connsiteY84" fmla="*/ 2638425 h 4222750"/>
                    <a:gd name="connsiteX85" fmla="*/ 3731419 w 4616450"/>
                    <a:gd name="connsiteY85" fmla="*/ 2676525 h 4222750"/>
                    <a:gd name="connsiteX86" fmla="*/ 3714750 w 4616450"/>
                    <a:gd name="connsiteY86" fmla="*/ 2705100 h 4222750"/>
                    <a:gd name="connsiteX87" fmla="*/ 3724275 w 4616450"/>
                    <a:gd name="connsiteY87" fmla="*/ 2762250 h 4222750"/>
                    <a:gd name="connsiteX88" fmla="*/ 3816350 w 4616450"/>
                    <a:gd name="connsiteY88" fmla="*/ 2813050 h 4222750"/>
                    <a:gd name="connsiteX89" fmla="*/ 3835400 w 4616450"/>
                    <a:gd name="connsiteY89" fmla="*/ 2857500 h 4222750"/>
                    <a:gd name="connsiteX90" fmla="*/ 3930650 w 4616450"/>
                    <a:gd name="connsiteY90" fmla="*/ 2819400 h 4222750"/>
                    <a:gd name="connsiteX91" fmla="*/ 3949700 w 4616450"/>
                    <a:gd name="connsiteY91" fmla="*/ 2908300 h 4222750"/>
                    <a:gd name="connsiteX92" fmla="*/ 4025900 w 4616450"/>
                    <a:gd name="connsiteY92" fmla="*/ 2965450 h 4222750"/>
                    <a:gd name="connsiteX93" fmla="*/ 4088606 w 4616450"/>
                    <a:gd name="connsiteY93" fmla="*/ 3019425 h 4222750"/>
                    <a:gd name="connsiteX94" fmla="*/ 4143375 w 4616450"/>
                    <a:gd name="connsiteY94" fmla="*/ 3086100 h 4222750"/>
                    <a:gd name="connsiteX95" fmla="*/ 4229100 w 4616450"/>
                    <a:gd name="connsiteY95" fmla="*/ 3143250 h 4222750"/>
                    <a:gd name="connsiteX96" fmla="*/ 4343400 w 4616450"/>
                    <a:gd name="connsiteY96" fmla="*/ 3200400 h 4222750"/>
                    <a:gd name="connsiteX97" fmla="*/ 4503738 w 4616450"/>
                    <a:gd name="connsiteY97" fmla="*/ 3205163 h 4222750"/>
                    <a:gd name="connsiteX98" fmla="*/ 4575175 w 4616450"/>
                    <a:gd name="connsiteY98" fmla="*/ 3248819 h 4222750"/>
                    <a:gd name="connsiteX99" fmla="*/ 4540250 w 4616450"/>
                    <a:gd name="connsiteY99" fmla="*/ 3346450 h 4222750"/>
                    <a:gd name="connsiteX100" fmla="*/ 4591050 w 4616450"/>
                    <a:gd name="connsiteY100" fmla="*/ 3397250 h 4222750"/>
                    <a:gd name="connsiteX101" fmla="*/ 4595812 w 4616450"/>
                    <a:gd name="connsiteY101" fmla="*/ 3435350 h 4222750"/>
                    <a:gd name="connsiteX102" fmla="*/ 4616450 w 4616450"/>
                    <a:gd name="connsiteY102" fmla="*/ 3473450 h 4222750"/>
                    <a:gd name="connsiteX103" fmla="*/ 4508500 w 4616450"/>
                    <a:gd name="connsiteY103" fmla="*/ 3454400 h 4222750"/>
                    <a:gd name="connsiteX104" fmla="*/ 4425950 w 4616450"/>
                    <a:gd name="connsiteY104" fmla="*/ 3454400 h 4222750"/>
                    <a:gd name="connsiteX105" fmla="*/ 4381500 w 4616450"/>
                    <a:gd name="connsiteY105" fmla="*/ 3492500 h 4222750"/>
                    <a:gd name="connsiteX106" fmla="*/ 4362450 w 4616450"/>
                    <a:gd name="connsiteY106" fmla="*/ 3543300 h 4222750"/>
                    <a:gd name="connsiteX107" fmla="*/ 4375150 w 4616450"/>
                    <a:gd name="connsiteY107" fmla="*/ 3587750 h 4222750"/>
                    <a:gd name="connsiteX108" fmla="*/ 4254500 w 4616450"/>
                    <a:gd name="connsiteY108" fmla="*/ 3619500 h 4222750"/>
                    <a:gd name="connsiteX109" fmla="*/ 4203700 w 4616450"/>
                    <a:gd name="connsiteY109" fmla="*/ 3562350 h 4222750"/>
                    <a:gd name="connsiteX110" fmla="*/ 4178300 w 4616450"/>
                    <a:gd name="connsiteY110" fmla="*/ 3505200 h 4222750"/>
                    <a:gd name="connsiteX111" fmla="*/ 4133850 w 4616450"/>
                    <a:gd name="connsiteY111" fmla="*/ 3505200 h 4222750"/>
                    <a:gd name="connsiteX112" fmla="*/ 4127500 w 4616450"/>
                    <a:gd name="connsiteY112" fmla="*/ 3575050 h 4222750"/>
                    <a:gd name="connsiteX113" fmla="*/ 4019550 w 4616450"/>
                    <a:gd name="connsiteY113" fmla="*/ 3556000 h 4222750"/>
                    <a:gd name="connsiteX114" fmla="*/ 3978275 w 4616450"/>
                    <a:gd name="connsiteY114" fmla="*/ 3617119 h 4222750"/>
                    <a:gd name="connsiteX115" fmla="*/ 3949700 w 4616450"/>
                    <a:gd name="connsiteY115" fmla="*/ 3708400 h 4222750"/>
                    <a:gd name="connsiteX116" fmla="*/ 3949700 w 4616450"/>
                    <a:gd name="connsiteY116" fmla="*/ 3708400 h 4222750"/>
                    <a:gd name="connsiteX117" fmla="*/ 3835400 w 4616450"/>
                    <a:gd name="connsiteY117" fmla="*/ 3722687 h 4222750"/>
                    <a:gd name="connsiteX118" fmla="*/ 3797300 w 4616450"/>
                    <a:gd name="connsiteY118" fmla="*/ 3835400 h 4222750"/>
                    <a:gd name="connsiteX119" fmla="*/ 3733800 w 4616450"/>
                    <a:gd name="connsiteY119" fmla="*/ 3841750 h 4222750"/>
                    <a:gd name="connsiteX120" fmla="*/ 3740150 w 4616450"/>
                    <a:gd name="connsiteY120" fmla="*/ 4135438 h 4222750"/>
                    <a:gd name="connsiteX121" fmla="*/ 3638550 w 4616450"/>
                    <a:gd name="connsiteY121" fmla="*/ 4203700 h 4222750"/>
                    <a:gd name="connsiteX122" fmla="*/ 3511550 w 4616450"/>
                    <a:gd name="connsiteY122" fmla="*/ 4038600 h 4222750"/>
                    <a:gd name="connsiteX123" fmla="*/ 3473450 w 4616450"/>
                    <a:gd name="connsiteY123" fmla="*/ 4032250 h 4222750"/>
                    <a:gd name="connsiteX124" fmla="*/ 3441700 w 4616450"/>
                    <a:gd name="connsiteY124" fmla="*/ 4089400 h 4222750"/>
                    <a:gd name="connsiteX125" fmla="*/ 3397250 w 4616450"/>
                    <a:gd name="connsiteY125" fmla="*/ 4127500 h 4222750"/>
                    <a:gd name="connsiteX126" fmla="*/ 3314700 w 4616450"/>
                    <a:gd name="connsiteY126" fmla="*/ 4121150 h 4222750"/>
                    <a:gd name="connsiteX127" fmla="*/ 3225800 w 4616450"/>
                    <a:gd name="connsiteY127" fmla="*/ 4095750 h 4222750"/>
                    <a:gd name="connsiteX128" fmla="*/ 3194050 w 4616450"/>
                    <a:gd name="connsiteY128" fmla="*/ 4038600 h 4222750"/>
                    <a:gd name="connsiteX129" fmla="*/ 3130550 w 4616450"/>
                    <a:gd name="connsiteY129" fmla="*/ 4070350 h 4222750"/>
                    <a:gd name="connsiteX130" fmla="*/ 3054350 w 4616450"/>
                    <a:gd name="connsiteY130" fmla="*/ 4032250 h 4222750"/>
                    <a:gd name="connsiteX131" fmla="*/ 2882900 w 4616450"/>
                    <a:gd name="connsiteY131" fmla="*/ 4222750 h 4222750"/>
                    <a:gd name="connsiteX132" fmla="*/ 2819400 w 4616450"/>
                    <a:gd name="connsiteY132" fmla="*/ 4203700 h 4222750"/>
                    <a:gd name="connsiteX133" fmla="*/ 2898775 w 4616450"/>
                    <a:gd name="connsiteY133" fmla="*/ 4117975 h 4222750"/>
                    <a:gd name="connsiteX134" fmla="*/ 2832100 w 4616450"/>
                    <a:gd name="connsiteY134" fmla="*/ 4102100 h 4222750"/>
                    <a:gd name="connsiteX135" fmla="*/ 2832100 w 4616450"/>
                    <a:gd name="connsiteY135" fmla="*/ 4013200 h 4222750"/>
                    <a:gd name="connsiteX136" fmla="*/ 2882900 w 4616450"/>
                    <a:gd name="connsiteY136" fmla="*/ 3956050 h 4222750"/>
                    <a:gd name="connsiteX137" fmla="*/ 2813050 w 4616450"/>
                    <a:gd name="connsiteY137" fmla="*/ 3943350 h 4222750"/>
                    <a:gd name="connsiteX138" fmla="*/ 2749550 w 4616450"/>
                    <a:gd name="connsiteY138" fmla="*/ 3987800 h 4222750"/>
                    <a:gd name="connsiteX139" fmla="*/ 2743200 w 4616450"/>
                    <a:gd name="connsiteY139" fmla="*/ 3943350 h 4222750"/>
                    <a:gd name="connsiteX140" fmla="*/ 2806700 w 4616450"/>
                    <a:gd name="connsiteY140" fmla="*/ 3867150 h 4222750"/>
                    <a:gd name="connsiteX141" fmla="*/ 2800350 w 4616450"/>
                    <a:gd name="connsiteY141" fmla="*/ 3835400 h 4222750"/>
                    <a:gd name="connsiteX142" fmla="*/ 2889250 w 4616450"/>
                    <a:gd name="connsiteY142" fmla="*/ 3733800 h 4222750"/>
                    <a:gd name="connsiteX143" fmla="*/ 2927350 w 4616450"/>
                    <a:gd name="connsiteY143" fmla="*/ 3657600 h 4222750"/>
                    <a:gd name="connsiteX144" fmla="*/ 2933700 w 4616450"/>
                    <a:gd name="connsiteY144" fmla="*/ 3600450 h 4222750"/>
                    <a:gd name="connsiteX145" fmla="*/ 3035300 w 4616450"/>
                    <a:gd name="connsiteY145" fmla="*/ 3448050 h 4222750"/>
                    <a:gd name="connsiteX146" fmla="*/ 2861468 w 4616450"/>
                    <a:gd name="connsiteY146" fmla="*/ 3317081 h 4222750"/>
                    <a:gd name="connsiteX147" fmla="*/ 2984500 w 4616450"/>
                    <a:gd name="connsiteY147" fmla="*/ 3149600 h 4222750"/>
                    <a:gd name="connsiteX148" fmla="*/ 2965450 w 4616450"/>
                    <a:gd name="connsiteY148" fmla="*/ 3117850 h 4222750"/>
                    <a:gd name="connsiteX149" fmla="*/ 2933700 w 4616450"/>
                    <a:gd name="connsiteY149" fmla="*/ 3111500 h 4222750"/>
                    <a:gd name="connsiteX150" fmla="*/ 2908300 w 4616450"/>
                    <a:gd name="connsiteY150" fmla="*/ 3155950 h 4222750"/>
                    <a:gd name="connsiteX151" fmla="*/ 2755900 w 4616450"/>
                    <a:gd name="connsiteY151" fmla="*/ 3098800 h 4222750"/>
                    <a:gd name="connsiteX152" fmla="*/ 2705100 w 4616450"/>
                    <a:gd name="connsiteY152" fmla="*/ 3092450 h 4222750"/>
                    <a:gd name="connsiteX153" fmla="*/ 2622550 w 4616450"/>
                    <a:gd name="connsiteY153" fmla="*/ 3149600 h 4222750"/>
                    <a:gd name="connsiteX154" fmla="*/ 2571750 w 4616450"/>
                    <a:gd name="connsiteY154" fmla="*/ 3111500 h 4222750"/>
                    <a:gd name="connsiteX155" fmla="*/ 2501900 w 4616450"/>
                    <a:gd name="connsiteY155" fmla="*/ 3149600 h 4222750"/>
                    <a:gd name="connsiteX156" fmla="*/ 2514600 w 4616450"/>
                    <a:gd name="connsiteY156" fmla="*/ 3213100 h 4222750"/>
                    <a:gd name="connsiteX157" fmla="*/ 2482850 w 4616450"/>
                    <a:gd name="connsiteY157" fmla="*/ 3352800 h 4222750"/>
                    <a:gd name="connsiteX158" fmla="*/ 2400300 w 4616450"/>
                    <a:gd name="connsiteY158" fmla="*/ 3333750 h 4222750"/>
                    <a:gd name="connsiteX159" fmla="*/ 2381250 w 4616450"/>
                    <a:gd name="connsiteY159" fmla="*/ 3429000 h 4222750"/>
                    <a:gd name="connsiteX160" fmla="*/ 2381250 w 4616450"/>
                    <a:gd name="connsiteY160" fmla="*/ 3511550 h 4222750"/>
                    <a:gd name="connsiteX161" fmla="*/ 2381250 w 4616450"/>
                    <a:gd name="connsiteY161" fmla="*/ 3619500 h 4222750"/>
                    <a:gd name="connsiteX162" fmla="*/ 2406650 w 4616450"/>
                    <a:gd name="connsiteY162" fmla="*/ 3695700 h 4222750"/>
                    <a:gd name="connsiteX163" fmla="*/ 2444750 w 4616450"/>
                    <a:gd name="connsiteY163" fmla="*/ 3740150 h 4222750"/>
                    <a:gd name="connsiteX164" fmla="*/ 2476500 w 4616450"/>
                    <a:gd name="connsiteY164" fmla="*/ 3771900 h 4222750"/>
                    <a:gd name="connsiteX165" fmla="*/ 2413000 w 4616450"/>
                    <a:gd name="connsiteY165" fmla="*/ 3829050 h 4222750"/>
                    <a:gd name="connsiteX166" fmla="*/ 2381250 w 4616450"/>
                    <a:gd name="connsiteY166" fmla="*/ 3759200 h 4222750"/>
                    <a:gd name="connsiteX167" fmla="*/ 2386012 w 4616450"/>
                    <a:gd name="connsiteY167" fmla="*/ 3771106 h 4222750"/>
                    <a:gd name="connsiteX168" fmla="*/ 2298700 w 4616450"/>
                    <a:gd name="connsiteY168" fmla="*/ 3670300 h 4222750"/>
                    <a:gd name="connsiteX169" fmla="*/ 2190750 w 4616450"/>
                    <a:gd name="connsiteY169" fmla="*/ 3676650 h 4222750"/>
                    <a:gd name="connsiteX170" fmla="*/ 2146300 w 4616450"/>
                    <a:gd name="connsiteY170" fmla="*/ 3632200 h 4222750"/>
                    <a:gd name="connsiteX171" fmla="*/ 2178050 w 4616450"/>
                    <a:gd name="connsiteY171" fmla="*/ 3556000 h 4222750"/>
                    <a:gd name="connsiteX172" fmla="*/ 2222500 w 4616450"/>
                    <a:gd name="connsiteY172" fmla="*/ 3473450 h 4222750"/>
                    <a:gd name="connsiteX173" fmla="*/ 2228850 w 4616450"/>
                    <a:gd name="connsiteY173" fmla="*/ 3397250 h 4222750"/>
                    <a:gd name="connsiteX174" fmla="*/ 2190750 w 4616450"/>
                    <a:gd name="connsiteY174" fmla="*/ 3340100 h 4222750"/>
                    <a:gd name="connsiteX175" fmla="*/ 2139950 w 4616450"/>
                    <a:gd name="connsiteY175" fmla="*/ 3340100 h 4222750"/>
                    <a:gd name="connsiteX176" fmla="*/ 2209800 w 4616450"/>
                    <a:gd name="connsiteY176" fmla="*/ 3295650 h 4222750"/>
                    <a:gd name="connsiteX177" fmla="*/ 2317750 w 4616450"/>
                    <a:gd name="connsiteY177" fmla="*/ 3238500 h 4222750"/>
                    <a:gd name="connsiteX178" fmla="*/ 2336800 w 4616450"/>
                    <a:gd name="connsiteY178" fmla="*/ 3143250 h 4222750"/>
                    <a:gd name="connsiteX179" fmla="*/ 2355850 w 4616450"/>
                    <a:gd name="connsiteY179" fmla="*/ 3092450 h 4222750"/>
                    <a:gd name="connsiteX180" fmla="*/ 2432050 w 4616450"/>
                    <a:gd name="connsiteY180" fmla="*/ 3035300 h 4222750"/>
                    <a:gd name="connsiteX181" fmla="*/ 2368550 w 4616450"/>
                    <a:gd name="connsiteY181" fmla="*/ 2952750 h 4222750"/>
                    <a:gd name="connsiteX182" fmla="*/ 2311400 w 4616450"/>
                    <a:gd name="connsiteY182" fmla="*/ 2978150 h 4222750"/>
                    <a:gd name="connsiteX183" fmla="*/ 2203450 w 4616450"/>
                    <a:gd name="connsiteY183" fmla="*/ 2965450 h 4222750"/>
                    <a:gd name="connsiteX184" fmla="*/ 2139950 w 4616450"/>
                    <a:gd name="connsiteY184" fmla="*/ 2952750 h 4222750"/>
                    <a:gd name="connsiteX185" fmla="*/ 2082800 w 4616450"/>
                    <a:gd name="connsiteY185" fmla="*/ 2844800 h 4222750"/>
                    <a:gd name="connsiteX186" fmla="*/ 2012950 w 4616450"/>
                    <a:gd name="connsiteY186" fmla="*/ 2819400 h 4222750"/>
                    <a:gd name="connsiteX187" fmla="*/ 1898650 w 4616450"/>
                    <a:gd name="connsiteY187" fmla="*/ 2832100 h 4222750"/>
                    <a:gd name="connsiteX188" fmla="*/ 1828800 w 4616450"/>
                    <a:gd name="connsiteY188" fmla="*/ 2870200 h 4222750"/>
                    <a:gd name="connsiteX189" fmla="*/ 1758950 w 4616450"/>
                    <a:gd name="connsiteY189" fmla="*/ 2857500 h 4222750"/>
                    <a:gd name="connsiteX190" fmla="*/ 1797050 w 4616450"/>
                    <a:gd name="connsiteY190" fmla="*/ 2762250 h 4222750"/>
                    <a:gd name="connsiteX191" fmla="*/ 1720850 w 4616450"/>
                    <a:gd name="connsiteY191" fmla="*/ 2730500 h 4222750"/>
                    <a:gd name="connsiteX192" fmla="*/ 1676400 w 4616450"/>
                    <a:gd name="connsiteY192" fmla="*/ 2730500 h 4222750"/>
                    <a:gd name="connsiteX193" fmla="*/ 1631950 w 4616450"/>
                    <a:gd name="connsiteY193" fmla="*/ 2711450 h 4222750"/>
                    <a:gd name="connsiteX194" fmla="*/ 1593850 w 4616450"/>
                    <a:gd name="connsiteY194" fmla="*/ 2806700 h 4222750"/>
                    <a:gd name="connsiteX195" fmla="*/ 1581150 w 4616450"/>
                    <a:gd name="connsiteY195" fmla="*/ 2743200 h 4222750"/>
                    <a:gd name="connsiteX196" fmla="*/ 1555750 w 4616450"/>
                    <a:gd name="connsiteY196" fmla="*/ 2673350 h 4222750"/>
                    <a:gd name="connsiteX197" fmla="*/ 1530350 w 4616450"/>
                    <a:gd name="connsiteY197" fmla="*/ 2711450 h 4222750"/>
                    <a:gd name="connsiteX198" fmla="*/ 1517650 w 4616450"/>
                    <a:gd name="connsiteY198" fmla="*/ 2654300 h 4222750"/>
                    <a:gd name="connsiteX199" fmla="*/ 1473200 w 4616450"/>
                    <a:gd name="connsiteY199" fmla="*/ 2635250 h 4222750"/>
                    <a:gd name="connsiteX200" fmla="*/ 1397000 w 4616450"/>
                    <a:gd name="connsiteY200" fmla="*/ 2603500 h 4222750"/>
                    <a:gd name="connsiteX201" fmla="*/ 1308100 w 4616450"/>
                    <a:gd name="connsiteY201" fmla="*/ 2667000 h 4222750"/>
                    <a:gd name="connsiteX202" fmla="*/ 1200150 w 4616450"/>
                    <a:gd name="connsiteY202" fmla="*/ 2584450 h 4222750"/>
                    <a:gd name="connsiteX203" fmla="*/ 1127125 w 4616450"/>
                    <a:gd name="connsiteY203" fmla="*/ 2593975 h 4222750"/>
                    <a:gd name="connsiteX204" fmla="*/ 1046162 w 4616450"/>
                    <a:gd name="connsiteY204" fmla="*/ 2597150 h 4222750"/>
                    <a:gd name="connsiteX205" fmla="*/ 1011238 w 4616450"/>
                    <a:gd name="connsiteY205" fmla="*/ 2541588 h 4222750"/>
                    <a:gd name="connsiteX206" fmla="*/ 1009650 w 4616450"/>
                    <a:gd name="connsiteY206" fmla="*/ 2463800 h 4222750"/>
                    <a:gd name="connsiteX207" fmla="*/ 1066800 w 4616450"/>
                    <a:gd name="connsiteY207" fmla="*/ 2413000 h 4222750"/>
                    <a:gd name="connsiteX208" fmla="*/ 1028700 w 4616450"/>
                    <a:gd name="connsiteY208" fmla="*/ 2368550 h 4222750"/>
                    <a:gd name="connsiteX209" fmla="*/ 990600 w 4616450"/>
                    <a:gd name="connsiteY209" fmla="*/ 2343150 h 4222750"/>
                    <a:gd name="connsiteX210" fmla="*/ 889000 w 4616450"/>
                    <a:gd name="connsiteY210" fmla="*/ 2324100 h 4222750"/>
                    <a:gd name="connsiteX211" fmla="*/ 787400 w 4616450"/>
                    <a:gd name="connsiteY211" fmla="*/ 2311400 h 4222750"/>
                    <a:gd name="connsiteX212" fmla="*/ 777875 w 4616450"/>
                    <a:gd name="connsiteY212" fmla="*/ 2245519 h 4222750"/>
                    <a:gd name="connsiteX213" fmla="*/ 805656 w 4616450"/>
                    <a:gd name="connsiteY213" fmla="*/ 2173288 h 4222750"/>
                    <a:gd name="connsiteX0" fmla="*/ 114300 w 4616450"/>
                    <a:gd name="connsiteY0" fmla="*/ 533400 h 4222750"/>
                    <a:gd name="connsiteX1" fmla="*/ 69850 w 4616450"/>
                    <a:gd name="connsiteY1" fmla="*/ 488950 h 4222750"/>
                    <a:gd name="connsiteX2" fmla="*/ 127000 w 4616450"/>
                    <a:gd name="connsiteY2" fmla="*/ 425450 h 4222750"/>
                    <a:gd name="connsiteX3" fmla="*/ 76200 w 4616450"/>
                    <a:gd name="connsiteY3" fmla="*/ 368300 h 4222750"/>
                    <a:gd name="connsiteX4" fmla="*/ 0 w 4616450"/>
                    <a:gd name="connsiteY4" fmla="*/ 355600 h 4222750"/>
                    <a:gd name="connsiteX5" fmla="*/ 95250 w 4616450"/>
                    <a:gd name="connsiteY5" fmla="*/ 241300 h 4222750"/>
                    <a:gd name="connsiteX6" fmla="*/ 228600 w 4616450"/>
                    <a:gd name="connsiteY6" fmla="*/ 127000 h 4222750"/>
                    <a:gd name="connsiteX7" fmla="*/ 247650 w 4616450"/>
                    <a:gd name="connsiteY7" fmla="*/ 152400 h 4222750"/>
                    <a:gd name="connsiteX8" fmla="*/ 323850 w 4616450"/>
                    <a:gd name="connsiteY8" fmla="*/ 88900 h 4222750"/>
                    <a:gd name="connsiteX9" fmla="*/ 361950 w 4616450"/>
                    <a:gd name="connsiteY9" fmla="*/ 152400 h 4222750"/>
                    <a:gd name="connsiteX10" fmla="*/ 419100 w 4616450"/>
                    <a:gd name="connsiteY10" fmla="*/ 146050 h 4222750"/>
                    <a:gd name="connsiteX11" fmla="*/ 444500 w 4616450"/>
                    <a:gd name="connsiteY11" fmla="*/ 127000 h 4222750"/>
                    <a:gd name="connsiteX12" fmla="*/ 508000 w 4616450"/>
                    <a:gd name="connsiteY12" fmla="*/ 146050 h 4222750"/>
                    <a:gd name="connsiteX13" fmla="*/ 622300 w 4616450"/>
                    <a:gd name="connsiteY13" fmla="*/ 88900 h 4222750"/>
                    <a:gd name="connsiteX14" fmla="*/ 679450 w 4616450"/>
                    <a:gd name="connsiteY14" fmla="*/ 44450 h 4222750"/>
                    <a:gd name="connsiteX15" fmla="*/ 723900 w 4616450"/>
                    <a:gd name="connsiteY15" fmla="*/ 63500 h 4222750"/>
                    <a:gd name="connsiteX16" fmla="*/ 754856 w 4616450"/>
                    <a:gd name="connsiteY16" fmla="*/ 42862 h 4222750"/>
                    <a:gd name="connsiteX17" fmla="*/ 730250 w 4616450"/>
                    <a:gd name="connsiteY17" fmla="*/ 12700 h 4222750"/>
                    <a:gd name="connsiteX18" fmla="*/ 762000 w 4616450"/>
                    <a:gd name="connsiteY18" fmla="*/ 0 h 4222750"/>
                    <a:gd name="connsiteX19" fmla="*/ 762000 w 4616450"/>
                    <a:gd name="connsiteY19" fmla="*/ 0 h 4222750"/>
                    <a:gd name="connsiteX20" fmla="*/ 863600 w 4616450"/>
                    <a:gd name="connsiteY20" fmla="*/ 50800 h 4222750"/>
                    <a:gd name="connsiteX21" fmla="*/ 927100 w 4616450"/>
                    <a:gd name="connsiteY21" fmla="*/ 50800 h 4222750"/>
                    <a:gd name="connsiteX22" fmla="*/ 971550 w 4616450"/>
                    <a:gd name="connsiteY22" fmla="*/ 101600 h 4222750"/>
                    <a:gd name="connsiteX23" fmla="*/ 1009650 w 4616450"/>
                    <a:gd name="connsiteY23" fmla="*/ 101600 h 4222750"/>
                    <a:gd name="connsiteX24" fmla="*/ 1009650 w 4616450"/>
                    <a:gd name="connsiteY24" fmla="*/ 50800 h 4222750"/>
                    <a:gd name="connsiteX25" fmla="*/ 988218 w 4616450"/>
                    <a:gd name="connsiteY25" fmla="*/ 26988 h 4222750"/>
                    <a:gd name="connsiteX26" fmla="*/ 1028700 w 4616450"/>
                    <a:gd name="connsiteY26" fmla="*/ 6350 h 4222750"/>
                    <a:gd name="connsiteX27" fmla="*/ 1047750 w 4616450"/>
                    <a:gd name="connsiteY27" fmla="*/ 25400 h 4222750"/>
                    <a:gd name="connsiteX28" fmla="*/ 1098550 w 4616450"/>
                    <a:gd name="connsiteY28" fmla="*/ 6350 h 4222750"/>
                    <a:gd name="connsiteX29" fmla="*/ 1193800 w 4616450"/>
                    <a:gd name="connsiteY29" fmla="*/ 63500 h 4222750"/>
                    <a:gd name="connsiteX30" fmla="*/ 1200150 w 4616450"/>
                    <a:gd name="connsiteY30" fmla="*/ 101600 h 4222750"/>
                    <a:gd name="connsiteX31" fmla="*/ 1238250 w 4616450"/>
                    <a:gd name="connsiteY31" fmla="*/ 133350 h 4222750"/>
                    <a:gd name="connsiteX32" fmla="*/ 1308100 w 4616450"/>
                    <a:gd name="connsiteY32" fmla="*/ 165100 h 4222750"/>
                    <a:gd name="connsiteX33" fmla="*/ 1323182 w 4616450"/>
                    <a:gd name="connsiteY33" fmla="*/ 227012 h 4222750"/>
                    <a:gd name="connsiteX34" fmla="*/ 1365250 w 4616450"/>
                    <a:gd name="connsiteY34" fmla="*/ 285750 h 4222750"/>
                    <a:gd name="connsiteX35" fmla="*/ 1441450 w 4616450"/>
                    <a:gd name="connsiteY35" fmla="*/ 266700 h 4222750"/>
                    <a:gd name="connsiteX36" fmla="*/ 1466850 w 4616450"/>
                    <a:gd name="connsiteY36" fmla="*/ 304800 h 4222750"/>
                    <a:gd name="connsiteX37" fmla="*/ 1524000 w 4616450"/>
                    <a:gd name="connsiteY37" fmla="*/ 342900 h 4222750"/>
                    <a:gd name="connsiteX38" fmla="*/ 1606550 w 4616450"/>
                    <a:gd name="connsiteY38" fmla="*/ 336550 h 4222750"/>
                    <a:gd name="connsiteX39" fmla="*/ 1631950 w 4616450"/>
                    <a:gd name="connsiteY39" fmla="*/ 381000 h 4222750"/>
                    <a:gd name="connsiteX40" fmla="*/ 1714500 w 4616450"/>
                    <a:gd name="connsiteY40" fmla="*/ 406400 h 4222750"/>
                    <a:gd name="connsiteX41" fmla="*/ 1790700 w 4616450"/>
                    <a:gd name="connsiteY41" fmla="*/ 444500 h 4222750"/>
                    <a:gd name="connsiteX42" fmla="*/ 1905000 w 4616450"/>
                    <a:gd name="connsiteY42" fmla="*/ 495300 h 4222750"/>
                    <a:gd name="connsiteX43" fmla="*/ 2000250 w 4616450"/>
                    <a:gd name="connsiteY43" fmla="*/ 533400 h 4222750"/>
                    <a:gd name="connsiteX44" fmla="*/ 2038350 w 4616450"/>
                    <a:gd name="connsiteY44" fmla="*/ 584200 h 4222750"/>
                    <a:gd name="connsiteX45" fmla="*/ 2063750 w 4616450"/>
                    <a:gd name="connsiteY45" fmla="*/ 628650 h 4222750"/>
                    <a:gd name="connsiteX46" fmla="*/ 2056606 w 4616450"/>
                    <a:gd name="connsiteY46" fmla="*/ 692150 h 4222750"/>
                    <a:gd name="connsiteX47" fmla="*/ 2190750 w 4616450"/>
                    <a:gd name="connsiteY47" fmla="*/ 749300 h 4222750"/>
                    <a:gd name="connsiteX48" fmla="*/ 2286000 w 4616450"/>
                    <a:gd name="connsiteY48" fmla="*/ 742950 h 4222750"/>
                    <a:gd name="connsiteX49" fmla="*/ 2425700 w 4616450"/>
                    <a:gd name="connsiteY49" fmla="*/ 755650 h 4222750"/>
                    <a:gd name="connsiteX50" fmla="*/ 2489200 w 4616450"/>
                    <a:gd name="connsiteY50" fmla="*/ 755650 h 4222750"/>
                    <a:gd name="connsiteX51" fmla="*/ 2565400 w 4616450"/>
                    <a:gd name="connsiteY51" fmla="*/ 793750 h 4222750"/>
                    <a:gd name="connsiteX52" fmla="*/ 2641600 w 4616450"/>
                    <a:gd name="connsiteY52" fmla="*/ 800100 h 4222750"/>
                    <a:gd name="connsiteX53" fmla="*/ 2641600 w 4616450"/>
                    <a:gd name="connsiteY53" fmla="*/ 800100 h 4222750"/>
                    <a:gd name="connsiteX54" fmla="*/ 2698750 w 4616450"/>
                    <a:gd name="connsiteY54" fmla="*/ 882650 h 4222750"/>
                    <a:gd name="connsiteX55" fmla="*/ 2816225 w 4616450"/>
                    <a:gd name="connsiteY55" fmla="*/ 918369 h 4222750"/>
                    <a:gd name="connsiteX56" fmla="*/ 2912268 w 4616450"/>
                    <a:gd name="connsiteY56" fmla="*/ 931863 h 4222750"/>
                    <a:gd name="connsiteX57" fmla="*/ 2977356 w 4616450"/>
                    <a:gd name="connsiteY57" fmla="*/ 978694 h 4222750"/>
                    <a:gd name="connsiteX58" fmla="*/ 3040856 w 4616450"/>
                    <a:gd name="connsiteY58" fmla="*/ 992188 h 4222750"/>
                    <a:gd name="connsiteX59" fmla="*/ 3155155 w 4616450"/>
                    <a:gd name="connsiteY59" fmla="*/ 1021556 h 4222750"/>
                    <a:gd name="connsiteX60" fmla="*/ 3259137 w 4616450"/>
                    <a:gd name="connsiteY60" fmla="*/ 1019175 h 4222750"/>
                    <a:gd name="connsiteX61" fmla="*/ 3303588 w 4616450"/>
                    <a:gd name="connsiteY61" fmla="*/ 1077119 h 4222750"/>
                    <a:gd name="connsiteX62" fmla="*/ 3335337 w 4616450"/>
                    <a:gd name="connsiteY62" fmla="*/ 1158875 h 4222750"/>
                    <a:gd name="connsiteX63" fmla="*/ 3359150 w 4616450"/>
                    <a:gd name="connsiteY63" fmla="*/ 1266824 h 4222750"/>
                    <a:gd name="connsiteX64" fmla="*/ 3484562 w 4616450"/>
                    <a:gd name="connsiteY64" fmla="*/ 1362075 h 4222750"/>
                    <a:gd name="connsiteX65" fmla="*/ 3549650 w 4616450"/>
                    <a:gd name="connsiteY65" fmla="*/ 1416050 h 4222750"/>
                    <a:gd name="connsiteX66" fmla="*/ 3613150 w 4616450"/>
                    <a:gd name="connsiteY66" fmla="*/ 1458913 h 4222750"/>
                    <a:gd name="connsiteX67" fmla="*/ 3602831 w 4616450"/>
                    <a:gd name="connsiteY67" fmla="*/ 1524000 h 4222750"/>
                    <a:gd name="connsiteX68" fmla="*/ 3648869 w 4616450"/>
                    <a:gd name="connsiteY68" fmla="*/ 1535112 h 4222750"/>
                    <a:gd name="connsiteX69" fmla="*/ 3689350 w 4616450"/>
                    <a:gd name="connsiteY69" fmla="*/ 1561306 h 4222750"/>
                    <a:gd name="connsiteX70" fmla="*/ 3683000 w 4616450"/>
                    <a:gd name="connsiteY70" fmla="*/ 1625600 h 4222750"/>
                    <a:gd name="connsiteX71" fmla="*/ 3746500 w 4616450"/>
                    <a:gd name="connsiteY71" fmla="*/ 1644650 h 4222750"/>
                    <a:gd name="connsiteX72" fmla="*/ 3727450 w 4616450"/>
                    <a:gd name="connsiteY72" fmla="*/ 1701800 h 4222750"/>
                    <a:gd name="connsiteX73" fmla="*/ 3759200 w 4616450"/>
                    <a:gd name="connsiteY73" fmla="*/ 1758950 h 4222750"/>
                    <a:gd name="connsiteX74" fmla="*/ 3751263 w 4616450"/>
                    <a:gd name="connsiteY74" fmla="*/ 1791493 h 4222750"/>
                    <a:gd name="connsiteX75" fmla="*/ 3854450 w 4616450"/>
                    <a:gd name="connsiteY75" fmla="*/ 1765300 h 4222750"/>
                    <a:gd name="connsiteX76" fmla="*/ 3836988 w 4616450"/>
                    <a:gd name="connsiteY76" fmla="*/ 1828007 h 4222750"/>
                    <a:gd name="connsiteX77" fmla="*/ 3896519 w 4616450"/>
                    <a:gd name="connsiteY77" fmla="*/ 1830387 h 4222750"/>
                    <a:gd name="connsiteX78" fmla="*/ 3953669 w 4616450"/>
                    <a:gd name="connsiteY78" fmla="*/ 1902618 h 4222750"/>
                    <a:gd name="connsiteX79" fmla="*/ 3860800 w 4616450"/>
                    <a:gd name="connsiteY79" fmla="*/ 1892300 h 4222750"/>
                    <a:gd name="connsiteX80" fmla="*/ 3778250 w 4616450"/>
                    <a:gd name="connsiteY80" fmla="*/ 1898650 h 4222750"/>
                    <a:gd name="connsiteX81" fmla="*/ 3740150 w 4616450"/>
                    <a:gd name="connsiteY81" fmla="*/ 2222500 h 4222750"/>
                    <a:gd name="connsiteX82" fmla="*/ 3733800 w 4616450"/>
                    <a:gd name="connsiteY82" fmla="*/ 2336800 h 4222750"/>
                    <a:gd name="connsiteX83" fmla="*/ 3714750 w 4616450"/>
                    <a:gd name="connsiteY83" fmla="*/ 2457450 h 4222750"/>
                    <a:gd name="connsiteX84" fmla="*/ 3804444 w 4616450"/>
                    <a:gd name="connsiteY84" fmla="*/ 2638425 h 4222750"/>
                    <a:gd name="connsiteX85" fmla="*/ 3731419 w 4616450"/>
                    <a:gd name="connsiteY85" fmla="*/ 2676525 h 4222750"/>
                    <a:gd name="connsiteX86" fmla="*/ 3714750 w 4616450"/>
                    <a:gd name="connsiteY86" fmla="*/ 2705100 h 4222750"/>
                    <a:gd name="connsiteX87" fmla="*/ 3724275 w 4616450"/>
                    <a:gd name="connsiteY87" fmla="*/ 2762250 h 4222750"/>
                    <a:gd name="connsiteX88" fmla="*/ 3816350 w 4616450"/>
                    <a:gd name="connsiteY88" fmla="*/ 2813050 h 4222750"/>
                    <a:gd name="connsiteX89" fmla="*/ 3835400 w 4616450"/>
                    <a:gd name="connsiteY89" fmla="*/ 2857500 h 4222750"/>
                    <a:gd name="connsiteX90" fmla="*/ 3930650 w 4616450"/>
                    <a:gd name="connsiteY90" fmla="*/ 2819400 h 4222750"/>
                    <a:gd name="connsiteX91" fmla="*/ 3949700 w 4616450"/>
                    <a:gd name="connsiteY91" fmla="*/ 2908300 h 4222750"/>
                    <a:gd name="connsiteX92" fmla="*/ 4025900 w 4616450"/>
                    <a:gd name="connsiteY92" fmla="*/ 2965450 h 4222750"/>
                    <a:gd name="connsiteX93" fmla="*/ 4088606 w 4616450"/>
                    <a:gd name="connsiteY93" fmla="*/ 3019425 h 4222750"/>
                    <a:gd name="connsiteX94" fmla="*/ 4143375 w 4616450"/>
                    <a:gd name="connsiteY94" fmla="*/ 3086100 h 4222750"/>
                    <a:gd name="connsiteX95" fmla="*/ 4229100 w 4616450"/>
                    <a:gd name="connsiteY95" fmla="*/ 3143250 h 4222750"/>
                    <a:gd name="connsiteX96" fmla="*/ 4343400 w 4616450"/>
                    <a:gd name="connsiteY96" fmla="*/ 3200400 h 4222750"/>
                    <a:gd name="connsiteX97" fmla="*/ 4503738 w 4616450"/>
                    <a:gd name="connsiteY97" fmla="*/ 3205163 h 4222750"/>
                    <a:gd name="connsiteX98" fmla="*/ 4575175 w 4616450"/>
                    <a:gd name="connsiteY98" fmla="*/ 3248819 h 4222750"/>
                    <a:gd name="connsiteX99" fmla="*/ 4540250 w 4616450"/>
                    <a:gd name="connsiteY99" fmla="*/ 3346450 h 4222750"/>
                    <a:gd name="connsiteX100" fmla="*/ 4591050 w 4616450"/>
                    <a:gd name="connsiteY100" fmla="*/ 3397250 h 4222750"/>
                    <a:gd name="connsiteX101" fmla="*/ 4595812 w 4616450"/>
                    <a:gd name="connsiteY101" fmla="*/ 3435350 h 4222750"/>
                    <a:gd name="connsiteX102" fmla="*/ 4616450 w 4616450"/>
                    <a:gd name="connsiteY102" fmla="*/ 3473450 h 4222750"/>
                    <a:gd name="connsiteX103" fmla="*/ 4508500 w 4616450"/>
                    <a:gd name="connsiteY103" fmla="*/ 3454400 h 4222750"/>
                    <a:gd name="connsiteX104" fmla="*/ 4425950 w 4616450"/>
                    <a:gd name="connsiteY104" fmla="*/ 3454400 h 4222750"/>
                    <a:gd name="connsiteX105" fmla="*/ 4381500 w 4616450"/>
                    <a:gd name="connsiteY105" fmla="*/ 3492500 h 4222750"/>
                    <a:gd name="connsiteX106" fmla="*/ 4362450 w 4616450"/>
                    <a:gd name="connsiteY106" fmla="*/ 3543300 h 4222750"/>
                    <a:gd name="connsiteX107" fmla="*/ 4375150 w 4616450"/>
                    <a:gd name="connsiteY107" fmla="*/ 3587750 h 4222750"/>
                    <a:gd name="connsiteX108" fmla="*/ 4254500 w 4616450"/>
                    <a:gd name="connsiteY108" fmla="*/ 3619500 h 4222750"/>
                    <a:gd name="connsiteX109" fmla="*/ 4203700 w 4616450"/>
                    <a:gd name="connsiteY109" fmla="*/ 3562350 h 4222750"/>
                    <a:gd name="connsiteX110" fmla="*/ 4178300 w 4616450"/>
                    <a:gd name="connsiteY110" fmla="*/ 3505200 h 4222750"/>
                    <a:gd name="connsiteX111" fmla="*/ 4133850 w 4616450"/>
                    <a:gd name="connsiteY111" fmla="*/ 3505200 h 4222750"/>
                    <a:gd name="connsiteX112" fmla="*/ 4127500 w 4616450"/>
                    <a:gd name="connsiteY112" fmla="*/ 3575050 h 4222750"/>
                    <a:gd name="connsiteX113" fmla="*/ 4019550 w 4616450"/>
                    <a:gd name="connsiteY113" fmla="*/ 3556000 h 4222750"/>
                    <a:gd name="connsiteX114" fmla="*/ 3978275 w 4616450"/>
                    <a:gd name="connsiteY114" fmla="*/ 3617119 h 4222750"/>
                    <a:gd name="connsiteX115" fmla="*/ 3949700 w 4616450"/>
                    <a:gd name="connsiteY115" fmla="*/ 3708400 h 4222750"/>
                    <a:gd name="connsiteX116" fmla="*/ 3949700 w 4616450"/>
                    <a:gd name="connsiteY116" fmla="*/ 3708400 h 4222750"/>
                    <a:gd name="connsiteX117" fmla="*/ 3835400 w 4616450"/>
                    <a:gd name="connsiteY117" fmla="*/ 3722687 h 4222750"/>
                    <a:gd name="connsiteX118" fmla="*/ 3797300 w 4616450"/>
                    <a:gd name="connsiteY118" fmla="*/ 3835400 h 4222750"/>
                    <a:gd name="connsiteX119" fmla="*/ 3733800 w 4616450"/>
                    <a:gd name="connsiteY119" fmla="*/ 3841750 h 4222750"/>
                    <a:gd name="connsiteX120" fmla="*/ 3740150 w 4616450"/>
                    <a:gd name="connsiteY120" fmla="*/ 4135438 h 4222750"/>
                    <a:gd name="connsiteX121" fmla="*/ 3638550 w 4616450"/>
                    <a:gd name="connsiteY121" fmla="*/ 4203700 h 4222750"/>
                    <a:gd name="connsiteX122" fmla="*/ 3511550 w 4616450"/>
                    <a:gd name="connsiteY122" fmla="*/ 4038600 h 4222750"/>
                    <a:gd name="connsiteX123" fmla="*/ 3473450 w 4616450"/>
                    <a:gd name="connsiteY123" fmla="*/ 4032250 h 4222750"/>
                    <a:gd name="connsiteX124" fmla="*/ 3441700 w 4616450"/>
                    <a:gd name="connsiteY124" fmla="*/ 4089400 h 4222750"/>
                    <a:gd name="connsiteX125" fmla="*/ 3397250 w 4616450"/>
                    <a:gd name="connsiteY125" fmla="*/ 4127500 h 4222750"/>
                    <a:gd name="connsiteX126" fmla="*/ 3314700 w 4616450"/>
                    <a:gd name="connsiteY126" fmla="*/ 4121150 h 4222750"/>
                    <a:gd name="connsiteX127" fmla="*/ 3225800 w 4616450"/>
                    <a:gd name="connsiteY127" fmla="*/ 4095750 h 4222750"/>
                    <a:gd name="connsiteX128" fmla="*/ 3194050 w 4616450"/>
                    <a:gd name="connsiteY128" fmla="*/ 4038600 h 4222750"/>
                    <a:gd name="connsiteX129" fmla="*/ 3130550 w 4616450"/>
                    <a:gd name="connsiteY129" fmla="*/ 4070350 h 4222750"/>
                    <a:gd name="connsiteX130" fmla="*/ 3054350 w 4616450"/>
                    <a:gd name="connsiteY130" fmla="*/ 4032250 h 4222750"/>
                    <a:gd name="connsiteX131" fmla="*/ 2882900 w 4616450"/>
                    <a:gd name="connsiteY131" fmla="*/ 4222750 h 4222750"/>
                    <a:gd name="connsiteX132" fmla="*/ 2819400 w 4616450"/>
                    <a:gd name="connsiteY132" fmla="*/ 4203700 h 4222750"/>
                    <a:gd name="connsiteX133" fmla="*/ 2898775 w 4616450"/>
                    <a:gd name="connsiteY133" fmla="*/ 4117975 h 4222750"/>
                    <a:gd name="connsiteX134" fmla="*/ 2832100 w 4616450"/>
                    <a:gd name="connsiteY134" fmla="*/ 4102100 h 4222750"/>
                    <a:gd name="connsiteX135" fmla="*/ 2832100 w 4616450"/>
                    <a:gd name="connsiteY135" fmla="*/ 4013200 h 4222750"/>
                    <a:gd name="connsiteX136" fmla="*/ 2882900 w 4616450"/>
                    <a:gd name="connsiteY136" fmla="*/ 3956050 h 4222750"/>
                    <a:gd name="connsiteX137" fmla="*/ 2813050 w 4616450"/>
                    <a:gd name="connsiteY137" fmla="*/ 3943350 h 4222750"/>
                    <a:gd name="connsiteX138" fmla="*/ 2749550 w 4616450"/>
                    <a:gd name="connsiteY138" fmla="*/ 3987800 h 4222750"/>
                    <a:gd name="connsiteX139" fmla="*/ 2743200 w 4616450"/>
                    <a:gd name="connsiteY139" fmla="*/ 3943350 h 4222750"/>
                    <a:gd name="connsiteX140" fmla="*/ 2806700 w 4616450"/>
                    <a:gd name="connsiteY140" fmla="*/ 3867150 h 4222750"/>
                    <a:gd name="connsiteX141" fmla="*/ 2800350 w 4616450"/>
                    <a:gd name="connsiteY141" fmla="*/ 3835400 h 4222750"/>
                    <a:gd name="connsiteX142" fmla="*/ 2889250 w 4616450"/>
                    <a:gd name="connsiteY142" fmla="*/ 3733800 h 4222750"/>
                    <a:gd name="connsiteX143" fmla="*/ 2927350 w 4616450"/>
                    <a:gd name="connsiteY143" fmla="*/ 3657600 h 4222750"/>
                    <a:gd name="connsiteX144" fmla="*/ 2933700 w 4616450"/>
                    <a:gd name="connsiteY144" fmla="*/ 3600450 h 4222750"/>
                    <a:gd name="connsiteX145" fmla="*/ 3035300 w 4616450"/>
                    <a:gd name="connsiteY145" fmla="*/ 3448050 h 4222750"/>
                    <a:gd name="connsiteX146" fmla="*/ 2861468 w 4616450"/>
                    <a:gd name="connsiteY146" fmla="*/ 3317081 h 4222750"/>
                    <a:gd name="connsiteX147" fmla="*/ 2984500 w 4616450"/>
                    <a:gd name="connsiteY147" fmla="*/ 3149600 h 4222750"/>
                    <a:gd name="connsiteX148" fmla="*/ 2965450 w 4616450"/>
                    <a:gd name="connsiteY148" fmla="*/ 3117850 h 4222750"/>
                    <a:gd name="connsiteX149" fmla="*/ 2933700 w 4616450"/>
                    <a:gd name="connsiteY149" fmla="*/ 3111500 h 4222750"/>
                    <a:gd name="connsiteX150" fmla="*/ 2908300 w 4616450"/>
                    <a:gd name="connsiteY150" fmla="*/ 3155950 h 4222750"/>
                    <a:gd name="connsiteX151" fmla="*/ 2755900 w 4616450"/>
                    <a:gd name="connsiteY151" fmla="*/ 3098800 h 4222750"/>
                    <a:gd name="connsiteX152" fmla="*/ 2705100 w 4616450"/>
                    <a:gd name="connsiteY152" fmla="*/ 3092450 h 4222750"/>
                    <a:gd name="connsiteX153" fmla="*/ 2622550 w 4616450"/>
                    <a:gd name="connsiteY153" fmla="*/ 3149600 h 4222750"/>
                    <a:gd name="connsiteX154" fmla="*/ 2571750 w 4616450"/>
                    <a:gd name="connsiteY154" fmla="*/ 3111500 h 4222750"/>
                    <a:gd name="connsiteX155" fmla="*/ 2501900 w 4616450"/>
                    <a:gd name="connsiteY155" fmla="*/ 3149600 h 4222750"/>
                    <a:gd name="connsiteX156" fmla="*/ 2514600 w 4616450"/>
                    <a:gd name="connsiteY156" fmla="*/ 3213100 h 4222750"/>
                    <a:gd name="connsiteX157" fmla="*/ 2482850 w 4616450"/>
                    <a:gd name="connsiteY157" fmla="*/ 3352800 h 4222750"/>
                    <a:gd name="connsiteX158" fmla="*/ 2400300 w 4616450"/>
                    <a:gd name="connsiteY158" fmla="*/ 3333750 h 4222750"/>
                    <a:gd name="connsiteX159" fmla="*/ 2381250 w 4616450"/>
                    <a:gd name="connsiteY159" fmla="*/ 3429000 h 4222750"/>
                    <a:gd name="connsiteX160" fmla="*/ 2381250 w 4616450"/>
                    <a:gd name="connsiteY160" fmla="*/ 3511550 h 4222750"/>
                    <a:gd name="connsiteX161" fmla="*/ 2381250 w 4616450"/>
                    <a:gd name="connsiteY161" fmla="*/ 3619500 h 4222750"/>
                    <a:gd name="connsiteX162" fmla="*/ 2406650 w 4616450"/>
                    <a:gd name="connsiteY162" fmla="*/ 3695700 h 4222750"/>
                    <a:gd name="connsiteX163" fmla="*/ 2444750 w 4616450"/>
                    <a:gd name="connsiteY163" fmla="*/ 3740150 h 4222750"/>
                    <a:gd name="connsiteX164" fmla="*/ 2476500 w 4616450"/>
                    <a:gd name="connsiteY164" fmla="*/ 3771900 h 4222750"/>
                    <a:gd name="connsiteX165" fmla="*/ 2413000 w 4616450"/>
                    <a:gd name="connsiteY165" fmla="*/ 3829050 h 4222750"/>
                    <a:gd name="connsiteX166" fmla="*/ 2338387 w 4616450"/>
                    <a:gd name="connsiteY166" fmla="*/ 3771106 h 4222750"/>
                    <a:gd name="connsiteX167" fmla="*/ 2386012 w 4616450"/>
                    <a:gd name="connsiteY167" fmla="*/ 3771106 h 4222750"/>
                    <a:gd name="connsiteX168" fmla="*/ 2298700 w 4616450"/>
                    <a:gd name="connsiteY168" fmla="*/ 3670300 h 4222750"/>
                    <a:gd name="connsiteX169" fmla="*/ 2190750 w 4616450"/>
                    <a:gd name="connsiteY169" fmla="*/ 3676650 h 4222750"/>
                    <a:gd name="connsiteX170" fmla="*/ 2146300 w 4616450"/>
                    <a:gd name="connsiteY170" fmla="*/ 3632200 h 4222750"/>
                    <a:gd name="connsiteX171" fmla="*/ 2178050 w 4616450"/>
                    <a:gd name="connsiteY171" fmla="*/ 3556000 h 4222750"/>
                    <a:gd name="connsiteX172" fmla="*/ 2222500 w 4616450"/>
                    <a:gd name="connsiteY172" fmla="*/ 3473450 h 4222750"/>
                    <a:gd name="connsiteX173" fmla="*/ 2228850 w 4616450"/>
                    <a:gd name="connsiteY173" fmla="*/ 3397250 h 4222750"/>
                    <a:gd name="connsiteX174" fmla="*/ 2190750 w 4616450"/>
                    <a:gd name="connsiteY174" fmla="*/ 3340100 h 4222750"/>
                    <a:gd name="connsiteX175" fmla="*/ 2139950 w 4616450"/>
                    <a:gd name="connsiteY175" fmla="*/ 3340100 h 4222750"/>
                    <a:gd name="connsiteX176" fmla="*/ 2209800 w 4616450"/>
                    <a:gd name="connsiteY176" fmla="*/ 3295650 h 4222750"/>
                    <a:gd name="connsiteX177" fmla="*/ 2317750 w 4616450"/>
                    <a:gd name="connsiteY177" fmla="*/ 3238500 h 4222750"/>
                    <a:gd name="connsiteX178" fmla="*/ 2336800 w 4616450"/>
                    <a:gd name="connsiteY178" fmla="*/ 3143250 h 4222750"/>
                    <a:gd name="connsiteX179" fmla="*/ 2355850 w 4616450"/>
                    <a:gd name="connsiteY179" fmla="*/ 3092450 h 4222750"/>
                    <a:gd name="connsiteX180" fmla="*/ 2432050 w 4616450"/>
                    <a:gd name="connsiteY180" fmla="*/ 3035300 h 4222750"/>
                    <a:gd name="connsiteX181" fmla="*/ 2368550 w 4616450"/>
                    <a:gd name="connsiteY181" fmla="*/ 2952750 h 4222750"/>
                    <a:gd name="connsiteX182" fmla="*/ 2311400 w 4616450"/>
                    <a:gd name="connsiteY182" fmla="*/ 2978150 h 4222750"/>
                    <a:gd name="connsiteX183" fmla="*/ 2203450 w 4616450"/>
                    <a:gd name="connsiteY183" fmla="*/ 2965450 h 4222750"/>
                    <a:gd name="connsiteX184" fmla="*/ 2139950 w 4616450"/>
                    <a:gd name="connsiteY184" fmla="*/ 2952750 h 4222750"/>
                    <a:gd name="connsiteX185" fmla="*/ 2082800 w 4616450"/>
                    <a:gd name="connsiteY185" fmla="*/ 2844800 h 4222750"/>
                    <a:gd name="connsiteX186" fmla="*/ 2012950 w 4616450"/>
                    <a:gd name="connsiteY186" fmla="*/ 2819400 h 4222750"/>
                    <a:gd name="connsiteX187" fmla="*/ 1898650 w 4616450"/>
                    <a:gd name="connsiteY187" fmla="*/ 2832100 h 4222750"/>
                    <a:gd name="connsiteX188" fmla="*/ 1828800 w 4616450"/>
                    <a:gd name="connsiteY188" fmla="*/ 2870200 h 4222750"/>
                    <a:gd name="connsiteX189" fmla="*/ 1758950 w 4616450"/>
                    <a:gd name="connsiteY189" fmla="*/ 2857500 h 4222750"/>
                    <a:gd name="connsiteX190" fmla="*/ 1797050 w 4616450"/>
                    <a:gd name="connsiteY190" fmla="*/ 2762250 h 4222750"/>
                    <a:gd name="connsiteX191" fmla="*/ 1720850 w 4616450"/>
                    <a:gd name="connsiteY191" fmla="*/ 2730500 h 4222750"/>
                    <a:gd name="connsiteX192" fmla="*/ 1676400 w 4616450"/>
                    <a:gd name="connsiteY192" fmla="*/ 2730500 h 4222750"/>
                    <a:gd name="connsiteX193" fmla="*/ 1631950 w 4616450"/>
                    <a:gd name="connsiteY193" fmla="*/ 2711450 h 4222750"/>
                    <a:gd name="connsiteX194" fmla="*/ 1593850 w 4616450"/>
                    <a:gd name="connsiteY194" fmla="*/ 2806700 h 4222750"/>
                    <a:gd name="connsiteX195" fmla="*/ 1581150 w 4616450"/>
                    <a:gd name="connsiteY195" fmla="*/ 2743200 h 4222750"/>
                    <a:gd name="connsiteX196" fmla="*/ 1555750 w 4616450"/>
                    <a:gd name="connsiteY196" fmla="*/ 2673350 h 4222750"/>
                    <a:gd name="connsiteX197" fmla="*/ 1530350 w 4616450"/>
                    <a:gd name="connsiteY197" fmla="*/ 2711450 h 4222750"/>
                    <a:gd name="connsiteX198" fmla="*/ 1517650 w 4616450"/>
                    <a:gd name="connsiteY198" fmla="*/ 2654300 h 4222750"/>
                    <a:gd name="connsiteX199" fmla="*/ 1473200 w 4616450"/>
                    <a:gd name="connsiteY199" fmla="*/ 2635250 h 4222750"/>
                    <a:gd name="connsiteX200" fmla="*/ 1397000 w 4616450"/>
                    <a:gd name="connsiteY200" fmla="*/ 2603500 h 4222750"/>
                    <a:gd name="connsiteX201" fmla="*/ 1308100 w 4616450"/>
                    <a:gd name="connsiteY201" fmla="*/ 2667000 h 4222750"/>
                    <a:gd name="connsiteX202" fmla="*/ 1200150 w 4616450"/>
                    <a:gd name="connsiteY202" fmla="*/ 2584450 h 4222750"/>
                    <a:gd name="connsiteX203" fmla="*/ 1127125 w 4616450"/>
                    <a:gd name="connsiteY203" fmla="*/ 2593975 h 4222750"/>
                    <a:gd name="connsiteX204" fmla="*/ 1046162 w 4616450"/>
                    <a:gd name="connsiteY204" fmla="*/ 2597150 h 4222750"/>
                    <a:gd name="connsiteX205" fmla="*/ 1011238 w 4616450"/>
                    <a:gd name="connsiteY205" fmla="*/ 2541588 h 4222750"/>
                    <a:gd name="connsiteX206" fmla="*/ 1009650 w 4616450"/>
                    <a:gd name="connsiteY206" fmla="*/ 2463800 h 4222750"/>
                    <a:gd name="connsiteX207" fmla="*/ 1066800 w 4616450"/>
                    <a:gd name="connsiteY207" fmla="*/ 2413000 h 4222750"/>
                    <a:gd name="connsiteX208" fmla="*/ 1028700 w 4616450"/>
                    <a:gd name="connsiteY208" fmla="*/ 2368550 h 4222750"/>
                    <a:gd name="connsiteX209" fmla="*/ 990600 w 4616450"/>
                    <a:gd name="connsiteY209" fmla="*/ 2343150 h 4222750"/>
                    <a:gd name="connsiteX210" fmla="*/ 889000 w 4616450"/>
                    <a:gd name="connsiteY210" fmla="*/ 2324100 h 4222750"/>
                    <a:gd name="connsiteX211" fmla="*/ 787400 w 4616450"/>
                    <a:gd name="connsiteY211" fmla="*/ 2311400 h 4222750"/>
                    <a:gd name="connsiteX212" fmla="*/ 777875 w 4616450"/>
                    <a:gd name="connsiteY212" fmla="*/ 2245519 h 4222750"/>
                    <a:gd name="connsiteX213" fmla="*/ 805656 w 4616450"/>
                    <a:gd name="connsiteY213" fmla="*/ 2173288 h 4222750"/>
                    <a:gd name="connsiteX0" fmla="*/ 114300 w 4616450"/>
                    <a:gd name="connsiteY0" fmla="*/ 533400 h 4222750"/>
                    <a:gd name="connsiteX1" fmla="*/ 69850 w 4616450"/>
                    <a:gd name="connsiteY1" fmla="*/ 488950 h 4222750"/>
                    <a:gd name="connsiteX2" fmla="*/ 127000 w 4616450"/>
                    <a:gd name="connsiteY2" fmla="*/ 425450 h 4222750"/>
                    <a:gd name="connsiteX3" fmla="*/ 76200 w 4616450"/>
                    <a:gd name="connsiteY3" fmla="*/ 368300 h 4222750"/>
                    <a:gd name="connsiteX4" fmla="*/ 0 w 4616450"/>
                    <a:gd name="connsiteY4" fmla="*/ 355600 h 4222750"/>
                    <a:gd name="connsiteX5" fmla="*/ 95250 w 4616450"/>
                    <a:gd name="connsiteY5" fmla="*/ 241300 h 4222750"/>
                    <a:gd name="connsiteX6" fmla="*/ 228600 w 4616450"/>
                    <a:gd name="connsiteY6" fmla="*/ 127000 h 4222750"/>
                    <a:gd name="connsiteX7" fmla="*/ 247650 w 4616450"/>
                    <a:gd name="connsiteY7" fmla="*/ 152400 h 4222750"/>
                    <a:gd name="connsiteX8" fmla="*/ 323850 w 4616450"/>
                    <a:gd name="connsiteY8" fmla="*/ 88900 h 4222750"/>
                    <a:gd name="connsiteX9" fmla="*/ 361950 w 4616450"/>
                    <a:gd name="connsiteY9" fmla="*/ 152400 h 4222750"/>
                    <a:gd name="connsiteX10" fmla="*/ 419100 w 4616450"/>
                    <a:gd name="connsiteY10" fmla="*/ 146050 h 4222750"/>
                    <a:gd name="connsiteX11" fmla="*/ 444500 w 4616450"/>
                    <a:gd name="connsiteY11" fmla="*/ 127000 h 4222750"/>
                    <a:gd name="connsiteX12" fmla="*/ 508000 w 4616450"/>
                    <a:gd name="connsiteY12" fmla="*/ 146050 h 4222750"/>
                    <a:gd name="connsiteX13" fmla="*/ 622300 w 4616450"/>
                    <a:gd name="connsiteY13" fmla="*/ 88900 h 4222750"/>
                    <a:gd name="connsiteX14" fmla="*/ 679450 w 4616450"/>
                    <a:gd name="connsiteY14" fmla="*/ 44450 h 4222750"/>
                    <a:gd name="connsiteX15" fmla="*/ 723900 w 4616450"/>
                    <a:gd name="connsiteY15" fmla="*/ 63500 h 4222750"/>
                    <a:gd name="connsiteX16" fmla="*/ 754856 w 4616450"/>
                    <a:gd name="connsiteY16" fmla="*/ 42862 h 4222750"/>
                    <a:gd name="connsiteX17" fmla="*/ 730250 w 4616450"/>
                    <a:gd name="connsiteY17" fmla="*/ 12700 h 4222750"/>
                    <a:gd name="connsiteX18" fmla="*/ 762000 w 4616450"/>
                    <a:gd name="connsiteY18" fmla="*/ 0 h 4222750"/>
                    <a:gd name="connsiteX19" fmla="*/ 762000 w 4616450"/>
                    <a:gd name="connsiteY19" fmla="*/ 0 h 4222750"/>
                    <a:gd name="connsiteX20" fmla="*/ 863600 w 4616450"/>
                    <a:gd name="connsiteY20" fmla="*/ 50800 h 4222750"/>
                    <a:gd name="connsiteX21" fmla="*/ 927100 w 4616450"/>
                    <a:gd name="connsiteY21" fmla="*/ 50800 h 4222750"/>
                    <a:gd name="connsiteX22" fmla="*/ 971550 w 4616450"/>
                    <a:gd name="connsiteY22" fmla="*/ 101600 h 4222750"/>
                    <a:gd name="connsiteX23" fmla="*/ 1009650 w 4616450"/>
                    <a:gd name="connsiteY23" fmla="*/ 101600 h 4222750"/>
                    <a:gd name="connsiteX24" fmla="*/ 1009650 w 4616450"/>
                    <a:gd name="connsiteY24" fmla="*/ 50800 h 4222750"/>
                    <a:gd name="connsiteX25" fmla="*/ 988218 w 4616450"/>
                    <a:gd name="connsiteY25" fmla="*/ 26988 h 4222750"/>
                    <a:gd name="connsiteX26" fmla="*/ 1028700 w 4616450"/>
                    <a:gd name="connsiteY26" fmla="*/ 6350 h 4222750"/>
                    <a:gd name="connsiteX27" fmla="*/ 1047750 w 4616450"/>
                    <a:gd name="connsiteY27" fmla="*/ 25400 h 4222750"/>
                    <a:gd name="connsiteX28" fmla="*/ 1098550 w 4616450"/>
                    <a:gd name="connsiteY28" fmla="*/ 6350 h 4222750"/>
                    <a:gd name="connsiteX29" fmla="*/ 1193800 w 4616450"/>
                    <a:gd name="connsiteY29" fmla="*/ 63500 h 4222750"/>
                    <a:gd name="connsiteX30" fmla="*/ 1200150 w 4616450"/>
                    <a:gd name="connsiteY30" fmla="*/ 101600 h 4222750"/>
                    <a:gd name="connsiteX31" fmla="*/ 1238250 w 4616450"/>
                    <a:gd name="connsiteY31" fmla="*/ 133350 h 4222750"/>
                    <a:gd name="connsiteX32" fmla="*/ 1308100 w 4616450"/>
                    <a:gd name="connsiteY32" fmla="*/ 165100 h 4222750"/>
                    <a:gd name="connsiteX33" fmla="*/ 1323182 w 4616450"/>
                    <a:gd name="connsiteY33" fmla="*/ 227012 h 4222750"/>
                    <a:gd name="connsiteX34" fmla="*/ 1365250 w 4616450"/>
                    <a:gd name="connsiteY34" fmla="*/ 285750 h 4222750"/>
                    <a:gd name="connsiteX35" fmla="*/ 1441450 w 4616450"/>
                    <a:gd name="connsiteY35" fmla="*/ 266700 h 4222750"/>
                    <a:gd name="connsiteX36" fmla="*/ 1466850 w 4616450"/>
                    <a:gd name="connsiteY36" fmla="*/ 304800 h 4222750"/>
                    <a:gd name="connsiteX37" fmla="*/ 1524000 w 4616450"/>
                    <a:gd name="connsiteY37" fmla="*/ 342900 h 4222750"/>
                    <a:gd name="connsiteX38" fmla="*/ 1606550 w 4616450"/>
                    <a:gd name="connsiteY38" fmla="*/ 336550 h 4222750"/>
                    <a:gd name="connsiteX39" fmla="*/ 1631950 w 4616450"/>
                    <a:gd name="connsiteY39" fmla="*/ 381000 h 4222750"/>
                    <a:gd name="connsiteX40" fmla="*/ 1714500 w 4616450"/>
                    <a:gd name="connsiteY40" fmla="*/ 406400 h 4222750"/>
                    <a:gd name="connsiteX41" fmla="*/ 1790700 w 4616450"/>
                    <a:gd name="connsiteY41" fmla="*/ 444500 h 4222750"/>
                    <a:gd name="connsiteX42" fmla="*/ 1905000 w 4616450"/>
                    <a:gd name="connsiteY42" fmla="*/ 495300 h 4222750"/>
                    <a:gd name="connsiteX43" fmla="*/ 2000250 w 4616450"/>
                    <a:gd name="connsiteY43" fmla="*/ 533400 h 4222750"/>
                    <a:gd name="connsiteX44" fmla="*/ 2038350 w 4616450"/>
                    <a:gd name="connsiteY44" fmla="*/ 584200 h 4222750"/>
                    <a:gd name="connsiteX45" fmla="*/ 2063750 w 4616450"/>
                    <a:gd name="connsiteY45" fmla="*/ 628650 h 4222750"/>
                    <a:gd name="connsiteX46" fmla="*/ 2056606 w 4616450"/>
                    <a:gd name="connsiteY46" fmla="*/ 692150 h 4222750"/>
                    <a:gd name="connsiteX47" fmla="*/ 2190750 w 4616450"/>
                    <a:gd name="connsiteY47" fmla="*/ 749300 h 4222750"/>
                    <a:gd name="connsiteX48" fmla="*/ 2286000 w 4616450"/>
                    <a:gd name="connsiteY48" fmla="*/ 742950 h 4222750"/>
                    <a:gd name="connsiteX49" fmla="*/ 2425700 w 4616450"/>
                    <a:gd name="connsiteY49" fmla="*/ 755650 h 4222750"/>
                    <a:gd name="connsiteX50" fmla="*/ 2489200 w 4616450"/>
                    <a:gd name="connsiteY50" fmla="*/ 755650 h 4222750"/>
                    <a:gd name="connsiteX51" fmla="*/ 2565400 w 4616450"/>
                    <a:gd name="connsiteY51" fmla="*/ 793750 h 4222750"/>
                    <a:gd name="connsiteX52" fmla="*/ 2641600 w 4616450"/>
                    <a:gd name="connsiteY52" fmla="*/ 800100 h 4222750"/>
                    <a:gd name="connsiteX53" fmla="*/ 2641600 w 4616450"/>
                    <a:gd name="connsiteY53" fmla="*/ 800100 h 4222750"/>
                    <a:gd name="connsiteX54" fmla="*/ 2698750 w 4616450"/>
                    <a:gd name="connsiteY54" fmla="*/ 882650 h 4222750"/>
                    <a:gd name="connsiteX55" fmla="*/ 2816225 w 4616450"/>
                    <a:gd name="connsiteY55" fmla="*/ 918369 h 4222750"/>
                    <a:gd name="connsiteX56" fmla="*/ 2912268 w 4616450"/>
                    <a:gd name="connsiteY56" fmla="*/ 931863 h 4222750"/>
                    <a:gd name="connsiteX57" fmla="*/ 2977356 w 4616450"/>
                    <a:gd name="connsiteY57" fmla="*/ 978694 h 4222750"/>
                    <a:gd name="connsiteX58" fmla="*/ 3040856 w 4616450"/>
                    <a:gd name="connsiteY58" fmla="*/ 992188 h 4222750"/>
                    <a:gd name="connsiteX59" fmla="*/ 3155155 w 4616450"/>
                    <a:gd name="connsiteY59" fmla="*/ 1021556 h 4222750"/>
                    <a:gd name="connsiteX60" fmla="*/ 3259137 w 4616450"/>
                    <a:gd name="connsiteY60" fmla="*/ 1019175 h 4222750"/>
                    <a:gd name="connsiteX61" fmla="*/ 3303588 w 4616450"/>
                    <a:gd name="connsiteY61" fmla="*/ 1077119 h 4222750"/>
                    <a:gd name="connsiteX62" fmla="*/ 3335337 w 4616450"/>
                    <a:gd name="connsiteY62" fmla="*/ 1158875 h 4222750"/>
                    <a:gd name="connsiteX63" fmla="*/ 3359150 w 4616450"/>
                    <a:gd name="connsiteY63" fmla="*/ 1266824 h 4222750"/>
                    <a:gd name="connsiteX64" fmla="*/ 3484562 w 4616450"/>
                    <a:gd name="connsiteY64" fmla="*/ 1362075 h 4222750"/>
                    <a:gd name="connsiteX65" fmla="*/ 3549650 w 4616450"/>
                    <a:gd name="connsiteY65" fmla="*/ 1416050 h 4222750"/>
                    <a:gd name="connsiteX66" fmla="*/ 3613150 w 4616450"/>
                    <a:gd name="connsiteY66" fmla="*/ 1458913 h 4222750"/>
                    <a:gd name="connsiteX67" fmla="*/ 3602831 w 4616450"/>
                    <a:gd name="connsiteY67" fmla="*/ 1524000 h 4222750"/>
                    <a:gd name="connsiteX68" fmla="*/ 3648869 w 4616450"/>
                    <a:gd name="connsiteY68" fmla="*/ 1535112 h 4222750"/>
                    <a:gd name="connsiteX69" fmla="*/ 3689350 w 4616450"/>
                    <a:gd name="connsiteY69" fmla="*/ 1561306 h 4222750"/>
                    <a:gd name="connsiteX70" fmla="*/ 3683000 w 4616450"/>
                    <a:gd name="connsiteY70" fmla="*/ 1625600 h 4222750"/>
                    <a:gd name="connsiteX71" fmla="*/ 3746500 w 4616450"/>
                    <a:gd name="connsiteY71" fmla="*/ 1644650 h 4222750"/>
                    <a:gd name="connsiteX72" fmla="*/ 3727450 w 4616450"/>
                    <a:gd name="connsiteY72" fmla="*/ 1701800 h 4222750"/>
                    <a:gd name="connsiteX73" fmla="*/ 3759200 w 4616450"/>
                    <a:gd name="connsiteY73" fmla="*/ 1758950 h 4222750"/>
                    <a:gd name="connsiteX74" fmla="*/ 3751263 w 4616450"/>
                    <a:gd name="connsiteY74" fmla="*/ 1791493 h 4222750"/>
                    <a:gd name="connsiteX75" fmla="*/ 3854450 w 4616450"/>
                    <a:gd name="connsiteY75" fmla="*/ 1765300 h 4222750"/>
                    <a:gd name="connsiteX76" fmla="*/ 3836988 w 4616450"/>
                    <a:gd name="connsiteY76" fmla="*/ 1828007 h 4222750"/>
                    <a:gd name="connsiteX77" fmla="*/ 3896519 w 4616450"/>
                    <a:gd name="connsiteY77" fmla="*/ 1830387 h 4222750"/>
                    <a:gd name="connsiteX78" fmla="*/ 3953669 w 4616450"/>
                    <a:gd name="connsiteY78" fmla="*/ 1902618 h 4222750"/>
                    <a:gd name="connsiteX79" fmla="*/ 3860800 w 4616450"/>
                    <a:gd name="connsiteY79" fmla="*/ 1892300 h 4222750"/>
                    <a:gd name="connsiteX80" fmla="*/ 3778250 w 4616450"/>
                    <a:gd name="connsiteY80" fmla="*/ 1898650 h 4222750"/>
                    <a:gd name="connsiteX81" fmla="*/ 3740150 w 4616450"/>
                    <a:gd name="connsiteY81" fmla="*/ 2222500 h 4222750"/>
                    <a:gd name="connsiteX82" fmla="*/ 3733800 w 4616450"/>
                    <a:gd name="connsiteY82" fmla="*/ 2336800 h 4222750"/>
                    <a:gd name="connsiteX83" fmla="*/ 3714750 w 4616450"/>
                    <a:gd name="connsiteY83" fmla="*/ 2457450 h 4222750"/>
                    <a:gd name="connsiteX84" fmla="*/ 3804444 w 4616450"/>
                    <a:gd name="connsiteY84" fmla="*/ 2638425 h 4222750"/>
                    <a:gd name="connsiteX85" fmla="*/ 3731419 w 4616450"/>
                    <a:gd name="connsiteY85" fmla="*/ 2676525 h 4222750"/>
                    <a:gd name="connsiteX86" fmla="*/ 3714750 w 4616450"/>
                    <a:gd name="connsiteY86" fmla="*/ 2705100 h 4222750"/>
                    <a:gd name="connsiteX87" fmla="*/ 3724275 w 4616450"/>
                    <a:gd name="connsiteY87" fmla="*/ 2762250 h 4222750"/>
                    <a:gd name="connsiteX88" fmla="*/ 3816350 w 4616450"/>
                    <a:gd name="connsiteY88" fmla="*/ 2813050 h 4222750"/>
                    <a:gd name="connsiteX89" fmla="*/ 3835400 w 4616450"/>
                    <a:gd name="connsiteY89" fmla="*/ 2857500 h 4222750"/>
                    <a:gd name="connsiteX90" fmla="*/ 3930650 w 4616450"/>
                    <a:gd name="connsiteY90" fmla="*/ 2819400 h 4222750"/>
                    <a:gd name="connsiteX91" fmla="*/ 3949700 w 4616450"/>
                    <a:gd name="connsiteY91" fmla="*/ 2908300 h 4222750"/>
                    <a:gd name="connsiteX92" fmla="*/ 4025900 w 4616450"/>
                    <a:gd name="connsiteY92" fmla="*/ 2965450 h 4222750"/>
                    <a:gd name="connsiteX93" fmla="*/ 4088606 w 4616450"/>
                    <a:gd name="connsiteY93" fmla="*/ 3019425 h 4222750"/>
                    <a:gd name="connsiteX94" fmla="*/ 4143375 w 4616450"/>
                    <a:gd name="connsiteY94" fmla="*/ 3086100 h 4222750"/>
                    <a:gd name="connsiteX95" fmla="*/ 4229100 w 4616450"/>
                    <a:gd name="connsiteY95" fmla="*/ 3143250 h 4222750"/>
                    <a:gd name="connsiteX96" fmla="*/ 4343400 w 4616450"/>
                    <a:gd name="connsiteY96" fmla="*/ 3200400 h 4222750"/>
                    <a:gd name="connsiteX97" fmla="*/ 4503738 w 4616450"/>
                    <a:gd name="connsiteY97" fmla="*/ 3205163 h 4222750"/>
                    <a:gd name="connsiteX98" fmla="*/ 4575175 w 4616450"/>
                    <a:gd name="connsiteY98" fmla="*/ 3248819 h 4222750"/>
                    <a:gd name="connsiteX99" fmla="*/ 4540250 w 4616450"/>
                    <a:gd name="connsiteY99" fmla="*/ 3346450 h 4222750"/>
                    <a:gd name="connsiteX100" fmla="*/ 4591050 w 4616450"/>
                    <a:gd name="connsiteY100" fmla="*/ 3397250 h 4222750"/>
                    <a:gd name="connsiteX101" fmla="*/ 4595812 w 4616450"/>
                    <a:gd name="connsiteY101" fmla="*/ 3435350 h 4222750"/>
                    <a:gd name="connsiteX102" fmla="*/ 4616450 w 4616450"/>
                    <a:gd name="connsiteY102" fmla="*/ 3473450 h 4222750"/>
                    <a:gd name="connsiteX103" fmla="*/ 4508500 w 4616450"/>
                    <a:gd name="connsiteY103" fmla="*/ 3454400 h 4222750"/>
                    <a:gd name="connsiteX104" fmla="*/ 4425950 w 4616450"/>
                    <a:gd name="connsiteY104" fmla="*/ 3454400 h 4222750"/>
                    <a:gd name="connsiteX105" fmla="*/ 4381500 w 4616450"/>
                    <a:gd name="connsiteY105" fmla="*/ 3492500 h 4222750"/>
                    <a:gd name="connsiteX106" fmla="*/ 4362450 w 4616450"/>
                    <a:gd name="connsiteY106" fmla="*/ 3543300 h 4222750"/>
                    <a:gd name="connsiteX107" fmla="*/ 4375150 w 4616450"/>
                    <a:gd name="connsiteY107" fmla="*/ 3587750 h 4222750"/>
                    <a:gd name="connsiteX108" fmla="*/ 4254500 w 4616450"/>
                    <a:gd name="connsiteY108" fmla="*/ 3619500 h 4222750"/>
                    <a:gd name="connsiteX109" fmla="*/ 4203700 w 4616450"/>
                    <a:gd name="connsiteY109" fmla="*/ 3562350 h 4222750"/>
                    <a:gd name="connsiteX110" fmla="*/ 4178300 w 4616450"/>
                    <a:gd name="connsiteY110" fmla="*/ 3505200 h 4222750"/>
                    <a:gd name="connsiteX111" fmla="*/ 4133850 w 4616450"/>
                    <a:gd name="connsiteY111" fmla="*/ 3505200 h 4222750"/>
                    <a:gd name="connsiteX112" fmla="*/ 4127500 w 4616450"/>
                    <a:gd name="connsiteY112" fmla="*/ 3575050 h 4222750"/>
                    <a:gd name="connsiteX113" fmla="*/ 4019550 w 4616450"/>
                    <a:gd name="connsiteY113" fmla="*/ 3556000 h 4222750"/>
                    <a:gd name="connsiteX114" fmla="*/ 3978275 w 4616450"/>
                    <a:gd name="connsiteY114" fmla="*/ 3617119 h 4222750"/>
                    <a:gd name="connsiteX115" fmla="*/ 3949700 w 4616450"/>
                    <a:gd name="connsiteY115" fmla="*/ 3708400 h 4222750"/>
                    <a:gd name="connsiteX116" fmla="*/ 3949700 w 4616450"/>
                    <a:gd name="connsiteY116" fmla="*/ 3708400 h 4222750"/>
                    <a:gd name="connsiteX117" fmla="*/ 3835400 w 4616450"/>
                    <a:gd name="connsiteY117" fmla="*/ 3722687 h 4222750"/>
                    <a:gd name="connsiteX118" fmla="*/ 3797300 w 4616450"/>
                    <a:gd name="connsiteY118" fmla="*/ 3835400 h 4222750"/>
                    <a:gd name="connsiteX119" fmla="*/ 3733800 w 4616450"/>
                    <a:gd name="connsiteY119" fmla="*/ 3841750 h 4222750"/>
                    <a:gd name="connsiteX120" fmla="*/ 3740150 w 4616450"/>
                    <a:gd name="connsiteY120" fmla="*/ 4135438 h 4222750"/>
                    <a:gd name="connsiteX121" fmla="*/ 3638550 w 4616450"/>
                    <a:gd name="connsiteY121" fmla="*/ 4203700 h 4222750"/>
                    <a:gd name="connsiteX122" fmla="*/ 3511550 w 4616450"/>
                    <a:gd name="connsiteY122" fmla="*/ 4038600 h 4222750"/>
                    <a:gd name="connsiteX123" fmla="*/ 3473450 w 4616450"/>
                    <a:gd name="connsiteY123" fmla="*/ 4032250 h 4222750"/>
                    <a:gd name="connsiteX124" fmla="*/ 3441700 w 4616450"/>
                    <a:gd name="connsiteY124" fmla="*/ 4089400 h 4222750"/>
                    <a:gd name="connsiteX125" fmla="*/ 3397250 w 4616450"/>
                    <a:gd name="connsiteY125" fmla="*/ 4127500 h 4222750"/>
                    <a:gd name="connsiteX126" fmla="*/ 3314700 w 4616450"/>
                    <a:gd name="connsiteY126" fmla="*/ 4121150 h 4222750"/>
                    <a:gd name="connsiteX127" fmla="*/ 3225800 w 4616450"/>
                    <a:gd name="connsiteY127" fmla="*/ 4095750 h 4222750"/>
                    <a:gd name="connsiteX128" fmla="*/ 3194050 w 4616450"/>
                    <a:gd name="connsiteY128" fmla="*/ 4038600 h 4222750"/>
                    <a:gd name="connsiteX129" fmla="*/ 3130550 w 4616450"/>
                    <a:gd name="connsiteY129" fmla="*/ 4070350 h 4222750"/>
                    <a:gd name="connsiteX130" fmla="*/ 3054350 w 4616450"/>
                    <a:gd name="connsiteY130" fmla="*/ 4032250 h 4222750"/>
                    <a:gd name="connsiteX131" fmla="*/ 2882900 w 4616450"/>
                    <a:gd name="connsiteY131" fmla="*/ 4222750 h 4222750"/>
                    <a:gd name="connsiteX132" fmla="*/ 2819400 w 4616450"/>
                    <a:gd name="connsiteY132" fmla="*/ 4203700 h 4222750"/>
                    <a:gd name="connsiteX133" fmla="*/ 2898775 w 4616450"/>
                    <a:gd name="connsiteY133" fmla="*/ 4117975 h 4222750"/>
                    <a:gd name="connsiteX134" fmla="*/ 2832100 w 4616450"/>
                    <a:gd name="connsiteY134" fmla="*/ 4102100 h 4222750"/>
                    <a:gd name="connsiteX135" fmla="*/ 2832100 w 4616450"/>
                    <a:gd name="connsiteY135" fmla="*/ 4013200 h 4222750"/>
                    <a:gd name="connsiteX136" fmla="*/ 2882900 w 4616450"/>
                    <a:gd name="connsiteY136" fmla="*/ 3956050 h 4222750"/>
                    <a:gd name="connsiteX137" fmla="*/ 2813050 w 4616450"/>
                    <a:gd name="connsiteY137" fmla="*/ 3943350 h 4222750"/>
                    <a:gd name="connsiteX138" fmla="*/ 2749550 w 4616450"/>
                    <a:gd name="connsiteY138" fmla="*/ 3987800 h 4222750"/>
                    <a:gd name="connsiteX139" fmla="*/ 2743200 w 4616450"/>
                    <a:gd name="connsiteY139" fmla="*/ 3943350 h 4222750"/>
                    <a:gd name="connsiteX140" fmla="*/ 2806700 w 4616450"/>
                    <a:gd name="connsiteY140" fmla="*/ 3867150 h 4222750"/>
                    <a:gd name="connsiteX141" fmla="*/ 2800350 w 4616450"/>
                    <a:gd name="connsiteY141" fmla="*/ 3835400 h 4222750"/>
                    <a:gd name="connsiteX142" fmla="*/ 2889250 w 4616450"/>
                    <a:gd name="connsiteY142" fmla="*/ 3733800 h 4222750"/>
                    <a:gd name="connsiteX143" fmla="*/ 2927350 w 4616450"/>
                    <a:gd name="connsiteY143" fmla="*/ 3657600 h 4222750"/>
                    <a:gd name="connsiteX144" fmla="*/ 2933700 w 4616450"/>
                    <a:gd name="connsiteY144" fmla="*/ 3600450 h 4222750"/>
                    <a:gd name="connsiteX145" fmla="*/ 3035300 w 4616450"/>
                    <a:gd name="connsiteY145" fmla="*/ 3448050 h 4222750"/>
                    <a:gd name="connsiteX146" fmla="*/ 2861468 w 4616450"/>
                    <a:gd name="connsiteY146" fmla="*/ 3317081 h 4222750"/>
                    <a:gd name="connsiteX147" fmla="*/ 2984500 w 4616450"/>
                    <a:gd name="connsiteY147" fmla="*/ 3149600 h 4222750"/>
                    <a:gd name="connsiteX148" fmla="*/ 2965450 w 4616450"/>
                    <a:gd name="connsiteY148" fmla="*/ 3117850 h 4222750"/>
                    <a:gd name="connsiteX149" fmla="*/ 2933700 w 4616450"/>
                    <a:gd name="connsiteY149" fmla="*/ 3111500 h 4222750"/>
                    <a:gd name="connsiteX150" fmla="*/ 2908300 w 4616450"/>
                    <a:gd name="connsiteY150" fmla="*/ 3155950 h 4222750"/>
                    <a:gd name="connsiteX151" fmla="*/ 2755900 w 4616450"/>
                    <a:gd name="connsiteY151" fmla="*/ 3098800 h 4222750"/>
                    <a:gd name="connsiteX152" fmla="*/ 2705100 w 4616450"/>
                    <a:gd name="connsiteY152" fmla="*/ 3092450 h 4222750"/>
                    <a:gd name="connsiteX153" fmla="*/ 2622550 w 4616450"/>
                    <a:gd name="connsiteY153" fmla="*/ 3149600 h 4222750"/>
                    <a:gd name="connsiteX154" fmla="*/ 2571750 w 4616450"/>
                    <a:gd name="connsiteY154" fmla="*/ 3111500 h 4222750"/>
                    <a:gd name="connsiteX155" fmla="*/ 2501900 w 4616450"/>
                    <a:gd name="connsiteY155" fmla="*/ 3149600 h 4222750"/>
                    <a:gd name="connsiteX156" fmla="*/ 2514600 w 4616450"/>
                    <a:gd name="connsiteY156" fmla="*/ 3213100 h 4222750"/>
                    <a:gd name="connsiteX157" fmla="*/ 2482850 w 4616450"/>
                    <a:gd name="connsiteY157" fmla="*/ 3352800 h 4222750"/>
                    <a:gd name="connsiteX158" fmla="*/ 2400300 w 4616450"/>
                    <a:gd name="connsiteY158" fmla="*/ 3333750 h 4222750"/>
                    <a:gd name="connsiteX159" fmla="*/ 2381250 w 4616450"/>
                    <a:gd name="connsiteY159" fmla="*/ 3429000 h 4222750"/>
                    <a:gd name="connsiteX160" fmla="*/ 2381250 w 4616450"/>
                    <a:gd name="connsiteY160" fmla="*/ 3511550 h 4222750"/>
                    <a:gd name="connsiteX161" fmla="*/ 2381250 w 4616450"/>
                    <a:gd name="connsiteY161" fmla="*/ 3619500 h 4222750"/>
                    <a:gd name="connsiteX162" fmla="*/ 2406650 w 4616450"/>
                    <a:gd name="connsiteY162" fmla="*/ 3695700 h 4222750"/>
                    <a:gd name="connsiteX163" fmla="*/ 2444750 w 4616450"/>
                    <a:gd name="connsiteY163" fmla="*/ 3740150 h 4222750"/>
                    <a:gd name="connsiteX164" fmla="*/ 2476500 w 4616450"/>
                    <a:gd name="connsiteY164" fmla="*/ 3771900 h 4222750"/>
                    <a:gd name="connsiteX165" fmla="*/ 2413000 w 4616450"/>
                    <a:gd name="connsiteY165" fmla="*/ 3829050 h 4222750"/>
                    <a:gd name="connsiteX166" fmla="*/ 2393156 w 4616450"/>
                    <a:gd name="connsiteY166" fmla="*/ 3794919 h 4222750"/>
                    <a:gd name="connsiteX167" fmla="*/ 2386012 w 4616450"/>
                    <a:gd name="connsiteY167" fmla="*/ 3771106 h 4222750"/>
                    <a:gd name="connsiteX168" fmla="*/ 2298700 w 4616450"/>
                    <a:gd name="connsiteY168" fmla="*/ 3670300 h 4222750"/>
                    <a:gd name="connsiteX169" fmla="*/ 2190750 w 4616450"/>
                    <a:gd name="connsiteY169" fmla="*/ 3676650 h 4222750"/>
                    <a:gd name="connsiteX170" fmla="*/ 2146300 w 4616450"/>
                    <a:gd name="connsiteY170" fmla="*/ 3632200 h 4222750"/>
                    <a:gd name="connsiteX171" fmla="*/ 2178050 w 4616450"/>
                    <a:gd name="connsiteY171" fmla="*/ 3556000 h 4222750"/>
                    <a:gd name="connsiteX172" fmla="*/ 2222500 w 4616450"/>
                    <a:gd name="connsiteY172" fmla="*/ 3473450 h 4222750"/>
                    <a:gd name="connsiteX173" fmla="*/ 2228850 w 4616450"/>
                    <a:gd name="connsiteY173" fmla="*/ 3397250 h 4222750"/>
                    <a:gd name="connsiteX174" fmla="*/ 2190750 w 4616450"/>
                    <a:gd name="connsiteY174" fmla="*/ 3340100 h 4222750"/>
                    <a:gd name="connsiteX175" fmla="*/ 2139950 w 4616450"/>
                    <a:gd name="connsiteY175" fmla="*/ 3340100 h 4222750"/>
                    <a:gd name="connsiteX176" fmla="*/ 2209800 w 4616450"/>
                    <a:gd name="connsiteY176" fmla="*/ 3295650 h 4222750"/>
                    <a:gd name="connsiteX177" fmla="*/ 2317750 w 4616450"/>
                    <a:gd name="connsiteY177" fmla="*/ 3238500 h 4222750"/>
                    <a:gd name="connsiteX178" fmla="*/ 2336800 w 4616450"/>
                    <a:gd name="connsiteY178" fmla="*/ 3143250 h 4222750"/>
                    <a:gd name="connsiteX179" fmla="*/ 2355850 w 4616450"/>
                    <a:gd name="connsiteY179" fmla="*/ 3092450 h 4222750"/>
                    <a:gd name="connsiteX180" fmla="*/ 2432050 w 4616450"/>
                    <a:gd name="connsiteY180" fmla="*/ 3035300 h 4222750"/>
                    <a:gd name="connsiteX181" fmla="*/ 2368550 w 4616450"/>
                    <a:gd name="connsiteY181" fmla="*/ 2952750 h 4222750"/>
                    <a:gd name="connsiteX182" fmla="*/ 2311400 w 4616450"/>
                    <a:gd name="connsiteY182" fmla="*/ 2978150 h 4222750"/>
                    <a:gd name="connsiteX183" fmla="*/ 2203450 w 4616450"/>
                    <a:gd name="connsiteY183" fmla="*/ 2965450 h 4222750"/>
                    <a:gd name="connsiteX184" fmla="*/ 2139950 w 4616450"/>
                    <a:gd name="connsiteY184" fmla="*/ 2952750 h 4222750"/>
                    <a:gd name="connsiteX185" fmla="*/ 2082800 w 4616450"/>
                    <a:gd name="connsiteY185" fmla="*/ 2844800 h 4222750"/>
                    <a:gd name="connsiteX186" fmla="*/ 2012950 w 4616450"/>
                    <a:gd name="connsiteY186" fmla="*/ 2819400 h 4222750"/>
                    <a:gd name="connsiteX187" fmla="*/ 1898650 w 4616450"/>
                    <a:gd name="connsiteY187" fmla="*/ 2832100 h 4222750"/>
                    <a:gd name="connsiteX188" fmla="*/ 1828800 w 4616450"/>
                    <a:gd name="connsiteY188" fmla="*/ 2870200 h 4222750"/>
                    <a:gd name="connsiteX189" fmla="*/ 1758950 w 4616450"/>
                    <a:gd name="connsiteY189" fmla="*/ 2857500 h 4222750"/>
                    <a:gd name="connsiteX190" fmla="*/ 1797050 w 4616450"/>
                    <a:gd name="connsiteY190" fmla="*/ 2762250 h 4222750"/>
                    <a:gd name="connsiteX191" fmla="*/ 1720850 w 4616450"/>
                    <a:gd name="connsiteY191" fmla="*/ 2730500 h 4222750"/>
                    <a:gd name="connsiteX192" fmla="*/ 1676400 w 4616450"/>
                    <a:gd name="connsiteY192" fmla="*/ 2730500 h 4222750"/>
                    <a:gd name="connsiteX193" fmla="*/ 1631950 w 4616450"/>
                    <a:gd name="connsiteY193" fmla="*/ 2711450 h 4222750"/>
                    <a:gd name="connsiteX194" fmla="*/ 1593850 w 4616450"/>
                    <a:gd name="connsiteY194" fmla="*/ 2806700 h 4222750"/>
                    <a:gd name="connsiteX195" fmla="*/ 1581150 w 4616450"/>
                    <a:gd name="connsiteY195" fmla="*/ 2743200 h 4222750"/>
                    <a:gd name="connsiteX196" fmla="*/ 1555750 w 4616450"/>
                    <a:gd name="connsiteY196" fmla="*/ 2673350 h 4222750"/>
                    <a:gd name="connsiteX197" fmla="*/ 1530350 w 4616450"/>
                    <a:gd name="connsiteY197" fmla="*/ 2711450 h 4222750"/>
                    <a:gd name="connsiteX198" fmla="*/ 1517650 w 4616450"/>
                    <a:gd name="connsiteY198" fmla="*/ 2654300 h 4222750"/>
                    <a:gd name="connsiteX199" fmla="*/ 1473200 w 4616450"/>
                    <a:gd name="connsiteY199" fmla="*/ 2635250 h 4222750"/>
                    <a:gd name="connsiteX200" fmla="*/ 1397000 w 4616450"/>
                    <a:gd name="connsiteY200" fmla="*/ 2603500 h 4222750"/>
                    <a:gd name="connsiteX201" fmla="*/ 1308100 w 4616450"/>
                    <a:gd name="connsiteY201" fmla="*/ 2667000 h 4222750"/>
                    <a:gd name="connsiteX202" fmla="*/ 1200150 w 4616450"/>
                    <a:gd name="connsiteY202" fmla="*/ 2584450 h 4222750"/>
                    <a:gd name="connsiteX203" fmla="*/ 1127125 w 4616450"/>
                    <a:gd name="connsiteY203" fmla="*/ 2593975 h 4222750"/>
                    <a:gd name="connsiteX204" fmla="*/ 1046162 w 4616450"/>
                    <a:gd name="connsiteY204" fmla="*/ 2597150 h 4222750"/>
                    <a:gd name="connsiteX205" fmla="*/ 1011238 w 4616450"/>
                    <a:gd name="connsiteY205" fmla="*/ 2541588 h 4222750"/>
                    <a:gd name="connsiteX206" fmla="*/ 1009650 w 4616450"/>
                    <a:gd name="connsiteY206" fmla="*/ 2463800 h 4222750"/>
                    <a:gd name="connsiteX207" fmla="*/ 1066800 w 4616450"/>
                    <a:gd name="connsiteY207" fmla="*/ 2413000 h 4222750"/>
                    <a:gd name="connsiteX208" fmla="*/ 1028700 w 4616450"/>
                    <a:gd name="connsiteY208" fmla="*/ 2368550 h 4222750"/>
                    <a:gd name="connsiteX209" fmla="*/ 990600 w 4616450"/>
                    <a:gd name="connsiteY209" fmla="*/ 2343150 h 4222750"/>
                    <a:gd name="connsiteX210" fmla="*/ 889000 w 4616450"/>
                    <a:gd name="connsiteY210" fmla="*/ 2324100 h 4222750"/>
                    <a:gd name="connsiteX211" fmla="*/ 787400 w 4616450"/>
                    <a:gd name="connsiteY211" fmla="*/ 2311400 h 4222750"/>
                    <a:gd name="connsiteX212" fmla="*/ 777875 w 4616450"/>
                    <a:gd name="connsiteY212" fmla="*/ 2245519 h 4222750"/>
                    <a:gd name="connsiteX213" fmla="*/ 805656 w 4616450"/>
                    <a:gd name="connsiteY213" fmla="*/ 2173288 h 4222750"/>
                    <a:gd name="connsiteX0" fmla="*/ 114300 w 4616450"/>
                    <a:gd name="connsiteY0" fmla="*/ 533400 h 4222750"/>
                    <a:gd name="connsiteX1" fmla="*/ 69850 w 4616450"/>
                    <a:gd name="connsiteY1" fmla="*/ 488950 h 4222750"/>
                    <a:gd name="connsiteX2" fmla="*/ 127000 w 4616450"/>
                    <a:gd name="connsiteY2" fmla="*/ 425450 h 4222750"/>
                    <a:gd name="connsiteX3" fmla="*/ 76200 w 4616450"/>
                    <a:gd name="connsiteY3" fmla="*/ 368300 h 4222750"/>
                    <a:gd name="connsiteX4" fmla="*/ 0 w 4616450"/>
                    <a:gd name="connsiteY4" fmla="*/ 355600 h 4222750"/>
                    <a:gd name="connsiteX5" fmla="*/ 95250 w 4616450"/>
                    <a:gd name="connsiteY5" fmla="*/ 241300 h 4222750"/>
                    <a:gd name="connsiteX6" fmla="*/ 228600 w 4616450"/>
                    <a:gd name="connsiteY6" fmla="*/ 127000 h 4222750"/>
                    <a:gd name="connsiteX7" fmla="*/ 247650 w 4616450"/>
                    <a:gd name="connsiteY7" fmla="*/ 152400 h 4222750"/>
                    <a:gd name="connsiteX8" fmla="*/ 323850 w 4616450"/>
                    <a:gd name="connsiteY8" fmla="*/ 88900 h 4222750"/>
                    <a:gd name="connsiteX9" fmla="*/ 361950 w 4616450"/>
                    <a:gd name="connsiteY9" fmla="*/ 152400 h 4222750"/>
                    <a:gd name="connsiteX10" fmla="*/ 419100 w 4616450"/>
                    <a:gd name="connsiteY10" fmla="*/ 146050 h 4222750"/>
                    <a:gd name="connsiteX11" fmla="*/ 444500 w 4616450"/>
                    <a:gd name="connsiteY11" fmla="*/ 127000 h 4222750"/>
                    <a:gd name="connsiteX12" fmla="*/ 508000 w 4616450"/>
                    <a:gd name="connsiteY12" fmla="*/ 146050 h 4222750"/>
                    <a:gd name="connsiteX13" fmla="*/ 622300 w 4616450"/>
                    <a:gd name="connsiteY13" fmla="*/ 88900 h 4222750"/>
                    <a:gd name="connsiteX14" fmla="*/ 679450 w 4616450"/>
                    <a:gd name="connsiteY14" fmla="*/ 44450 h 4222750"/>
                    <a:gd name="connsiteX15" fmla="*/ 723900 w 4616450"/>
                    <a:gd name="connsiteY15" fmla="*/ 63500 h 4222750"/>
                    <a:gd name="connsiteX16" fmla="*/ 754856 w 4616450"/>
                    <a:gd name="connsiteY16" fmla="*/ 42862 h 4222750"/>
                    <a:gd name="connsiteX17" fmla="*/ 730250 w 4616450"/>
                    <a:gd name="connsiteY17" fmla="*/ 12700 h 4222750"/>
                    <a:gd name="connsiteX18" fmla="*/ 762000 w 4616450"/>
                    <a:gd name="connsiteY18" fmla="*/ 0 h 4222750"/>
                    <a:gd name="connsiteX19" fmla="*/ 762000 w 4616450"/>
                    <a:gd name="connsiteY19" fmla="*/ 0 h 4222750"/>
                    <a:gd name="connsiteX20" fmla="*/ 863600 w 4616450"/>
                    <a:gd name="connsiteY20" fmla="*/ 50800 h 4222750"/>
                    <a:gd name="connsiteX21" fmla="*/ 927100 w 4616450"/>
                    <a:gd name="connsiteY21" fmla="*/ 50800 h 4222750"/>
                    <a:gd name="connsiteX22" fmla="*/ 971550 w 4616450"/>
                    <a:gd name="connsiteY22" fmla="*/ 101600 h 4222750"/>
                    <a:gd name="connsiteX23" fmla="*/ 1009650 w 4616450"/>
                    <a:gd name="connsiteY23" fmla="*/ 101600 h 4222750"/>
                    <a:gd name="connsiteX24" fmla="*/ 1009650 w 4616450"/>
                    <a:gd name="connsiteY24" fmla="*/ 50800 h 4222750"/>
                    <a:gd name="connsiteX25" fmla="*/ 988218 w 4616450"/>
                    <a:gd name="connsiteY25" fmla="*/ 26988 h 4222750"/>
                    <a:gd name="connsiteX26" fmla="*/ 1028700 w 4616450"/>
                    <a:gd name="connsiteY26" fmla="*/ 6350 h 4222750"/>
                    <a:gd name="connsiteX27" fmla="*/ 1047750 w 4616450"/>
                    <a:gd name="connsiteY27" fmla="*/ 25400 h 4222750"/>
                    <a:gd name="connsiteX28" fmla="*/ 1098550 w 4616450"/>
                    <a:gd name="connsiteY28" fmla="*/ 6350 h 4222750"/>
                    <a:gd name="connsiteX29" fmla="*/ 1193800 w 4616450"/>
                    <a:gd name="connsiteY29" fmla="*/ 63500 h 4222750"/>
                    <a:gd name="connsiteX30" fmla="*/ 1200150 w 4616450"/>
                    <a:gd name="connsiteY30" fmla="*/ 101600 h 4222750"/>
                    <a:gd name="connsiteX31" fmla="*/ 1238250 w 4616450"/>
                    <a:gd name="connsiteY31" fmla="*/ 133350 h 4222750"/>
                    <a:gd name="connsiteX32" fmla="*/ 1308100 w 4616450"/>
                    <a:gd name="connsiteY32" fmla="*/ 165100 h 4222750"/>
                    <a:gd name="connsiteX33" fmla="*/ 1323182 w 4616450"/>
                    <a:gd name="connsiteY33" fmla="*/ 227012 h 4222750"/>
                    <a:gd name="connsiteX34" fmla="*/ 1365250 w 4616450"/>
                    <a:gd name="connsiteY34" fmla="*/ 285750 h 4222750"/>
                    <a:gd name="connsiteX35" fmla="*/ 1441450 w 4616450"/>
                    <a:gd name="connsiteY35" fmla="*/ 266700 h 4222750"/>
                    <a:gd name="connsiteX36" fmla="*/ 1466850 w 4616450"/>
                    <a:gd name="connsiteY36" fmla="*/ 304800 h 4222750"/>
                    <a:gd name="connsiteX37" fmla="*/ 1524000 w 4616450"/>
                    <a:gd name="connsiteY37" fmla="*/ 342900 h 4222750"/>
                    <a:gd name="connsiteX38" fmla="*/ 1606550 w 4616450"/>
                    <a:gd name="connsiteY38" fmla="*/ 336550 h 4222750"/>
                    <a:gd name="connsiteX39" fmla="*/ 1631950 w 4616450"/>
                    <a:gd name="connsiteY39" fmla="*/ 381000 h 4222750"/>
                    <a:gd name="connsiteX40" fmla="*/ 1714500 w 4616450"/>
                    <a:gd name="connsiteY40" fmla="*/ 406400 h 4222750"/>
                    <a:gd name="connsiteX41" fmla="*/ 1790700 w 4616450"/>
                    <a:gd name="connsiteY41" fmla="*/ 444500 h 4222750"/>
                    <a:gd name="connsiteX42" fmla="*/ 1905000 w 4616450"/>
                    <a:gd name="connsiteY42" fmla="*/ 495300 h 4222750"/>
                    <a:gd name="connsiteX43" fmla="*/ 2000250 w 4616450"/>
                    <a:gd name="connsiteY43" fmla="*/ 533400 h 4222750"/>
                    <a:gd name="connsiteX44" fmla="*/ 2038350 w 4616450"/>
                    <a:gd name="connsiteY44" fmla="*/ 584200 h 4222750"/>
                    <a:gd name="connsiteX45" fmla="*/ 2063750 w 4616450"/>
                    <a:gd name="connsiteY45" fmla="*/ 628650 h 4222750"/>
                    <a:gd name="connsiteX46" fmla="*/ 2056606 w 4616450"/>
                    <a:gd name="connsiteY46" fmla="*/ 692150 h 4222750"/>
                    <a:gd name="connsiteX47" fmla="*/ 2190750 w 4616450"/>
                    <a:gd name="connsiteY47" fmla="*/ 749300 h 4222750"/>
                    <a:gd name="connsiteX48" fmla="*/ 2286000 w 4616450"/>
                    <a:gd name="connsiteY48" fmla="*/ 742950 h 4222750"/>
                    <a:gd name="connsiteX49" fmla="*/ 2425700 w 4616450"/>
                    <a:gd name="connsiteY49" fmla="*/ 755650 h 4222750"/>
                    <a:gd name="connsiteX50" fmla="*/ 2489200 w 4616450"/>
                    <a:gd name="connsiteY50" fmla="*/ 755650 h 4222750"/>
                    <a:gd name="connsiteX51" fmla="*/ 2565400 w 4616450"/>
                    <a:gd name="connsiteY51" fmla="*/ 793750 h 4222750"/>
                    <a:gd name="connsiteX52" fmla="*/ 2641600 w 4616450"/>
                    <a:gd name="connsiteY52" fmla="*/ 800100 h 4222750"/>
                    <a:gd name="connsiteX53" fmla="*/ 2641600 w 4616450"/>
                    <a:gd name="connsiteY53" fmla="*/ 800100 h 4222750"/>
                    <a:gd name="connsiteX54" fmla="*/ 2698750 w 4616450"/>
                    <a:gd name="connsiteY54" fmla="*/ 882650 h 4222750"/>
                    <a:gd name="connsiteX55" fmla="*/ 2816225 w 4616450"/>
                    <a:gd name="connsiteY55" fmla="*/ 918369 h 4222750"/>
                    <a:gd name="connsiteX56" fmla="*/ 2912268 w 4616450"/>
                    <a:gd name="connsiteY56" fmla="*/ 931863 h 4222750"/>
                    <a:gd name="connsiteX57" fmla="*/ 2977356 w 4616450"/>
                    <a:gd name="connsiteY57" fmla="*/ 978694 h 4222750"/>
                    <a:gd name="connsiteX58" fmla="*/ 3040856 w 4616450"/>
                    <a:gd name="connsiteY58" fmla="*/ 992188 h 4222750"/>
                    <a:gd name="connsiteX59" fmla="*/ 3155155 w 4616450"/>
                    <a:gd name="connsiteY59" fmla="*/ 1021556 h 4222750"/>
                    <a:gd name="connsiteX60" fmla="*/ 3259137 w 4616450"/>
                    <a:gd name="connsiteY60" fmla="*/ 1019175 h 4222750"/>
                    <a:gd name="connsiteX61" fmla="*/ 3303588 w 4616450"/>
                    <a:gd name="connsiteY61" fmla="*/ 1077119 h 4222750"/>
                    <a:gd name="connsiteX62" fmla="*/ 3335337 w 4616450"/>
                    <a:gd name="connsiteY62" fmla="*/ 1158875 h 4222750"/>
                    <a:gd name="connsiteX63" fmla="*/ 3359150 w 4616450"/>
                    <a:gd name="connsiteY63" fmla="*/ 1266824 h 4222750"/>
                    <a:gd name="connsiteX64" fmla="*/ 3484562 w 4616450"/>
                    <a:gd name="connsiteY64" fmla="*/ 1362075 h 4222750"/>
                    <a:gd name="connsiteX65" fmla="*/ 3549650 w 4616450"/>
                    <a:gd name="connsiteY65" fmla="*/ 1416050 h 4222750"/>
                    <a:gd name="connsiteX66" fmla="*/ 3613150 w 4616450"/>
                    <a:gd name="connsiteY66" fmla="*/ 1458913 h 4222750"/>
                    <a:gd name="connsiteX67" fmla="*/ 3602831 w 4616450"/>
                    <a:gd name="connsiteY67" fmla="*/ 1524000 h 4222750"/>
                    <a:gd name="connsiteX68" fmla="*/ 3648869 w 4616450"/>
                    <a:gd name="connsiteY68" fmla="*/ 1535112 h 4222750"/>
                    <a:gd name="connsiteX69" fmla="*/ 3689350 w 4616450"/>
                    <a:gd name="connsiteY69" fmla="*/ 1561306 h 4222750"/>
                    <a:gd name="connsiteX70" fmla="*/ 3683000 w 4616450"/>
                    <a:gd name="connsiteY70" fmla="*/ 1625600 h 4222750"/>
                    <a:gd name="connsiteX71" fmla="*/ 3746500 w 4616450"/>
                    <a:gd name="connsiteY71" fmla="*/ 1644650 h 4222750"/>
                    <a:gd name="connsiteX72" fmla="*/ 3727450 w 4616450"/>
                    <a:gd name="connsiteY72" fmla="*/ 1701800 h 4222750"/>
                    <a:gd name="connsiteX73" fmla="*/ 3759200 w 4616450"/>
                    <a:gd name="connsiteY73" fmla="*/ 1758950 h 4222750"/>
                    <a:gd name="connsiteX74" fmla="*/ 3751263 w 4616450"/>
                    <a:gd name="connsiteY74" fmla="*/ 1791493 h 4222750"/>
                    <a:gd name="connsiteX75" fmla="*/ 3854450 w 4616450"/>
                    <a:gd name="connsiteY75" fmla="*/ 1765300 h 4222750"/>
                    <a:gd name="connsiteX76" fmla="*/ 3836988 w 4616450"/>
                    <a:gd name="connsiteY76" fmla="*/ 1828007 h 4222750"/>
                    <a:gd name="connsiteX77" fmla="*/ 3896519 w 4616450"/>
                    <a:gd name="connsiteY77" fmla="*/ 1830387 h 4222750"/>
                    <a:gd name="connsiteX78" fmla="*/ 3953669 w 4616450"/>
                    <a:gd name="connsiteY78" fmla="*/ 1902618 h 4222750"/>
                    <a:gd name="connsiteX79" fmla="*/ 3860800 w 4616450"/>
                    <a:gd name="connsiteY79" fmla="*/ 1892300 h 4222750"/>
                    <a:gd name="connsiteX80" fmla="*/ 3778250 w 4616450"/>
                    <a:gd name="connsiteY80" fmla="*/ 1898650 h 4222750"/>
                    <a:gd name="connsiteX81" fmla="*/ 3740150 w 4616450"/>
                    <a:gd name="connsiteY81" fmla="*/ 2222500 h 4222750"/>
                    <a:gd name="connsiteX82" fmla="*/ 3733800 w 4616450"/>
                    <a:gd name="connsiteY82" fmla="*/ 2336800 h 4222750"/>
                    <a:gd name="connsiteX83" fmla="*/ 3714750 w 4616450"/>
                    <a:gd name="connsiteY83" fmla="*/ 2457450 h 4222750"/>
                    <a:gd name="connsiteX84" fmla="*/ 3804444 w 4616450"/>
                    <a:gd name="connsiteY84" fmla="*/ 2638425 h 4222750"/>
                    <a:gd name="connsiteX85" fmla="*/ 3731419 w 4616450"/>
                    <a:gd name="connsiteY85" fmla="*/ 2676525 h 4222750"/>
                    <a:gd name="connsiteX86" fmla="*/ 3714750 w 4616450"/>
                    <a:gd name="connsiteY86" fmla="*/ 2705100 h 4222750"/>
                    <a:gd name="connsiteX87" fmla="*/ 3724275 w 4616450"/>
                    <a:gd name="connsiteY87" fmla="*/ 2762250 h 4222750"/>
                    <a:gd name="connsiteX88" fmla="*/ 3816350 w 4616450"/>
                    <a:gd name="connsiteY88" fmla="*/ 2813050 h 4222750"/>
                    <a:gd name="connsiteX89" fmla="*/ 3835400 w 4616450"/>
                    <a:gd name="connsiteY89" fmla="*/ 2857500 h 4222750"/>
                    <a:gd name="connsiteX90" fmla="*/ 3930650 w 4616450"/>
                    <a:gd name="connsiteY90" fmla="*/ 2819400 h 4222750"/>
                    <a:gd name="connsiteX91" fmla="*/ 3949700 w 4616450"/>
                    <a:gd name="connsiteY91" fmla="*/ 2908300 h 4222750"/>
                    <a:gd name="connsiteX92" fmla="*/ 4025900 w 4616450"/>
                    <a:gd name="connsiteY92" fmla="*/ 2965450 h 4222750"/>
                    <a:gd name="connsiteX93" fmla="*/ 4088606 w 4616450"/>
                    <a:gd name="connsiteY93" fmla="*/ 3019425 h 4222750"/>
                    <a:gd name="connsiteX94" fmla="*/ 4143375 w 4616450"/>
                    <a:gd name="connsiteY94" fmla="*/ 3086100 h 4222750"/>
                    <a:gd name="connsiteX95" fmla="*/ 4229100 w 4616450"/>
                    <a:gd name="connsiteY95" fmla="*/ 3143250 h 4222750"/>
                    <a:gd name="connsiteX96" fmla="*/ 4343400 w 4616450"/>
                    <a:gd name="connsiteY96" fmla="*/ 3200400 h 4222750"/>
                    <a:gd name="connsiteX97" fmla="*/ 4503738 w 4616450"/>
                    <a:gd name="connsiteY97" fmla="*/ 3205163 h 4222750"/>
                    <a:gd name="connsiteX98" fmla="*/ 4575175 w 4616450"/>
                    <a:gd name="connsiteY98" fmla="*/ 3248819 h 4222750"/>
                    <a:gd name="connsiteX99" fmla="*/ 4540250 w 4616450"/>
                    <a:gd name="connsiteY99" fmla="*/ 3346450 h 4222750"/>
                    <a:gd name="connsiteX100" fmla="*/ 4591050 w 4616450"/>
                    <a:gd name="connsiteY100" fmla="*/ 3397250 h 4222750"/>
                    <a:gd name="connsiteX101" fmla="*/ 4595812 w 4616450"/>
                    <a:gd name="connsiteY101" fmla="*/ 3435350 h 4222750"/>
                    <a:gd name="connsiteX102" fmla="*/ 4616450 w 4616450"/>
                    <a:gd name="connsiteY102" fmla="*/ 3473450 h 4222750"/>
                    <a:gd name="connsiteX103" fmla="*/ 4508500 w 4616450"/>
                    <a:gd name="connsiteY103" fmla="*/ 3454400 h 4222750"/>
                    <a:gd name="connsiteX104" fmla="*/ 4425950 w 4616450"/>
                    <a:gd name="connsiteY104" fmla="*/ 3454400 h 4222750"/>
                    <a:gd name="connsiteX105" fmla="*/ 4381500 w 4616450"/>
                    <a:gd name="connsiteY105" fmla="*/ 3492500 h 4222750"/>
                    <a:gd name="connsiteX106" fmla="*/ 4362450 w 4616450"/>
                    <a:gd name="connsiteY106" fmla="*/ 3543300 h 4222750"/>
                    <a:gd name="connsiteX107" fmla="*/ 4375150 w 4616450"/>
                    <a:gd name="connsiteY107" fmla="*/ 3587750 h 4222750"/>
                    <a:gd name="connsiteX108" fmla="*/ 4254500 w 4616450"/>
                    <a:gd name="connsiteY108" fmla="*/ 3619500 h 4222750"/>
                    <a:gd name="connsiteX109" fmla="*/ 4203700 w 4616450"/>
                    <a:gd name="connsiteY109" fmla="*/ 3562350 h 4222750"/>
                    <a:gd name="connsiteX110" fmla="*/ 4178300 w 4616450"/>
                    <a:gd name="connsiteY110" fmla="*/ 3505200 h 4222750"/>
                    <a:gd name="connsiteX111" fmla="*/ 4133850 w 4616450"/>
                    <a:gd name="connsiteY111" fmla="*/ 3505200 h 4222750"/>
                    <a:gd name="connsiteX112" fmla="*/ 4127500 w 4616450"/>
                    <a:gd name="connsiteY112" fmla="*/ 3575050 h 4222750"/>
                    <a:gd name="connsiteX113" fmla="*/ 4019550 w 4616450"/>
                    <a:gd name="connsiteY113" fmla="*/ 3556000 h 4222750"/>
                    <a:gd name="connsiteX114" fmla="*/ 3978275 w 4616450"/>
                    <a:gd name="connsiteY114" fmla="*/ 3617119 h 4222750"/>
                    <a:gd name="connsiteX115" fmla="*/ 3949700 w 4616450"/>
                    <a:gd name="connsiteY115" fmla="*/ 3708400 h 4222750"/>
                    <a:gd name="connsiteX116" fmla="*/ 3949700 w 4616450"/>
                    <a:gd name="connsiteY116" fmla="*/ 3708400 h 4222750"/>
                    <a:gd name="connsiteX117" fmla="*/ 3835400 w 4616450"/>
                    <a:gd name="connsiteY117" fmla="*/ 3722687 h 4222750"/>
                    <a:gd name="connsiteX118" fmla="*/ 3797300 w 4616450"/>
                    <a:gd name="connsiteY118" fmla="*/ 3835400 h 4222750"/>
                    <a:gd name="connsiteX119" fmla="*/ 3733800 w 4616450"/>
                    <a:gd name="connsiteY119" fmla="*/ 3841750 h 4222750"/>
                    <a:gd name="connsiteX120" fmla="*/ 3740150 w 4616450"/>
                    <a:gd name="connsiteY120" fmla="*/ 4135438 h 4222750"/>
                    <a:gd name="connsiteX121" fmla="*/ 3638550 w 4616450"/>
                    <a:gd name="connsiteY121" fmla="*/ 4203700 h 4222750"/>
                    <a:gd name="connsiteX122" fmla="*/ 3511550 w 4616450"/>
                    <a:gd name="connsiteY122" fmla="*/ 4038600 h 4222750"/>
                    <a:gd name="connsiteX123" fmla="*/ 3473450 w 4616450"/>
                    <a:gd name="connsiteY123" fmla="*/ 4032250 h 4222750"/>
                    <a:gd name="connsiteX124" fmla="*/ 3441700 w 4616450"/>
                    <a:gd name="connsiteY124" fmla="*/ 4089400 h 4222750"/>
                    <a:gd name="connsiteX125" fmla="*/ 3397250 w 4616450"/>
                    <a:gd name="connsiteY125" fmla="*/ 4127500 h 4222750"/>
                    <a:gd name="connsiteX126" fmla="*/ 3314700 w 4616450"/>
                    <a:gd name="connsiteY126" fmla="*/ 4121150 h 4222750"/>
                    <a:gd name="connsiteX127" fmla="*/ 3225800 w 4616450"/>
                    <a:gd name="connsiteY127" fmla="*/ 4095750 h 4222750"/>
                    <a:gd name="connsiteX128" fmla="*/ 3194050 w 4616450"/>
                    <a:gd name="connsiteY128" fmla="*/ 4038600 h 4222750"/>
                    <a:gd name="connsiteX129" fmla="*/ 3130550 w 4616450"/>
                    <a:gd name="connsiteY129" fmla="*/ 4070350 h 4222750"/>
                    <a:gd name="connsiteX130" fmla="*/ 3054350 w 4616450"/>
                    <a:gd name="connsiteY130" fmla="*/ 4032250 h 4222750"/>
                    <a:gd name="connsiteX131" fmla="*/ 2882900 w 4616450"/>
                    <a:gd name="connsiteY131" fmla="*/ 4222750 h 4222750"/>
                    <a:gd name="connsiteX132" fmla="*/ 2819400 w 4616450"/>
                    <a:gd name="connsiteY132" fmla="*/ 4203700 h 4222750"/>
                    <a:gd name="connsiteX133" fmla="*/ 2898775 w 4616450"/>
                    <a:gd name="connsiteY133" fmla="*/ 4117975 h 4222750"/>
                    <a:gd name="connsiteX134" fmla="*/ 2832100 w 4616450"/>
                    <a:gd name="connsiteY134" fmla="*/ 4102100 h 4222750"/>
                    <a:gd name="connsiteX135" fmla="*/ 2832100 w 4616450"/>
                    <a:gd name="connsiteY135" fmla="*/ 4013200 h 4222750"/>
                    <a:gd name="connsiteX136" fmla="*/ 2882900 w 4616450"/>
                    <a:gd name="connsiteY136" fmla="*/ 3956050 h 4222750"/>
                    <a:gd name="connsiteX137" fmla="*/ 2813050 w 4616450"/>
                    <a:gd name="connsiteY137" fmla="*/ 3943350 h 4222750"/>
                    <a:gd name="connsiteX138" fmla="*/ 2749550 w 4616450"/>
                    <a:gd name="connsiteY138" fmla="*/ 3987800 h 4222750"/>
                    <a:gd name="connsiteX139" fmla="*/ 2743200 w 4616450"/>
                    <a:gd name="connsiteY139" fmla="*/ 3943350 h 4222750"/>
                    <a:gd name="connsiteX140" fmla="*/ 2806700 w 4616450"/>
                    <a:gd name="connsiteY140" fmla="*/ 3867150 h 4222750"/>
                    <a:gd name="connsiteX141" fmla="*/ 2800350 w 4616450"/>
                    <a:gd name="connsiteY141" fmla="*/ 3835400 h 4222750"/>
                    <a:gd name="connsiteX142" fmla="*/ 2889250 w 4616450"/>
                    <a:gd name="connsiteY142" fmla="*/ 3733800 h 4222750"/>
                    <a:gd name="connsiteX143" fmla="*/ 2927350 w 4616450"/>
                    <a:gd name="connsiteY143" fmla="*/ 3657600 h 4222750"/>
                    <a:gd name="connsiteX144" fmla="*/ 2933700 w 4616450"/>
                    <a:gd name="connsiteY144" fmla="*/ 3600450 h 4222750"/>
                    <a:gd name="connsiteX145" fmla="*/ 3035300 w 4616450"/>
                    <a:gd name="connsiteY145" fmla="*/ 3448050 h 4222750"/>
                    <a:gd name="connsiteX146" fmla="*/ 2861468 w 4616450"/>
                    <a:gd name="connsiteY146" fmla="*/ 3317081 h 4222750"/>
                    <a:gd name="connsiteX147" fmla="*/ 2984500 w 4616450"/>
                    <a:gd name="connsiteY147" fmla="*/ 3149600 h 4222750"/>
                    <a:gd name="connsiteX148" fmla="*/ 2965450 w 4616450"/>
                    <a:gd name="connsiteY148" fmla="*/ 3117850 h 4222750"/>
                    <a:gd name="connsiteX149" fmla="*/ 2933700 w 4616450"/>
                    <a:gd name="connsiteY149" fmla="*/ 3111500 h 4222750"/>
                    <a:gd name="connsiteX150" fmla="*/ 2908300 w 4616450"/>
                    <a:gd name="connsiteY150" fmla="*/ 3155950 h 4222750"/>
                    <a:gd name="connsiteX151" fmla="*/ 2755900 w 4616450"/>
                    <a:gd name="connsiteY151" fmla="*/ 3098800 h 4222750"/>
                    <a:gd name="connsiteX152" fmla="*/ 2705100 w 4616450"/>
                    <a:gd name="connsiteY152" fmla="*/ 3092450 h 4222750"/>
                    <a:gd name="connsiteX153" fmla="*/ 2622550 w 4616450"/>
                    <a:gd name="connsiteY153" fmla="*/ 3149600 h 4222750"/>
                    <a:gd name="connsiteX154" fmla="*/ 2571750 w 4616450"/>
                    <a:gd name="connsiteY154" fmla="*/ 3111500 h 4222750"/>
                    <a:gd name="connsiteX155" fmla="*/ 2501900 w 4616450"/>
                    <a:gd name="connsiteY155" fmla="*/ 3149600 h 4222750"/>
                    <a:gd name="connsiteX156" fmla="*/ 2514600 w 4616450"/>
                    <a:gd name="connsiteY156" fmla="*/ 3213100 h 4222750"/>
                    <a:gd name="connsiteX157" fmla="*/ 2482850 w 4616450"/>
                    <a:gd name="connsiteY157" fmla="*/ 3352800 h 4222750"/>
                    <a:gd name="connsiteX158" fmla="*/ 2400300 w 4616450"/>
                    <a:gd name="connsiteY158" fmla="*/ 3333750 h 4222750"/>
                    <a:gd name="connsiteX159" fmla="*/ 2381250 w 4616450"/>
                    <a:gd name="connsiteY159" fmla="*/ 3429000 h 4222750"/>
                    <a:gd name="connsiteX160" fmla="*/ 2381250 w 4616450"/>
                    <a:gd name="connsiteY160" fmla="*/ 3511550 h 4222750"/>
                    <a:gd name="connsiteX161" fmla="*/ 2381250 w 4616450"/>
                    <a:gd name="connsiteY161" fmla="*/ 3619500 h 4222750"/>
                    <a:gd name="connsiteX162" fmla="*/ 2406650 w 4616450"/>
                    <a:gd name="connsiteY162" fmla="*/ 3695700 h 4222750"/>
                    <a:gd name="connsiteX163" fmla="*/ 2444750 w 4616450"/>
                    <a:gd name="connsiteY163" fmla="*/ 3740150 h 4222750"/>
                    <a:gd name="connsiteX164" fmla="*/ 2476500 w 4616450"/>
                    <a:gd name="connsiteY164" fmla="*/ 3771900 h 4222750"/>
                    <a:gd name="connsiteX165" fmla="*/ 2413000 w 4616450"/>
                    <a:gd name="connsiteY165" fmla="*/ 3829050 h 4222750"/>
                    <a:gd name="connsiteX166" fmla="*/ 2393156 w 4616450"/>
                    <a:gd name="connsiteY166" fmla="*/ 3794919 h 4222750"/>
                    <a:gd name="connsiteX167" fmla="*/ 2355056 w 4616450"/>
                    <a:gd name="connsiteY167" fmla="*/ 3771106 h 4222750"/>
                    <a:gd name="connsiteX168" fmla="*/ 2298700 w 4616450"/>
                    <a:gd name="connsiteY168" fmla="*/ 3670300 h 4222750"/>
                    <a:gd name="connsiteX169" fmla="*/ 2190750 w 4616450"/>
                    <a:gd name="connsiteY169" fmla="*/ 3676650 h 4222750"/>
                    <a:gd name="connsiteX170" fmla="*/ 2146300 w 4616450"/>
                    <a:gd name="connsiteY170" fmla="*/ 3632200 h 4222750"/>
                    <a:gd name="connsiteX171" fmla="*/ 2178050 w 4616450"/>
                    <a:gd name="connsiteY171" fmla="*/ 3556000 h 4222750"/>
                    <a:gd name="connsiteX172" fmla="*/ 2222500 w 4616450"/>
                    <a:gd name="connsiteY172" fmla="*/ 3473450 h 4222750"/>
                    <a:gd name="connsiteX173" fmla="*/ 2228850 w 4616450"/>
                    <a:gd name="connsiteY173" fmla="*/ 3397250 h 4222750"/>
                    <a:gd name="connsiteX174" fmla="*/ 2190750 w 4616450"/>
                    <a:gd name="connsiteY174" fmla="*/ 3340100 h 4222750"/>
                    <a:gd name="connsiteX175" fmla="*/ 2139950 w 4616450"/>
                    <a:gd name="connsiteY175" fmla="*/ 3340100 h 4222750"/>
                    <a:gd name="connsiteX176" fmla="*/ 2209800 w 4616450"/>
                    <a:gd name="connsiteY176" fmla="*/ 3295650 h 4222750"/>
                    <a:gd name="connsiteX177" fmla="*/ 2317750 w 4616450"/>
                    <a:gd name="connsiteY177" fmla="*/ 3238500 h 4222750"/>
                    <a:gd name="connsiteX178" fmla="*/ 2336800 w 4616450"/>
                    <a:gd name="connsiteY178" fmla="*/ 3143250 h 4222750"/>
                    <a:gd name="connsiteX179" fmla="*/ 2355850 w 4616450"/>
                    <a:gd name="connsiteY179" fmla="*/ 3092450 h 4222750"/>
                    <a:gd name="connsiteX180" fmla="*/ 2432050 w 4616450"/>
                    <a:gd name="connsiteY180" fmla="*/ 3035300 h 4222750"/>
                    <a:gd name="connsiteX181" fmla="*/ 2368550 w 4616450"/>
                    <a:gd name="connsiteY181" fmla="*/ 2952750 h 4222750"/>
                    <a:gd name="connsiteX182" fmla="*/ 2311400 w 4616450"/>
                    <a:gd name="connsiteY182" fmla="*/ 2978150 h 4222750"/>
                    <a:gd name="connsiteX183" fmla="*/ 2203450 w 4616450"/>
                    <a:gd name="connsiteY183" fmla="*/ 2965450 h 4222750"/>
                    <a:gd name="connsiteX184" fmla="*/ 2139950 w 4616450"/>
                    <a:gd name="connsiteY184" fmla="*/ 2952750 h 4222750"/>
                    <a:gd name="connsiteX185" fmla="*/ 2082800 w 4616450"/>
                    <a:gd name="connsiteY185" fmla="*/ 2844800 h 4222750"/>
                    <a:gd name="connsiteX186" fmla="*/ 2012950 w 4616450"/>
                    <a:gd name="connsiteY186" fmla="*/ 2819400 h 4222750"/>
                    <a:gd name="connsiteX187" fmla="*/ 1898650 w 4616450"/>
                    <a:gd name="connsiteY187" fmla="*/ 2832100 h 4222750"/>
                    <a:gd name="connsiteX188" fmla="*/ 1828800 w 4616450"/>
                    <a:gd name="connsiteY188" fmla="*/ 2870200 h 4222750"/>
                    <a:gd name="connsiteX189" fmla="*/ 1758950 w 4616450"/>
                    <a:gd name="connsiteY189" fmla="*/ 2857500 h 4222750"/>
                    <a:gd name="connsiteX190" fmla="*/ 1797050 w 4616450"/>
                    <a:gd name="connsiteY190" fmla="*/ 2762250 h 4222750"/>
                    <a:gd name="connsiteX191" fmla="*/ 1720850 w 4616450"/>
                    <a:gd name="connsiteY191" fmla="*/ 2730500 h 4222750"/>
                    <a:gd name="connsiteX192" fmla="*/ 1676400 w 4616450"/>
                    <a:gd name="connsiteY192" fmla="*/ 2730500 h 4222750"/>
                    <a:gd name="connsiteX193" fmla="*/ 1631950 w 4616450"/>
                    <a:gd name="connsiteY193" fmla="*/ 2711450 h 4222750"/>
                    <a:gd name="connsiteX194" fmla="*/ 1593850 w 4616450"/>
                    <a:gd name="connsiteY194" fmla="*/ 2806700 h 4222750"/>
                    <a:gd name="connsiteX195" fmla="*/ 1581150 w 4616450"/>
                    <a:gd name="connsiteY195" fmla="*/ 2743200 h 4222750"/>
                    <a:gd name="connsiteX196" fmla="*/ 1555750 w 4616450"/>
                    <a:gd name="connsiteY196" fmla="*/ 2673350 h 4222750"/>
                    <a:gd name="connsiteX197" fmla="*/ 1530350 w 4616450"/>
                    <a:gd name="connsiteY197" fmla="*/ 2711450 h 4222750"/>
                    <a:gd name="connsiteX198" fmla="*/ 1517650 w 4616450"/>
                    <a:gd name="connsiteY198" fmla="*/ 2654300 h 4222750"/>
                    <a:gd name="connsiteX199" fmla="*/ 1473200 w 4616450"/>
                    <a:gd name="connsiteY199" fmla="*/ 2635250 h 4222750"/>
                    <a:gd name="connsiteX200" fmla="*/ 1397000 w 4616450"/>
                    <a:gd name="connsiteY200" fmla="*/ 2603500 h 4222750"/>
                    <a:gd name="connsiteX201" fmla="*/ 1308100 w 4616450"/>
                    <a:gd name="connsiteY201" fmla="*/ 2667000 h 4222750"/>
                    <a:gd name="connsiteX202" fmla="*/ 1200150 w 4616450"/>
                    <a:gd name="connsiteY202" fmla="*/ 2584450 h 4222750"/>
                    <a:gd name="connsiteX203" fmla="*/ 1127125 w 4616450"/>
                    <a:gd name="connsiteY203" fmla="*/ 2593975 h 4222750"/>
                    <a:gd name="connsiteX204" fmla="*/ 1046162 w 4616450"/>
                    <a:gd name="connsiteY204" fmla="*/ 2597150 h 4222750"/>
                    <a:gd name="connsiteX205" fmla="*/ 1011238 w 4616450"/>
                    <a:gd name="connsiteY205" fmla="*/ 2541588 h 4222750"/>
                    <a:gd name="connsiteX206" fmla="*/ 1009650 w 4616450"/>
                    <a:gd name="connsiteY206" fmla="*/ 2463800 h 4222750"/>
                    <a:gd name="connsiteX207" fmla="*/ 1066800 w 4616450"/>
                    <a:gd name="connsiteY207" fmla="*/ 2413000 h 4222750"/>
                    <a:gd name="connsiteX208" fmla="*/ 1028700 w 4616450"/>
                    <a:gd name="connsiteY208" fmla="*/ 2368550 h 4222750"/>
                    <a:gd name="connsiteX209" fmla="*/ 990600 w 4616450"/>
                    <a:gd name="connsiteY209" fmla="*/ 2343150 h 4222750"/>
                    <a:gd name="connsiteX210" fmla="*/ 889000 w 4616450"/>
                    <a:gd name="connsiteY210" fmla="*/ 2324100 h 4222750"/>
                    <a:gd name="connsiteX211" fmla="*/ 787400 w 4616450"/>
                    <a:gd name="connsiteY211" fmla="*/ 2311400 h 4222750"/>
                    <a:gd name="connsiteX212" fmla="*/ 777875 w 4616450"/>
                    <a:gd name="connsiteY212" fmla="*/ 2245519 h 4222750"/>
                    <a:gd name="connsiteX213" fmla="*/ 805656 w 4616450"/>
                    <a:gd name="connsiteY213" fmla="*/ 2173288 h 4222750"/>
                    <a:gd name="connsiteX0" fmla="*/ 114300 w 4616450"/>
                    <a:gd name="connsiteY0" fmla="*/ 533400 h 4222750"/>
                    <a:gd name="connsiteX1" fmla="*/ 69850 w 4616450"/>
                    <a:gd name="connsiteY1" fmla="*/ 488950 h 4222750"/>
                    <a:gd name="connsiteX2" fmla="*/ 127000 w 4616450"/>
                    <a:gd name="connsiteY2" fmla="*/ 425450 h 4222750"/>
                    <a:gd name="connsiteX3" fmla="*/ 76200 w 4616450"/>
                    <a:gd name="connsiteY3" fmla="*/ 368300 h 4222750"/>
                    <a:gd name="connsiteX4" fmla="*/ 0 w 4616450"/>
                    <a:gd name="connsiteY4" fmla="*/ 355600 h 4222750"/>
                    <a:gd name="connsiteX5" fmla="*/ 95250 w 4616450"/>
                    <a:gd name="connsiteY5" fmla="*/ 241300 h 4222750"/>
                    <a:gd name="connsiteX6" fmla="*/ 228600 w 4616450"/>
                    <a:gd name="connsiteY6" fmla="*/ 127000 h 4222750"/>
                    <a:gd name="connsiteX7" fmla="*/ 247650 w 4616450"/>
                    <a:gd name="connsiteY7" fmla="*/ 152400 h 4222750"/>
                    <a:gd name="connsiteX8" fmla="*/ 323850 w 4616450"/>
                    <a:gd name="connsiteY8" fmla="*/ 88900 h 4222750"/>
                    <a:gd name="connsiteX9" fmla="*/ 361950 w 4616450"/>
                    <a:gd name="connsiteY9" fmla="*/ 152400 h 4222750"/>
                    <a:gd name="connsiteX10" fmla="*/ 419100 w 4616450"/>
                    <a:gd name="connsiteY10" fmla="*/ 146050 h 4222750"/>
                    <a:gd name="connsiteX11" fmla="*/ 444500 w 4616450"/>
                    <a:gd name="connsiteY11" fmla="*/ 127000 h 4222750"/>
                    <a:gd name="connsiteX12" fmla="*/ 508000 w 4616450"/>
                    <a:gd name="connsiteY12" fmla="*/ 146050 h 4222750"/>
                    <a:gd name="connsiteX13" fmla="*/ 622300 w 4616450"/>
                    <a:gd name="connsiteY13" fmla="*/ 88900 h 4222750"/>
                    <a:gd name="connsiteX14" fmla="*/ 679450 w 4616450"/>
                    <a:gd name="connsiteY14" fmla="*/ 44450 h 4222750"/>
                    <a:gd name="connsiteX15" fmla="*/ 723900 w 4616450"/>
                    <a:gd name="connsiteY15" fmla="*/ 63500 h 4222750"/>
                    <a:gd name="connsiteX16" fmla="*/ 754856 w 4616450"/>
                    <a:gd name="connsiteY16" fmla="*/ 42862 h 4222750"/>
                    <a:gd name="connsiteX17" fmla="*/ 730250 w 4616450"/>
                    <a:gd name="connsiteY17" fmla="*/ 12700 h 4222750"/>
                    <a:gd name="connsiteX18" fmla="*/ 762000 w 4616450"/>
                    <a:gd name="connsiteY18" fmla="*/ 0 h 4222750"/>
                    <a:gd name="connsiteX19" fmla="*/ 762000 w 4616450"/>
                    <a:gd name="connsiteY19" fmla="*/ 0 h 4222750"/>
                    <a:gd name="connsiteX20" fmla="*/ 863600 w 4616450"/>
                    <a:gd name="connsiteY20" fmla="*/ 50800 h 4222750"/>
                    <a:gd name="connsiteX21" fmla="*/ 927100 w 4616450"/>
                    <a:gd name="connsiteY21" fmla="*/ 50800 h 4222750"/>
                    <a:gd name="connsiteX22" fmla="*/ 971550 w 4616450"/>
                    <a:gd name="connsiteY22" fmla="*/ 101600 h 4222750"/>
                    <a:gd name="connsiteX23" fmla="*/ 1009650 w 4616450"/>
                    <a:gd name="connsiteY23" fmla="*/ 101600 h 4222750"/>
                    <a:gd name="connsiteX24" fmla="*/ 1009650 w 4616450"/>
                    <a:gd name="connsiteY24" fmla="*/ 50800 h 4222750"/>
                    <a:gd name="connsiteX25" fmla="*/ 988218 w 4616450"/>
                    <a:gd name="connsiteY25" fmla="*/ 26988 h 4222750"/>
                    <a:gd name="connsiteX26" fmla="*/ 1028700 w 4616450"/>
                    <a:gd name="connsiteY26" fmla="*/ 6350 h 4222750"/>
                    <a:gd name="connsiteX27" fmla="*/ 1047750 w 4616450"/>
                    <a:gd name="connsiteY27" fmla="*/ 25400 h 4222750"/>
                    <a:gd name="connsiteX28" fmla="*/ 1098550 w 4616450"/>
                    <a:gd name="connsiteY28" fmla="*/ 6350 h 4222750"/>
                    <a:gd name="connsiteX29" fmla="*/ 1193800 w 4616450"/>
                    <a:gd name="connsiteY29" fmla="*/ 63500 h 4222750"/>
                    <a:gd name="connsiteX30" fmla="*/ 1200150 w 4616450"/>
                    <a:gd name="connsiteY30" fmla="*/ 101600 h 4222750"/>
                    <a:gd name="connsiteX31" fmla="*/ 1238250 w 4616450"/>
                    <a:gd name="connsiteY31" fmla="*/ 133350 h 4222750"/>
                    <a:gd name="connsiteX32" fmla="*/ 1308100 w 4616450"/>
                    <a:gd name="connsiteY32" fmla="*/ 165100 h 4222750"/>
                    <a:gd name="connsiteX33" fmla="*/ 1323182 w 4616450"/>
                    <a:gd name="connsiteY33" fmla="*/ 227012 h 4222750"/>
                    <a:gd name="connsiteX34" fmla="*/ 1365250 w 4616450"/>
                    <a:gd name="connsiteY34" fmla="*/ 285750 h 4222750"/>
                    <a:gd name="connsiteX35" fmla="*/ 1441450 w 4616450"/>
                    <a:gd name="connsiteY35" fmla="*/ 266700 h 4222750"/>
                    <a:gd name="connsiteX36" fmla="*/ 1466850 w 4616450"/>
                    <a:gd name="connsiteY36" fmla="*/ 304800 h 4222750"/>
                    <a:gd name="connsiteX37" fmla="*/ 1524000 w 4616450"/>
                    <a:gd name="connsiteY37" fmla="*/ 342900 h 4222750"/>
                    <a:gd name="connsiteX38" fmla="*/ 1606550 w 4616450"/>
                    <a:gd name="connsiteY38" fmla="*/ 336550 h 4222750"/>
                    <a:gd name="connsiteX39" fmla="*/ 1631950 w 4616450"/>
                    <a:gd name="connsiteY39" fmla="*/ 381000 h 4222750"/>
                    <a:gd name="connsiteX40" fmla="*/ 1714500 w 4616450"/>
                    <a:gd name="connsiteY40" fmla="*/ 406400 h 4222750"/>
                    <a:gd name="connsiteX41" fmla="*/ 1790700 w 4616450"/>
                    <a:gd name="connsiteY41" fmla="*/ 444500 h 4222750"/>
                    <a:gd name="connsiteX42" fmla="*/ 1905000 w 4616450"/>
                    <a:gd name="connsiteY42" fmla="*/ 495300 h 4222750"/>
                    <a:gd name="connsiteX43" fmla="*/ 2000250 w 4616450"/>
                    <a:gd name="connsiteY43" fmla="*/ 533400 h 4222750"/>
                    <a:gd name="connsiteX44" fmla="*/ 2038350 w 4616450"/>
                    <a:gd name="connsiteY44" fmla="*/ 584200 h 4222750"/>
                    <a:gd name="connsiteX45" fmla="*/ 2063750 w 4616450"/>
                    <a:gd name="connsiteY45" fmla="*/ 628650 h 4222750"/>
                    <a:gd name="connsiteX46" fmla="*/ 2056606 w 4616450"/>
                    <a:gd name="connsiteY46" fmla="*/ 692150 h 4222750"/>
                    <a:gd name="connsiteX47" fmla="*/ 2190750 w 4616450"/>
                    <a:gd name="connsiteY47" fmla="*/ 749300 h 4222750"/>
                    <a:gd name="connsiteX48" fmla="*/ 2286000 w 4616450"/>
                    <a:gd name="connsiteY48" fmla="*/ 742950 h 4222750"/>
                    <a:gd name="connsiteX49" fmla="*/ 2425700 w 4616450"/>
                    <a:gd name="connsiteY49" fmla="*/ 755650 h 4222750"/>
                    <a:gd name="connsiteX50" fmla="*/ 2489200 w 4616450"/>
                    <a:gd name="connsiteY50" fmla="*/ 755650 h 4222750"/>
                    <a:gd name="connsiteX51" fmla="*/ 2565400 w 4616450"/>
                    <a:gd name="connsiteY51" fmla="*/ 793750 h 4222750"/>
                    <a:gd name="connsiteX52" fmla="*/ 2641600 w 4616450"/>
                    <a:gd name="connsiteY52" fmla="*/ 800100 h 4222750"/>
                    <a:gd name="connsiteX53" fmla="*/ 2641600 w 4616450"/>
                    <a:gd name="connsiteY53" fmla="*/ 800100 h 4222750"/>
                    <a:gd name="connsiteX54" fmla="*/ 2698750 w 4616450"/>
                    <a:gd name="connsiteY54" fmla="*/ 882650 h 4222750"/>
                    <a:gd name="connsiteX55" fmla="*/ 2816225 w 4616450"/>
                    <a:gd name="connsiteY55" fmla="*/ 918369 h 4222750"/>
                    <a:gd name="connsiteX56" fmla="*/ 2912268 w 4616450"/>
                    <a:gd name="connsiteY56" fmla="*/ 931863 h 4222750"/>
                    <a:gd name="connsiteX57" fmla="*/ 2977356 w 4616450"/>
                    <a:gd name="connsiteY57" fmla="*/ 978694 h 4222750"/>
                    <a:gd name="connsiteX58" fmla="*/ 3040856 w 4616450"/>
                    <a:gd name="connsiteY58" fmla="*/ 992188 h 4222750"/>
                    <a:gd name="connsiteX59" fmla="*/ 3155155 w 4616450"/>
                    <a:gd name="connsiteY59" fmla="*/ 1021556 h 4222750"/>
                    <a:gd name="connsiteX60" fmla="*/ 3259137 w 4616450"/>
                    <a:gd name="connsiteY60" fmla="*/ 1019175 h 4222750"/>
                    <a:gd name="connsiteX61" fmla="*/ 3303588 w 4616450"/>
                    <a:gd name="connsiteY61" fmla="*/ 1077119 h 4222750"/>
                    <a:gd name="connsiteX62" fmla="*/ 3335337 w 4616450"/>
                    <a:gd name="connsiteY62" fmla="*/ 1158875 h 4222750"/>
                    <a:gd name="connsiteX63" fmla="*/ 3359150 w 4616450"/>
                    <a:gd name="connsiteY63" fmla="*/ 1266824 h 4222750"/>
                    <a:gd name="connsiteX64" fmla="*/ 3484562 w 4616450"/>
                    <a:gd name="connsiteY64" fmla="*/ 1362075 h 4222750"/>
                    <a:gd name="connsiteX65" fmla="*/ 3549650 w 4616450"/>
                    <a:gd name="connsiteY65" fmla="*/ 1416050 h 4222750"/>
                    <a:gd name="connsiteX66" fmla="*/ 3613150 w 4616450"/>
                    <a:gd name="connsiteY66" fmla="*/ 1458913 h 4222750"/>
                    <a:gd name="connsiteX67" fmla="*/ 3602831 w 4616450"/>
                    <a:gd name="connsiteY67" fmla="*/ 1524000 h 4222750"/>
                    <a:gd name="connsiteX68" fmla="*/ 3648869 w 4616450"/>
                    <a:gd name="connsiteY68" fmla="*/ 1535112 h 4222750"/>
                    <a:gd name="connsiteX69" fmla="*/ 3689350 w 4616450"/>
                    <a:gd name="connsiteY69" fmla="*/ 1561306 h 4222750"/>
                    <a:gd name="connsiteX70" fmla="*/ 3683000 w 4616450"/>
                    <a:gd name="connsiteY70" fmla="*/ 1625600 h 4222750"/>
                    <a:gd name="connsiteX71" fmla="*/ 3746500 w 4616450"/>
                    <a:gd name="connsiteY71" fmla="*/ 1644650 h 4222750"/>
                    <a:gd name="connsiteX72" fmla="*/ 3727450 w 4616450"/>
                    <a:gd name="connsiteY72" fmla="*/ 1701800 h 4222750"/>
                    <a:gd name="connsiteX73" fmla="*/ 3759200 w 4616450"/>
                    <a:gd name="connsiteY73" fmla="*/ 1758950 h 4222750"/>
                    <a:gd name="connsiteX74" fmla="*/ 3751263 w 4616450"/>
                    <a:gd name="connsiteY74" fmla="*/ 1791493 h 4222750"/>
                    <a:gd name="connsiteX75" fmla="*/ 3854450 w 4616450"/>
                    <a:gd name="connsiteY75" fmla="*/ 1765300 h 4222750"/>
                    <a:gd name="connsiteX76" fmla="*/ 3836988 w 4616450"/>
                    <a:gd name="connsiteY76" fmla="*/ 1828007 h 4222750"/>
                    <a:gd name="connsiteX77" fmla="*/ 3896519 w 4616450"/>
                    <a:gd name="connsiteY77" fmla="*/ 1830387 h 4222750"/>
                    <a:gd name="connsiteX78" fmla="*/ 3953669 w 4616450"/>
                    <a:gd name="connsiteY78" fmla="*/ 1902618 h 4222750"/>
                    <a:gd name="connsiteX79" fmla="*/ 3860800 w 4616450"/>
                    <a:gd name="connsiteY79" fmla="*/ 1892300 h 4222750"/>
                    <a:gd name="connsiteX80" fmla="*/ 3778250 w 4616450"/>
                    <a:gd name="connsiteY80" fmla="*/ 1898650 h 4222750"/>
                    <a:gd name="connsiteX81" fmla="*/ 3740150 w 4616450"/>
                    <a:gd name="connsiteY81" fmla="*/ 2222500 h 4222750"/>
                    <a:gd name="connsiteX82" fmla="*/ 3733800 w 4616450"/>
                    <a:gd name="connsiteY82" fmla="*/ 2336800 h 4222750"/>
                    <a:gd name="connsiteX83" fmla="*/ 3714750 w 4616450"/>
                    <a:gd name="connsiteY83" fmla="*/ 2457450 h 4222750"/>
                    <a:gd name="connsiteX84" fmla="*/ 3804444 w 4616450"/>
                    <a:gd name="connsiteY84" fmla="*/ 2638425 h 4222750"/>
                    <a:gd name="connsiteX85" fmla="*/ 3731419 w 4616450"/>
                    <a:gd name="connsiteY85" fmla="*/ 2676525 h 4222750"/>
                    <a:gd name="connsiteX86" fmla="*/ 3714750 w 4616450"/>
                    <a:gd name="connsiteY86" fmla="*/ 2705100 h 4222750"/>
                    <a:gd name="connsiteX87" fmla="*/ 3724275 w 4616450"/>
                    <a:gd name="connsiteY87" fmla="*/ 2762250 h 4222750"/>
                    <a:gd name="connsiteX88" fmla="*/ 3816350 w 4616450"/>
                    <a:gd name="connsiteY88" fmla="*/ 2813050 h 4222750"/>
                    <a:gd name="connsiteX89" fmla="*/ 3835400 w 4616450"/>
                    <a:gd name="connsiteY89" fmla="*/ 2857500 h 4222750"/>
                    <a:gd name="connsiteX90" fmla="*/ 3930650 w 4616450"/>
                    <a:gd name="connsiteY90" fmla="*/ 2819400 h 4222750"/>
                    <a:gd name="connsiteX91" fmla="*/ 3949700 w 4616450"/>
                    <a:gd name="connsiteY91" fmla="*/ 2908300 h 4222750"/>
                    <a:gd name="connsiteX92" fmla="*/ 4025900 w 4616450"/>
                    <a:gd name="connsiteY92" fmla="*/ 2965450 h 4222750"/>
                    <a:gd name="connsiteX93" fmla="*/ 4088606 w 4616450"/>
                    <a:gd name="connsiteY93" fmla="*/ 3019425 h 4222750"/>
                    <a:gd name="connsiteX94" fmla="*/ 4143375 w 4616450"/>
                    <a:gd name="connsiteY94" fmla="*/ 3086100 h 4222750"/>
                    <a:gd name="connsiteX95" fmla="*/ 4229100 w 4616450"/>
                    <a:gd name="connsiteY95" fmla="*/ 3143250 h 4222750"/>
                    <a:gd name="connsiteX96" fmla="*/ 4343400 w 4616450"/>
                    <a:gd name="connsiteY96" fmla="*/ 3200400 h 4222750"/>
                    <a:gd name="connsiteX97" fmla="*/ 4503738 w 4616450"/>
                    <a:gd name="connsiteY97" fmla="*/ 3205163 h 4222750"/>
                    <a:gd name="connsiteX98" fmla="*/ 4575175 w 4616450"/>
                    <a:gd name="connsiteY98" fmla="*/ 3248819 h 4222750"/>
                    <a:gd name="connsiteX99" fmla="*/ 4540250 w 4616450"/>
                    <a:gd name="connsiteY99" fmla="*/ 3346450 h 4222750"/>
                    <a:gd name="connsiteX100" fmla="*/ 4591050 w 4616450"/>
                    <a:gd name="connsiteY100" fmla="*/ 3397250 h 4222750"/>
                    <a:gd name="connsiteX101" fmla="*/ 4595812 w 4616450"/>
                    <a:gd name="connsiteY101" fmla="*/ 3435350 h 4222750"/>
                    <a:gd name="connsiteX102" fmla="*/ 4616450 w 4616450"/>
                    <a:gd name="connsiteY102" fmla="*/ 3473450 h 4222750"/>
                    <a:gd name="connsiteX103" fmla="*/ 4508500 w 4616450"/>
                    <a:gd name="connsiteY103" fmla="*/ 3454400 h 4222750"/>
                    <a:gd name="connsiteX104" fmla="*/ 4425950 w 4616450"/>
                    <a:gd name="connsiteY104" fmla="*/ 3454400 h 4222750"/>
                    <a:gd name="connsiteX105" fmla="*/ 4381500 w 4616450"/>
                    <a:gd name="connsiteY105" fmla="*/ 3492500 h 4222750"/>
                    <a:gd name="connsiteX106" fmla="*/ 4362450 w 4616450"/>
                    <a:gd name="connsiteY106" fmla="*/ 3543300 h 4222750"/>
                    <a:gd name="connsiteX107" fmla="*/ 4375150 w 4616450"/>
                    <a:gd name="connsiteY107" fmla="*/ 3587750 h 4222750"/>
                    <a:gd name="connsiteX108" fmla="*/ 4254500 w 4616450"/>
                    <a:gd name="connsiteY108" fmla="*/ 3619500 h 4222750"/>
                    <a:gd name="connsiteX109" fmla="*/ 4203700 w 4616450"/>
                    <a:gd name="connsiteY109" fmla="*/ 3562350 h 4222750"/>
                    <a:gd name="connsiteX110" fmla="*/ 4178300 w 4616450"/>
                    <a:gd name="connsiteY110" fmla="*/ 3505200 h 4222750"/>
                    <a:gd name="connsiteX111" fmla="*/ 4133850 w 4616450"/>
                    <a:gd name="connsiteY111" fmla="*/ 3505200 h 4222750"/>
                    <a:gd name="connsiteX112" fmla="*/ 4127500 w 4616450"/>
                    <a:gd name="connsiteY112" fmla="*/ 3575050 h 4222750"/>
                    <a:gd name="connsiteX113" fmla="*/ 4019550 w 4616450"/>
                    <a:gd name="connsiteY113" fmla="*/ 3556000 h 4222750"/>
                    <a:gd name="connsiteX114" fmla="*/ 3978275 w 4616450"/>
                    <a:gd name="connsiteY114" fmla="*/ 3617119 h 4222750"/>
                    <a:gd name="connsiteX115" fmla="*/ 3949700 w 4616450"/>
                    <a:gd name="connsiteY115" fmla="*/ 3708400 h 4222750"/>
                    <a:gd name="connsiteX116" fmla="*/ 3949700 w 4616450"/>
                    <a:gd name="connsiteY116" fmla="*/ 3708400 h 4222750"/>
                    <a:gd name="connsiteX117" fmla="*/ 3835400 w 4616450"/>
                    <a:gd name="connsiteY117" fmla="*/ 3722687 h 4222750"/>
                    <a:gd name="connsiteX118" fmla="*/ 3797300 w 4616450"/>
                    <a:gd name="connsiteY118" fmla="*/ 3835400 h 4222750"/>
                    <a:gd name="connsiteX119" fmla="*/ 3733800 w 4616450"/>
                    <a:gd name="connsiteY119" fmla="*/ 3841750 h 4222750"/>
                    <a:gd name="connsiteX120" fmla="*/ 3740150 w 4616450"/>
                    <a:gd name="connsiteY120" fmla="*/ 4135438 h 4222750"/>
                    <a:gd name="connsiteX121" fmla="*/ 3638550 w 4616450"/>
                    <a:gd name="connsiteY121" fmla="*/ 4203700 h 4222750"/>
                    <a:gd name="connsiteX122" fmla="*/ 3511550 w 4616450"/>
                    <a:gd name="connsiteY122" fmla="*/ 4038600 h 4222750"/>
                    <a:gd name="connsiteX123" fmla="*/ 3473450 w 4616450"/>
                    <a:gd name="connsiteY123" fmla="*/ 4032250 h 4222750"/>
                    <a:gd name="connsiteX124" fmla="*/ 3441700 w 4616450"/>
                    <a:gd name="connsiteY124" fmla="*/ 4089400 h 4222750"/>
                    <a:gd name="connsiteX125" fmla="*/ 3397250 w 4616450"/>
                    <a:gd name="connsiteY125" fmla="*/ 4127500 h 4222750"/>
                    <a:gd name="connsiteX126" fmla="*/ 3314700 w 4616450"/>
                    <a:gd name="connsiteY126" fmla="*/ 4121150 h 4222750"/>
                    <a:gd name="connsiteX127" fmla="*/ 3225800 w 4616450"/>
                    <a:gd name="connsiteY127" fmla="*/ 4095750 h 4222750"/>
                    <a:gd name="connsiteX128" fmla="*/ 3194050 w 4616450"/>
                    <a:gd name="connsiteY128" fmla="*/ 4038600 h 4222750"/>
                    <a:gd name="connsiteX129" fmla="*/ 3130550 w 4616450"/>
                    <a:gd name="connsiteY129" fmla="*/ 4070350 h 4222750"/>
                    <a:gd name="connsiteX130" fmla="*/ 3054350 w 4616450"/>
                    <a:gd name="connsiteY130" fmla="*/ 4032250 h 4222750"/>
                    <a:gd name="connsiteX131" fmla="*/ 2882900 w 4616450"/>
                    <a:gd name="connsiteY131" fmla="*/ 4222750 h 4222750"/>
                    <a:gd name="connsiteX132" fmla="*/ 2819400 w 4616450"/>
                    <a:gd name="connsiteY132" fmla="*/ 4203700 h 4222750"/>
                    <a:gd name="connsiteX133" fmla="*/ 2898775 w 4616450"/>
                    <a:gd name="connsiteY133" fmla="*/ 4117975 h 4222750"/>
                    <a:gd name="connsiteX134" fmla="*/ 2832100 w 4616450"/>
                    <a:gd name="connsiteY134" fmla="*/ 4102100 h 4222750"/>
                    <a:gd name="connsiteX135" fmla="*/ 2832100 w 4616450"/>
                    <a:gd name="connsiteY135" fmla="*/ 4013200 h 4222750"/>
                    <a:gd name="connsiteX136" fmla="*/ 2882900 w 4616450"/>
                    <a:gd name="connsiteY136" fmla="*/ 3956050 h 4222750"/>
                    <a:gd name="connsiteX137" fmla="*/ 2813050 w 4616450"/>
                    <a:gd name="connsiteY137" fmla="*/ 3943350 h 4222750"/>
                    <a:gd name="connsiteX138" fmla="*/ 2749550 w 4616450"/>
                    <a:gd name="connsiteY138" fmla="*/ 3987800 h 4222750"/>
                    <a:gd name="connsiteX139" fmla="*/ 2743200 w 4616450"/>
                    <a:gd name="connsiteY139" fmla="*/ 3943350 h 4222750"/>
                    <a:gd name="connsiteX140" fmla="*/ 2806700 w 4616450"/>
                    <a:gd name="connsiteY140" fmla="*/ 3867150 h 4222750"/>
                    <a:gd name="connsiteX141" fmla="*/ 2800350 w 4616450"/>
                    <a:gd name="connsiteY141" fmla="*/ 3835400 h 4222750"/>
                    <a:gd name="connsiteX142" fmla="*/ 2889250 w 4616450"/>
                    <a:gd name="connsiteY142" fmla="*/ 3733800 h 4222750"/>
                    <a:gd name="connsiteX143" fmla="*/ 2927350 w 4616450"/>
                    <a:gd name="connsiteY143" fmla="*/ 3657600 h 4222750"/>
                    <a:gd name="connsiteX144" fmla="*/ 2933700 w 4616450"/>
                    <a:gd name="connsiteY144" fmla="*/ 3600450 h 4222750"/>
                    <a:gd name="connsiteX145" fmla="*/ 3035300 w 4616450"/>
                    <a:gd name="connsiteY145" fmla="*/ 3448050 h 4222750"/>
                    <a:gd name="connsiteX146" fmla="*/ 2861468 w 4616450"/>
                    <a:gd name="connsiteY146" fmla="*/ 3317081 h 4222750"/>
                    <a:gd name="connsiteX147" fmla="*/ 2984500 w 4616450"/>
                    <a:gd name="connsiteY147" fmla="*/ 3149600 h 4222750"/>
                    <a:gd name="connsiteX148" fmla="*/ 2965450 w 4616450"/>
                    <a:gd name="connsiteY148" fmla="*/ 3117850 h 4222750"/>
                    <a:gd name="connsiteX149" fmla="*/ 2933700 w 4616450"/>
                    <a:gd name="connsiteY149" fmla="*/ 3111500 h 4222750"/>
                    <a:gd name="connsiteX150" fmla="*/ 2908300 w 4616450"/>
                    <a:gd name="connsiteY150" fmla="*/ 3155950 h 4222750"/>
                    <a:gd name="connsiteX151" fmla="*/ 2755900 w 4616450"/>
                    <a:gd name="connsiteY151" fmla="*/ 3098800 h 4222750"/>
                    <a:gd name="connsiteX152" fmla="*/ 2705100 w 4616450"/>
                    <a:gd name="connsiteY152" fmla="*/ 3092450 h 4222750"/>
                    <a:gd name="connsiteX153" fmla="*/ 2622550 w 4616450"/>
                    <a:gd name="connsiteY153" fmla="*/ 3149600 h 4222750"/>
                    <a:gd name="connsiteX154" fmla="*/ 2571750 w 4616450"/>
                    <a:gd name="connsiteY154" fmla="*/ 3111500 h 4222750"/>
                    <a:gd name="connsiteX155" fmla="*/ 2501900 w 4616450"/>
                    <a:gd name="connsiteY155" fmla="*/ 3149600 h 4222750"/>
                    <a:gd name="connsiteX156" fmla="*/ 2514600 w 4616450"/>
                    <a:gd name="connsiteY156" fmla="*/ 3213100 h 4222750"/>
                    <a:gd name="connsiteX157" fmla="*/ 2482850 w 4616450"/>
                    <a:gd name="connsiteY157" fmla="*/ 3352800 h 4222750"/>
                    <a:gd name="connsiteX158" fmla="*/ 2400300 w 4616450"/>
                    <a:gd name="connsiteY158" fmla="*/ 3333750 h 4222750"/>
                    <a:gd name="connsiteX159" fmla="*/ 2381250 w 4616450"/>
                    <a:gd name="connsiteY159" fmla="*/ 3429000 h 4222750"/>
                    <a:gd name="connsiteX160" fmla="*/ 2381250 w 4616450"/>
                    <a:gd name="connsiteY160" fmla="*/ 3511550 h 4222750"/>
                    <a:gd name="connsiteX161" fmla="*/ 2381250 w 4616450"/>
                    <a:gd name="connsiteY161" fmla="*/ 3619500 h 4222750"/>
                    <a:gd name="connsiteX162" fmla="*/ 2406650 w 4616450"/>
                    <a:gd name="connsiteY162" fmla="*/ 3695700 h 4222750"/>
                    <a:gd name="connsiteX163" fmla="*/ 2444750 w 4616450"/>
                    <a:gd name="connsiteY163" fmla="*/ 3740150 h 4222750"/>
                    <a:gd name="connsiteX164" fmla="*/ 2476500 w 4616450"/>
                    <a:gd name="connsiteY164" fmla="*/ 3771900 h 4222750"/>
                    <a:gd name="connsiteX165" fmla="*/ 2413000 w 4616450"/>
                    <a:gd name="connsiteY165" fmla="*/ 3829050 h 4222750"/>
                    <a:gd name="connsiteX166" fmla="*/ 2388393 w 4616450"/>
                    <a:gd name="connsiteY166" fmla="*/ 3773488 h 4222750"/>
                    <a:gd name="connsiteX167" fmla="*/ 2355056 w 4616450"/>
                    <a:gd name="connsiteY167" fmla="*/ 3771106 h 4222750"/>
                    <a:gd name="connsiteX168" fmla="*/ 2298700 w 4616450"/>
                    <a:gd name="connsiteY168" fmla="*/ 3670300 h 4222750"/>
                    <a:gd name="connsiteX169" fmla="*/ 2190750 w 4616450"/>
                    <a:gd name="connsiteY169" fmla="*/ 3676650 h 4222750"/>
                    <a:gd name="connsiteX170" fmla="*/ 2146300 w 4616450"/>
                    <a:gd name="connsiteY170" fmla="*/ 3632200 h 4222750"/>
                    <a:gd name="connsiteX171" fmla="*/ 2178050 w 4616450"/>
                    <a:gd name="connsiteY171" fmla="*/ 3556000 h 4222750"/>
                    <a:gd name="connsiteX172" fmla="*/ 2222500 w 4616450"/>
                    <a:gd name="connsiteY172" fmla="*/ 3473450 h 4222750"/>
                    <a:gd name="connsiteX173" fmla="*/ 2228850 w 4616450"/>
                    <a:gd name="connsiteY173" fmla="*/ 3397250 h 4222750"/>
                    <a:gd name="connsiteX174" fmla="*/ 2190750 w 4616450"/>
                    <a:gd name="connsiteY174" fmla="*/ 3340100 h 4222750"/>
                    <a:gd name="connsiteX175" fmla="*/ 2139950 w 4616450"/>
                    <a:gd name="connsiteY175" fmla="*/ 3340100 h 4222750"/>
                    <a:gd name="connsiteX176" fmla="*/ 2209800 w 4616450"/>
                    <a:gd name="connsiteY176" fmla="*/ 3295650 h 4222750"/>
                    <a:gd name="connsiteX177" fmla="*/ 2317750 w 4616450"/>
                    <a:gd name="connsiteY177" fmla="*/ 3238500 h 4222750"/>
                    <a:gd name="connsiteX178" fmla="*/ 2336800 w 4616450"/>
                    <a:gd name="connsiteY178" fmla="*/ 3143250 h 4222750"/>
                    <a:gd name="connsiteX179" fmla="*/ 2355850 w 4616450"/>
                    <a:gd name="connsiteY179" fmla="*/ 3092450 h 4222750"/>
                    <a:gd name="connsiteX180" fmla="*/ 2432050 w 4616450"/>
                    <a:gd name="connsiteY180" fmla="*/ 3035300 h 4222750"/>
                    <a:gd name="connsiteX181" fmla="*/ 2368550 w 4616450"/>
                    <a:gd name="connsiteY181" fmla="*/ 2952750 h 4222750"/>
                    <a:gd name="connsiteX182" fmla="*/ 2311400 w 4616450"/>
                    <a:gd name="connsiteY182" fmla="*/ 2978150 h 4222750"/>
                    <a:gd name="connsiteX183" fmla="*/ 2203450 w 4616450"/>
                    <a:gd name="connsiteY183" fmla="*/ 2965450 h 4222750"/>
                    <a:gd name="connsiteX184" fmla="*/ 2139950 w 4616450"/>
                    <a:gd name="connsiteY184" fmla="*/ 2952750 h 4222750"/>
                    <a:gd name="connsiteX185" fmla="*/ 2082800 w 4616450"/>
                    <a:gd name="connsiteY185" fmla="*/ 2844800 h 4222750"/>
                    <a:gd name="connsiteX186" fmla="*/ 2012950 w 4616450"/>
                    <a:gd name="connsiteY186" fmla="*/ 2819400 h 4222750"/>
                    <a:gd name="connsiteX187" fmla="*/ 1898650 w 4616450"/>
                    <a:gd name="connsiteY187" fmla="*/ 2832100 h 4222750"/>
                    <a:gd name="connsiteX188" fmla="*/ 1828800 w 4616450"/>
                    <a:gd name="connsiteY188" fmla="*/ 2870200 h 4222750"/>
                    <a:gd name="connsiteX189" fmla="*/ 1758950 w 4616450"/>
                    <a:gd name="connsiteY189" fmla="*/ 2857500 h 4222750"/>
                    <a:gd name="connsiteX190" fmla="*/ 1797050 w 4616450"/>
                    <a:gd name="connsiteY190" fmla="*/ 2762250 h 4222750"/>
                    <a:gd name="connsiteX191" fmla="*/ 1720850 w 4616450"/>
                    <a:gd name="connsiteY191" fmla="*/ 2730500 h 4222750"/>
                    <a:gd name="connsiteX192" fmla="*/ 1676400 w 4616450"/>
                    <a:gd name="connsiteY192" fmla="*/ 2730500 h 4222750"/>
                    <a:gd name="connsiteX193" fmla="*/ 1631950 w 4616450"/>
                    <a:gd name="connsiteY193" fmla="*/ 2711450 h 4222750"/>
                    <a:gd name="connsiteX194" fmla="*/ 1593850 w 4616450"/>
                    <a:gd name="connsiteY194" fmla="*/ 2806700 h 4222750"/>
                    <a:gd name="connsiteX195" fmla="*/ 1581150 w 4616450"/>
                    <a:gd name="connsiteY195" fmla="*/ 2743200 h 4222750"/>
                    <a:gd name="connsiteX196" fmla="*/ 1555750 w 4616450"/>
                    <a:gd name="connsiteY196" fmla="*/ 2673350 h 4222750"/>
                    <a:gd name="connsiteX197" fmla="*/ 1530350 w 4616450"/>
                    <a:gd name="connsiteY197" fmla="*/ 2711450 h 4222750"/>
                    <a:gd name="connsiteX198" fmla="*/ 1517650 w 4616450"/>
                    <a:gd name="connsiteY198" fmla="*/ 2654300 h 4222750"/>
                    <a:gd name="connsiteX199" fmla="*/ 1473200 w 4616450"/>
                    <a:gd name="connsiteY199" fmla="*/ 2635250 h 4222750"/>
                    <a:gd name="connsiteX200" fmla="*/ 1397000 w 4616450"/>
                    <a:gd name="connsiteY200" fmla="*/ 2603500 h 4222750"/>
                    <a:gd name="connsiteX201" fmla="*/ 1308100 w 4616450"/>
                    <a:gd name="connsiteY201" fmla="*/ 2667000 h 4222750"/>
                    <a:gd name="connsiteX202" fmla="*/ 1200150 w 4616450"/>
                    <a:gd name="connsiteY202" fmla="*/ 2584450 h 4222750"/>
                    <a:gd name="connsiteX203" fmla="*/ 1127125 w 4616450"/>
                    <a:gd name="connsiteY203" fmla="*/ 2593975 h 4222750"/>
                    <a:gd name="connsiteX204" fmla="*/ 1046162 w 4616450"/>
                    <a:gd name="connsiteY204" fmla="*/ 2597150 h 4222750"/>
                    <a:gd name="connsiteX205" fmla="*/ 1011238 w 4616450"/>
                    <a:gd name="connsiteY205" fmla="*/ 2541588 h 4222750"/>
                    <a:gd name="connsiteX206" fmla="*/ 1009650 w 4616450"/>
                    <a:gd name="connsiteY206" fmla="*/ 2463800 h 4222750"/>
                    <a:gd name="connsiteX207" fmla="*/ 1066800 w 4616450"/>
                    <a:gd name="connsiteY207" fmla="*/ 2413000 h 4222750"/>
                    <a:gd name="connsiteX208" fmla="*/ 1028700 w 4616450"/>
                    <a:gd name="connsiteY208" fmla="*/ 2368550 h 4222750"/>
                    <a:gd name="connsiteX209" fmla="*/ 990600 w 4616450"/>
                    <a:gd name="connsiteY209" fmla="*/ 2343150 h 4222750"/>
                    <a:gd name="connsiteX210" fmla="*/ 889000 w 4616450"/>
                    <a:gd name="connsiteY210" fmla="*/ 2324100 h 4222750"/>
                    <a:gd name="connsiteX211" fmla="*/ 787400 w 4616450"/>
                    <a:gd name="connsiteY211" fmla="*/ 2311400 h 4222750"/>
                    <a:gd name="connsiteX212" fmla="*/ 777875 w 4616450"/>
                    <a:gd name="connsiteY212" fmla="*/ 2245519 h 4222750"/>
                    <a:gd name="connsiteX213" fmla="*/ 805656 w 4616450"/>
                    <a:gd name="connsiteY213" fmla="*/ 2173288 h 4222750"/>
                    <a:gd name="connsiteX0" fmla="*/ 114300 w 4616450"/>
                    <a:gd name="connsiteY0" fmla="*/ 533400 h 4222750"/>
                    <a:gd name="connsiteX1" fmla="*/ 69850 w 4616450"/>
                    <a:gd name="connsiteY1" fmla="*/ 488950 h 4222750"/>
                    <a:gd name="connsiteX2" fmla="*/ 127000 w 4616450"/>
                    <a:gd name="connsiteY2" fmla="*/ 425450 h 4222750"/>
                    <a:gd name="connsiteX3" fmla="*/ 76200 w 4616450"/>
                    <a:gd name="connsiteY3" fmla="*/ 368300 h 4222750"/>
                    <a:gd name="connsiteX4" fmla="*/ 0 w 4616450"/>
                    <a:gd name="connsiteY4" fmla="*/ 355600 h 4222750"/>
                    <a:gd name="connsiteX5" fmla="*/ 95250 w 4616450"/>
                    <a:gd name="connsiteY5" fmla="*/ 241300 h 4222750"/>
                    <a:gd name="connsiteX6" fmla="*/ 228600 w 4616450"/>
                    <a:gd name="connsiteY6" fmla="*/ 127000 h 4222750"/>
                    <a:gd name="connsiteX7" fmla="*/ 247650 w 4616450"/>
                    <a:gd name="connsiteY7" fmla="*/ 152400 h 4222750"/>
                    <a:gd name="connsiteX8" fmla="*/ 323850 w 4616450"/>
                    <a:gd name="connsiteY8" fmla="*/ 88900 h 4222750"/>
                    <a:gd name="connsiteX9" fmla="*/ 361950 w 4616450"/>
                    <a:gd name="connsiteY9" fmla="*/ 152400 h 4222750"/>
                    <a:gd name="connsiteX10" fmla="*/ 419100 w 4616450"/>
                    <a:gd name="connsiteY10" fmla="*/ 146050 h 4222750"/>
                    <a:gd name="connsiteX11" fmla="*/ 444500 w 4616450"/>
                    <a:gd name="connsiteY11" fmla="*/ 127000 h 4222750"/>
                    <a:gd name="connsiteX12" fmla="*/ 508000 w 4616450"/>
                    <a:gd name="connsiteY12" fmla="*/ 146050 h 4222750"/>
                    <a:gd name="connsiteX13" fmla="*/ 622300 w 4616450"/>
                    <a:gd name="connsiteY13" fmla="*/ 88900 h 4222750"/>
                    <a:gd name="connsiteX14" fmla="*/ 679450 w 4616450"/>
                    <a:gd name="connsiteY14" fmla="*/ 44450 h 4222750"/>
                    <a:gd name="connsiteX15" fmla="*/ 723900 w 4616450"/>
                    <a:gd name="connsiteY15" fmla="*/ 63500 h 4222750"/>
                    <a:gd name="connsiteX16" fmla="*/ 754856 w 4616450"/>
                    <a:gd name="connsiteY16" fmla="*/ 42862 h 4222750"/>
                    <a:gd name="connsiteX17" fmla="*/ 730250 w 4616450"/>
                    <a:gd name="connsiteY17" fmla="*/ 12700 h 4222750"/>
                    <a:gd name="connsiteX18" fmla="*/ 762000 w 4616450"/>
                    <a:gd name="connsiteY18" fmla="*/ 0 h 4222750"/>
                    <a:gd name="connsiteX19" fmla="*/ 762000 w 4616450"/>
                    <a:gd name="connsiteY19" fmla="*/ 0 h 4222750"/>
                    <a:gd name="connsiteX20" fmla="*/ 863600 w 4616450"/>
                    <a:gd name="connsiteY20" fmla="*/ 50800 h 4222750"/>
                    <a:gd name="connsiteX21" fmla="*/ 927100 w 4616450"/>
                    <a:gd name="connsiteY21" fmla="*/ 50800 h 4222750"/>
                    <a:gd name="connsiteX22" fmla="*/ 971550 w 4616450"/>
                    <a:gd name="connsiteY22" fmla="*/ 101600 h 4222750"/>
                    <a:gd name="connsiteX23" fmla="*/ 1009650 w 4616450"/>
                    <a:gd name="connsiteY23" fmla="*/ 101600 h 4222750"/>
                    <a:gd name="connsiteX24" fmla="*/ 1009650 w 4616450"/>
                    <a:gd name="connsiteY24" fmla="*/ 50800 h 4222750"/>
                    <a:gd name="connsiteX25" fmla="*/ 988218 w 4616450"/>
                    <a:gd name="connsiteY25" fmla="*/ 26988 h 4222750"/>
                    <a:gd name="connsiteX26" fmla="*/ 1028700 w 4616450"/>
                    <a:gd name="connsiteY26" fmla="*/ 6350 h 4222750"/>
                    <a:gd name="connsiteX27" fmla="*/ 1047750 w 4616450"/>
                    <a:gd name="connsiteY27" fmla="*/ 25400 h 4222750"/>
                    <a:gd name="connsiteX28" fmla="*/ 1098550 w 4616450"/>
                    <a:gd name="connsiteY28" fmla="*/ 6350 h 4222750"/>
                    <a:gd name="connsiteX29" fmla="*/ 1193800 w 4616450"/>
                    <a:gd name="connsiteY29" fmla="*/ 63500 h 4222750"/>
                    <a:gd name="connsiteX30" fmla="*/ 1200150 w 4616450"/>
                    <a:gd name="connsiteY30" fmla="*/ 101600 h 4222750"/>
                    <a:gd name="connsiteX31" fmla="*/ 1238250 w 4616450"/>
                    <a:gd name="connsiteY31" fmla="*/ 133350 h 4222750"/>
                    <a:gd name="connsiteX32" fmla="*/ 1308100 w 4616450"/>
                    <a:gd name="connsiteY32" fmla="*/ 165100 h 4222750"/>
                    <a:gd name="connsiteX33" fmla="*/ 1323182 w 4616450"/>
                    <a:gd name="connsiteY33" fmla="*/ 227012 h 4222750"/>
                    <a:gd name="connsiteX34" fmla="*/ 1365250 w 4616450"/>
                    <a:gd name="connsiteY34" fmla="*/ 285750 h 4222750"/>
                    <a:gd name="connsiteX35" fmla="*/ 1441450 w 4616450"/>
                    <a:gd name="connsiteY35" fmla="*/ 266700 h 4222750"/>
                    <a:gd name="connsiteX36" fmla="*/ 1466850 w 4616450"/>
                    <a:gd name="connsiteY36" fmla="*/ 304800 h 4222750"/>
                    <a:gd name="connsiteX37" fmla="*/ 1524000 w 4616450"/>
                    <a:gd name="connsiteY37" fmla="*/ 342900 h 4222750"/>
                    <a:gd name="connsiteX38" fmla="*/ 1606550 w 4616450"/>
                    <a:gd name="connsiteY38" fmla="*/ 336550 h 4222750"/>
                    <a:gd name="connsiteX39" fmla="*/ 1631950 w 4616450"/>
                    <a:gd name="connsiteY39" fmla="*/ 381000 h 4222750"/>
                    <a:gd name="connsiteX40" fmla="*/ 1714500 w 4616450"/>
                    <a:gd name="connsiteY40" fmla="*/ 406400 h 4222750"/>
                    <a:gd name="connsiteX41" fmla="*/ 1790700 w 4616450"/>
                    <a:gd name="connsiteY41" fmla="*/ 444500 h 4222750"/>
                    <a:gd name="connsiteX42" fmla="*/ 1905000 w 4616450"/>
                    <a:gd name="connsiteY42" fmla="*/ 495300 h 4222750"/>
                    <a:gd name="connsiteX43" fmla="*/ 2000250 w 4616450"/>
                    <a:gd name="connsiteY43" fmla="*/ 533400 h 4222750"/>
                    <a:gd name="connsiteX44" fmla="*/ 2038350 w 4616450"/>
                    <a:gd name="connsiteY44" fmla="*/ 584200 h 4222750"/>
                    <a:gd name="connsiteX45" fmla="*/ 2063750 w 4616450"/>
                    <a:gd name="connsiteY45" fmla="*/ 628650 h 4222750"/>
                    <a:gd name="connsiteX46" fmla="*/ 2056606 w 4616450"/>
                    <a:gd name="connsiteY46" fmla="*/ 692150 h 4222750"/>
                    <a:gd name="connsiteX47" fmla="*/ 2190750 w 4616450"/>
                    <a:gd name="connsiteY47" fmla="*/ 749300 h 4222750"/>
                    <a:gd name="connsiteX48" fmla="*/ 2286000 w 4616450"/>
                    <a:gd name="connsiteY48" fmla="*/ 742950 h 4222750"/>
                    <a:gd name="connsiteX49" fmla="*/ 2425700 w 4616450"/>
                    <a:gd name="connsiteY49" fmla="*/ 755650 h 4222750"/>
                    <a:gd name="connsiteX50" fmla="*/ 2489200 w 4616450"/>
                    <a:gd name="connsiteY50" fmla="*/ 755650 h 4222750"/>
                    <a:gd name="connsiteX51" fmla="*/ 2565400 w 4616450"/>
                    <a:gd name="connsiteY51" fmla="*/ 793750 h 4222750"/>
                    <a:gd name="connsiteX52" fmla="*/ 2641600 w 4616450"/>
                    <a:gd name="connsiteY52" fmla="*/ 800100 h 4222750"/>
                    <a:gd name="connsiteX53" fmla="*/ 2641600 w 4616450"/>
                    <a:gd name="connsiteY53" fmla="*/ 800100 h 4222750"/>
                    <a:gd name="connsiteX54" fmla="*/ 2698750 w 4616450"/>
                    <a:gd name="connsiteY54" fmla="*/ 882650 h 4222750"/>
                    <a:gd name="connsiteX55" fmla="*/ 2816225 w 4616450"/>
                    <a:gd name="connsiteY55" fmla="*/ 918369 h 4222750"/>
                    <a:gd name="connsiteX56" fmla="*/ 2912268 w 4616450"/>
                    <a:gd name="connsiteY56" fmla="*/ 931863 h 4222750"/>
                    <a:gd name="connsiteX57" fmla="*/ 2977356 w 4616450"/>
                    <a:gd name="connsiteY57" fmla="*/ 978694 h 4222750"/>
                    <a:gd name="connsiteX58" fmla="*/ 3040856 w 4616450"/>
                    <a:gd name="connsiteY58" fmla="*/ 992188 h 4222750"/>
                    <a:gd name="connsiteX59" fmla="*/ 3155155 w 4616450"/>
                    <a:gd name="connsiteY59" fmla="*/ 1021556 h 4222750"/>
                    <a:gd name="connsiteX60" fmla="*/ 3259137 w 4616450"/>
                    <a:gd name="connsiteY60" fmla="*/ 1019175 h 4222750"/>
                    <a:gd name="connsiteX61" fmla="*/ 3303588 w 4616450"/>
                    <a:gd name="connsiteY61" fmla="*/ 1077119 h 4222750"/>
                    <a:gd name="connsiteX62" fmla="*/ 3335337 w 4616450"/>
                    <a:gd name="connsiteY62" fmla="*/ 1158875 h 4222750"/>
                    <a:gd name="connsiteX63" fmla="*/ 3359150 w 4616450"/>
                    <a:gd name="connsiteY63" fmla="*/ 1266824 h 4222750"/>
                    <a:gd name="connsiteX64" fmla="*/ 3484562 w 4616450"/>
                    <a:gd name="connsiteY64" fmla="*/ 1362075 h 4222750"/>
                    <a:gd name="connsiteX65" fmla="*/ 3549650 w 4616450"/>
                    <a:gd name="connsiteY65" fmla="*/ 1416050 h 4222750"/>
                    <a:gd name="connsiteX66" fmla="*/ 3613150 w 4616450"/>
                    <a:gd name="connsiteY66" fmla="*/ 1458913 h 4222750"/>
                    <a:gd name="connsiteX67" fmla="*/ 3602831 w 4616450"/>
                    <a:gd name="connsiteY67" fmla="*/ 1524000 h 4222750"/>
                    <a:gd name="connsiteX68" fmla="*/ 3648869 w 4616450"/>
                    <a:gd name="connsiteY68" fmla="*/ 1535112 h 4222750"/>
                    <a:gd name="connsiteX69" fmla="*/ 3689350 w 4616450"/>
                    <a:gd name="connsiteY69" fmla="*/ 1561306 h 4222750"/>
                    <a:gd name="connsiteX70" fmla="*/ 3683000 w 4616450"/>
                    <a:gd name="connsiteY70" fmla="*/ 1625600 h 4222750"/>
                    <a:gd name="connsiteX71" fmla="*/ 3746500 w 4616450"/>
                    <a:gd name="connsiteY71" fmla="*/ 1644650 h 4222750"/>
                    <a:gd name="connsiteX72" fmla="*/ 3727450 w 4616450"/>
                    <a:gd name="connsiteY72" fmla="*/ 1701800 h 4222750"/>
                    <a:gd name="connsiteX73" fmla="*/ 3759200 w 4616450"/>
                    <a:gd name="connsiteY73" fmla="*/ 1758950 h 4222750"/>
                    <a:gd name="connsiteX74" fmla="*/ 3751263 w 4616450"/>
                    <a:gd name="connsiteY74" fmla="*/ 1791493 h 4222750"/>
                    <a:gd name="connsiteX75" fmla="*/ 3854450 w 4616450"/>
                    <a:gd name="connsiteY75" fmla="*/ 1765300 h 4222750"/>
                    <a:gd name="connsiteX76" fmla="*/ 3836988 w 4616450"/>
                    <a:gd name="connsiteY76" fmla="*/ 1828007 h 4222750"/>
                    <a:gd name="connsiteX77" fmla="*/ 3896519 w 4616450"/>
                    <a:gd name="connsiteY77" fmla="*/ 1830387 h 4222750"/>
                    <a:gd name="connsiteX78" fmla="*/ 3953669 w 4616450"/>
                    <a:gd name="connsiteY78" fmla="*/ 1902618 h 4222750"/>
                    <a:gd name="connsiteX79" fmla="*/ 3860800 w 4616450"/>
                    <a:gd name="connsiteY79" fmla="*/ 1892300 h 4222750"/>
                    <a:gd name="connsiteX80" fmla="*/ 3778250 w 4616450"/>
                    <a:gd name="connsiteY80" fmla="*/ 1898650 h 4222750"/>
                    <a:gd name="connsiteX81" fmla="*/ 3740150 w 4616450"/>
                    <a:gd name="connsiteY81" fmla="*/ 2222500 h 4222750"/>
                    <a:gd name="connsiteX82" fmla="*/ 3733800 w 4616450"/>
                    <a:gd name="connsiteY82" fmla="*/ 2336800 h 4222750"/>
                    <a:gd name="connsiteX83" fmla="*/ 3714750 w 4616450"/>
                    <a:gd name="connsiteY83" fmla="*/ 2457450 h 4222750"/>
                    <a:gd name="connsiteX84" fmla="*/ 3804444 w 4616450"/>
                    <a:gd name="connsiteY84" fmla="*/ 2638425 h 4222750"/>
                    <a:gd name="connsiteX85" fmla="*/ 3731419 w 4616450"/>
                    <a:gd name="connsiteY85" fmla="*/ 2676525 h 4222750"/>
                    <a:gd name="connsiteX86" fmla="*/ 3714750 w 4616450"/>
                    <a:gd name="connsiteY86" fmla="*/ 2705100 h 4222750"/>
                    <a:gd name="connsiteX87" fmla="*/ 3724275 w 4616450"/>
                    <a:gd name="connsiteY87" fmla="*/ 2762250 h 4222750"/>
                    <a:gd name="connsiteX88" fmla="*/ 3816350 w 4616450"/>
                    <a:gd name="connsiteY88" fmla="*/ 2813050 h 4222750"/>
                    <a:gd name="connsiteX89" fmla="*/ 3835400 w 4616450"/>
                    <a:gd name="connsiteY89" fmla="*/ 2857500 h 4222750"/>
                    <a:gd name="connsiteX90" fmla="*/ 3930650 w 4616450"/>
                    <a:gd name="connsiteY90" fmla="*/ 2819400 h 4222750"/>
                    <a:gd name="connsiteX91" fmla="*/ 3949700 w 4616450"/>
                    <a:gd name="connsiteY91" fmla="*/ 2908300 h 4222750"/>
                    <a:gd name="connsiteX92" fmla="*/ 4025900 w 4616450"/>
                    <a:gd name="connsiteY92" fmla="*/ 2965450 h 4222750"/>
                    <a:gd name="connsiteX93" fmla="*/ 4088606 w 4616450"/>
                    <a:gd name="connsiteY93" fmla="*/ 3019425 h 4222750"/>
                    <a:gd name="connsiteX94" fmla="*/ 4143375 w 4616450"/>
                    <a:gd name="connsiteY94" fmla="*/ 3086100 h 4222750"/>
                    <a:gd name="connsiteX95" fmla="*/ 4229100 w 4616450"/>
                    <a:gd name="connsiteY95" fmla="*/ 3143250 h 4222750"/>
                    <a:gd name="connsiteX96" fmla="*/ 4343400 w 4616450"/>
                    <a:gd name="connsiteY96" fmla="*/ 3200400 h 4222750"/>
                    <a:gd name="connsiteX97" fmla="*/ 4503738 w 4616450"/>
                    <a:gd name="connsiteY97" fmla="*/ 3205163 h 4222750"/>
                    <a:gd name="connsiteX98" fmla="*/ 4575175 w 4616450"/>
                    <a:gd name="connsiteY98" fmla="*/ 3248819 h 4222750"/>
                    <a:gd name="connsiteX99" fmla="*/ 4540250 w 4616450"/>
                    <a:gd name="connsiteY99" fmla="*/ 3346450 h 4222750"/>
                    <a:gd name="connsiteX100" fmla="*/ 4591050 w 4616450"/>
                    <a:gd name="connsiteY100" fmla="*/ 3397250 h 4222750"/>
                    <a:gd name="connsiteX101" fmla="*/ 4595812 w 4616450"/>
                    <a:gd name="connsiteY101" fmla="*/ 3435350 h 4222750"/>
                    <a:gd name="connsiteX102" fmla="*/ 4616450 w 4616450"/>
                    <a:gd name="connsiteY102" fmla="*/ 3473450 h 4222750"/>
                    <a:gd name="connsiteX103" fmla="*/ 4508500 w 4616450"/>
                    <a:gd name="connsiteY103" fmla="*/ 3454400 h 4222750"/>
                    <a:gd name="connsiteX104" fmla="*/ 4425950 w 4616450"/>
                    <a:gd name="connsiteY104" fmla="*/ 3454400 h 4222750"/>
                    <a:gd name="connsiteX105" fmla="*/ 4381500 w 4616450"/>
                    <a:gd name="connsiteY105" fmla="*/ 3492500 h 4222750"/>
                    <a:gd name="connsiteX106" fmla="*/ 4362450 w 4616450"/>
                    <a:gd name="connsiteY106" fmla="*/ 3543300 h 4222750"/>
                    <a:gd name="connsiteX107" fmla="*/ 4375150 w 4616450"/>
                    <a:gd name="connsiteY107" fmla="*/ 3587750 h 4222750"/>
                    <a:gd name="connsiteX108" fmla="*/ 4254500 w 4616450"/>
                    <a:gd name="connsiteY108" fmla="*/ 3619500 h 4222750"/>
                    <a:gd name="connsiteX109" fmla="*/ 4203700 w 4616450"/>
                    <a:gd name="connsiteY109" fmla="*/ 3562350 h 4222750"/>
                    <a:gd name="connsiteX110" fmla="*/ 4178300 w 4616450"/>
                    <a:gd name="connsiteY110" fmla="*/ 3505200 h 4222750"/>
                    <a:gd name="connsiteX111" fmla="*/ 4133850 w 4616450"/>
                    <a:gd name="connsiteY111" fmla="*/ 3505200 h 4222750"/>
                    <a:gd name="connsiteX112" fmla="*/ 4127500 w 4616450"/>
                    <a:gd name="connsiteY112" fmla="*/ 3575050 h 4222750"/>
                    <a:gd name="connsiteX113" fmla="*/ 4019550 w 4616450"/>
                    <a:gd name="connsiteY113" fmla="*/ 3556000 h 4222750"/>
                    <a:gd name="connsiteX114" fmla="*/ 3978275 w 4616450"/>
                    <a:gd name="connsiteY114" fmla="*/ 3617119 h 4222750"/>
                    <a:gd name="connsiteX115" fmla="*/ 3949700 w 4616450"/>
                    <a:gd name="connsiteY115" fmla="*/ 3708400 h 4222750"/>
                    <a:gd name="connsiteX116" fmla="*/ 3949700 w 4616450"/>
                    <a:gd name="connsiteY116" fmla="*/ 3708400 h 4222750"/>
                    <a:gd name="connsiteX117" fmla="*/ 3835400 w 4616450"/>
                    <a:gd name="connsiteY117" fmla="*/ 3722687 h 4222750"/>
                    <a:gd name="connsiteX118" fmla="*/ 3797300 w 4616450"/>
                    <a:gd name="connsiteY118" fmla="*/ 3835400 h 4222750"/>
                    <a:gd name="connsiteX119" fmla="*/ 3733800 w 4616450"/>
                    <a:gd name="connsiteY119" fmla="*/ 3841750 h 4222750"/>
                    <a:gd name="connsiteX120" fmla="*/ 3740150 w 4616450"/>
                    <a:gd name="connsiteY120" fmla="*/ 4135438 h 4222750"/>
                    <a:gd name="connsiteX121" fmla="*/ 3638550 w 4616450"/>
                    <a:gd name="connsiteY121" fmla="*/ 4203700 h 4222750"/>
                    <a:gd name="connsiteX122" fmla="*/ 3511550 w 4616450"/>
                    <a:gd name="connsiteY122" fmla="*/ 4038600 h 4222750"/>
                    <a:gd name="connsiteX123" fmla="*/ 3473450 w 4616450"/>
                    <a:gd name="connsiteY123" fmla="*/ 4032250 h 4222750"/>
                    <a:gd name="connsiteX124" fmla="*/ 3441700 w 4616450"/>
                    <a:gd name="connsiteY124" fmla="*/ 4089400 h 4222750"/>
                    <a:gd name="connsiteX125" fmla="*/ 3397250 w 4616450"/>
                    <a:gd name="connsiteY125" fmla="*/ 4127500 h 4222750"/>
                    <a:gd name="connsiteX126" fmla="*/ 3314700 w 4616450"/>
                    <a:gd name="connsiteY126" fmla="*/ 4121150 h 4222750"/>
                    <a:gd name="connsiteX127" fmla="*/ 3225800 w 4616450"/>
                    <a:gd name="connsiteY127" fmla="*/ 4095750 h 4222750"/>
                    <a:gd name="connsiteX128" fmla="*/ 3194050 w 4616450"/>
                    <a:gd name="connsiteY128" fmla="*/ 4038600 h 4222750"/>
                    <a:gd name="connsiteX129" fmla="*/ 3130550 w 4616450"/>
                    <a:gd name="connsiteY129" fmla="*/ 4070350 h 4222750"/>
                    <a:gd name="connsiteX130" fmla="*/ 3054350 w 4616450"/>
                    <a:gd name="connsiteY130" fmla="*/ 4032250 h 4222750"/>
                    <a:gd name="connsiteX131" fmla="*/ 2882900 w 4616450"/>
                    <a:gd name="connsiteY131" fmla="*/ 4222750 h 4222750"/>
                    <a:gd name="connsiteX132" fmla="*/ 2819400 w 4616450"/>
                    <a:gd name="connsiteY132" fmla="*/ 4203700 h 4222750"/>
                    <a:gd name="connsiteX133" fmla="*/ 2898775 w 4616450"/>
                    <a:gd name="connsiteY133" fmla="*/ 4117975 h 4222750"/>
                    <a:gd name="connsiteX134" fmla="*/ 2832100 w 4616450"/>
                    <a:gd name="connsiteY134" fmla="*/ 4102100 h 4222750"/>
                    <a:gd name="connsiteX135" fmla="*/ 2832100 w 4616450"/>
                    <a:gd name="connsiteY135" fmla="*/ 4013200 h 4222750"/>
                    <a:gd name="connsiteX136" fmla="*/ 2882900 w 4616450"/>
                    <a:gd name="connsiteY136" fmla="*/ 3956050 h 4222750"/>
                    <a:gd name="connsiteX137" fmla="*/ 2813050 w 4616450"/>
                    <a:gd name="connsiteY137" fmla="*/ 3943350 h 4222750"/>
                    <a:gd name="connsiteX138" fmla="*/ 2749550 w 4616450"/>
                    <a:gd name="connsiteY138" fmla="*/ 3987800 h 4222750"/>
                    <a:gd name="connsiteX139" fmla="*/ 2743200 w 4616450"/>
                    <a:gd name="connsiteY139" fmla="*/ 3943350 h 4222750"/>
                    <a:gd name="connsiteX140" fmla="*/ 2806700 w 4616450"/>
                    <a:gd name="connsiteY140" fmla="*/ 3867150 h 4222750"/>
                    <a:gd name="connsiteX141" fmla="*/ 2800350 w 4616450"/>
                    <a:gd name="connsiteY141" fmla="*/ 3835400 h 4222750"/>
                    <a:gd name="connsiteX142" fmla="*/ 2889250 w 4616450"/>
                    <a:gd name="connsiteY142" fmla="*/ 3733800 h 4222750"/>
                    <a:gd name="connsiteX143" fmla="*/ 2927350 w 4616450"/>
                    <a:gd name="connsiteY143" fmla="*/ 3657600 h 4222750"/>
                    <a:gd name="connsiteX144" fmla="*/ 2933700 w 4616450"/>
                    <a:gd name="connsiteY144" fmla="*/ 3600450 h 4222750"/>
                    <a:gd name="connsiteX145" fmla="*/ 3035300 w 4616450"/>
                    <a:gd name="connsiteY145" fmla="*/ 3448050 h 4222750"/>
                    <a:gd name="connsiteX146" fmla="*/ 2861468 w 4616450"/>
                    <a:gd name="connsiteY146" fmla="*/ 3317081 h 4222750"/>
                    <a:gd name="connsiteX147" fmla="*/ 2984500 w 4616450"/>
                    <a:gd name="connsiteY147" fmla="*/ 3149600 h 4222750"/>
                    <a:gd name="connsiteX148" fmla="*/ 2965450 w 4616450"/>
                    <a:gd name="connsiteY148" fmla="*/ 3117850 h 4222750"/>
                    <a:gd name="connsiteX149" fmla="*/ 2933700 w 4616450"/>
                    <a:gd name="connsiteY149" fmla="*/ 3111500 h 4222750"/>
                    <a:gd name="connsiteX150" fmla="*/ 2908300 w 4616450"/>
                    <a:gd name="connsiteY150" fmla="*/ 3155950 h 4222750"/>
                    <a:gd name="connsiteX151" fmla="*/ 2755900 w 4616450"/>
                    <a:gd name="connsiteY151" fmla="*/ 3098800 h 4222750"/>
                    <a:gd name="connsiteX152" fmla="*/ 2705100 w 4616450"/>
                    <a:gd name="connsiteY152" fmla="*/ 3092450 h 4222750"/>
                    <a:gd name="connsiteX153" fmla="*/ 2622550 w 4616450"/>
                    <a:gd name="connsiteY153" fmla="*/ 3149600 h 4222750"/>
                    <a:gd name="connsiteX154" fmla="*/ 2571750 w 4616450"/>
                    <a:gd name="connsiteY154" fmla="*/ 3111500 h 4222750"/>
                    <a:gd name="connsiteX155" fmla="*/ 2501900 w 4616450"/>
                    <a:gd name="connsiteY155" fmla="*/ 3149600 h 4222750"/>
                    <a:gd name="connsiteX156" fmla="*/ 2514600 w 4616450"/>
                    <a:gd name="connsiteY156" fmla="*/ 3213100 h 4222750"/>
                    <a:gd name="connsiteX157" fmla="*/ 2482850 w 4616450"/>
                    <a:gd name="connsiteY157" fmla="*/ 3352800 h 4222750"/>
                    <a:gd name="connsiteX158" fmla="*/ 2400300 w 4616450"/>
                    <a:gd name="connsiteY158" fmla="*/ 3333750 h 4222750"/>
                    <a:gd name="connsiteX159" fmla="*/ 2381250 w 4616450"/>
                    <a:gd name="connsiteY159" fmla="*/ 3429000 h 4222750"/>
                    <a:gd name="connsiteX160" fmla="*/ 2381250 w 4616450"/>
                    <a:gd name="connsiteY160" fmla="*/ 3511550 h 4222750"/>
                    <a:gd name="connsiteX161" fmla="*/ 2381250 w 4616450"/>
                    <a:gd name="connsiteY161" fmla="*/ 3619500 h 4222750"/>
                    <a:gd name="connsiteX162" fmla="*/ 2406650 w 4616450"/>
                    <a:gd name="connsiteY162" fmla="*/ 3695700 h 4222750"/>
                    <a:gd name="connsiteX163" fmla="*/ 2444750 w 4616450"/>
                    <a:gd name="connsiteY163" fmla="*/ 3740150 h 4222750"/>
                    <a:gd name="connsiteX164" fmla="*/ 2476500 w 4616450"/>
                    <a:gd name="connsiteY164" fmla="*/ 3771900 h 4222750"/>
                    <a:gd name="connsiteX165" fmla="*/ 2391568 w 4616450"/>
                    <a:gd name="connsiteY165" fmla="*/ 3817144 h 4222750"/>
                    <a:gd name="connsiteX166" fmla="*/ 2388393 w 4616450"/>
                    <a:gd name="connsiteY166" fmla="*/ 3773488 h 4222750"/>
                    <a:gd name="connsiteX167" fmla="*/ 2355056 w 4616450"/>
                    <a:gd name="connsiteY167" fmla="*/ 3771106 h 4222750"/>
                    <a:gd name="connsiteX168" fmla="*/ 2298700 w 4616450"/>
                    <a:gd name="connsiteY168" fmla="*/ 3670300 h 4222750"/>
                    <a:gd name="connsiteX169" fmla="*/ 2190750 w 4616450"/>
                    <a:gd name="connsiteY169" fmla="*/ 3676650 h 4222750"/>
                    <a:gd name="connsiteX170" fmla="*/ 2146300 w 4616450"/>
                    <a:gd name="connsiteY170" fmla="*/ 3632200 h 4222750"/>
                    <a:gd name="connsiteX171" fmla="*/ 2178050 w 4616450"/>
                    <a:gd name="connsiteY171" fmla="*/ 3556000 h 4222750"/>
                    <a:gd name="connsiteX172" fmla="*/ 2222500 w 4616450"/>
                    <a:gd name="connsiteY172" fmla="*/ 3473450 h 4222750"/>
                    <a:gd name="connsiteX173" fmla="*/ 2228850 w 4616450"/>
                    <a:gd name="connsiteY173" fmla="*/ 3397250 h 4222750"/>
                    <a:gd name="connsiteX174" fmla="*/ 2190750 w 4616450"/>
                    <a:gd name="connsiteY174" fmla="*/ 3340100 h 4222750"/>
                    <a:gd name="connsiteX175" fmla="*/ 2139950 w 4616450"/>
                    <a:gd name="connsiteY175" fmla="*/ 3340100 h 4222750"/>
                    <a:gd name="connsiteX176" fmla="*/ 2209800 w 4616450"/>
                    <a:gd name="connsiteY176" fmla="*/ 3295650 h 4222750"/>
                    <a:gd name="connsiteX177" fmla="*/ 2317750 w 4616450"/>
                    <a:gd name="connsiteY177" fmla="*/ 3238500 h 4222750"/>
                    <a:gd name="connsiteX178" fmla="*/ 2336800 w 4616450"/>
                    <a:gd name="connsiteY178" fmla="*/ 3143250 h 4222750"/>
                    <a:gd name="connsiteX179" fmla="*/ 2355850 w 4616450"/>
                    <a:gd name="connsiteY179" fmla="*/ 3092450 h 4222750"/>
                    <a:gd name="connsiteX180" fmla="*/ 2432050 w 4616450"/>
                    <a:gd name="connsiteY180" fmla="*/ 3035300 h 4222750"/>
                    <a:gd name="connsiteX181" fmla="*/ 2368550 w 4616450"/>
                    <a:gd name="connsiteY181" fmla="*/ 2952750 h 4222750"/>
                    <a:gd name="connsiteX182" fmla="*/ 2311400 w 4616450"/>
                    <a:gd name="connsiteY182" fmla="*/ 2978150 h 4222750"/>
                    <a:gd name="connsiteX183" fmla="*/ 2203450 w 4616450"/>
                    <a:gd name="connsiteY183" fmla="*/ 2965450 h 4222750"/>
                    <a:gd name="connsiteX184" fmla="*/ 2139950 w 4616450"/>
                    <a:gd name="connsiteY184" fmla="*/ 2952750 h 4222750"/>
                    <a:gd name="connsiteX185" fmla="*/ 2082800 w 4616450"/>
                    <a:gd name="connsiteY185" fmla="*/ 2844800 h 4222750"/>
                    <a:gd name="connsiteX186" fmla="*/ 2012950 w 4616450"/>
                    <a:gd name="connsiteY186" fmla="*/ 2819400 h 4222750"/>
                    <a:gd name="connsiteX187" fmla="*/ 1898650 w 4616450"/>
                    <a:gd name="connsiteY187" fmla="*/ 2832100 h 4222750"/>
                    <a:gd name="connsiteX188" fmla="*/ 1828800 w 4616450"/>
                    <a:gd name="connsiteY188" fmla="*/ 2870200 h 4222750"/>
                    <a:gd name="connsiteX189" fmla="*/ 1758950 w 4616450"/>
                    <a:gd name="connsiteY189" fmla="*/ 2857500 h 4222750"/>
                    <a:gd name="connsiteX190" fmla="*/ 1797050 w 4616450"/>
                    <a:gd name="connsiteY190" fmla="*/ 2762250 h 4222750"/>
                    <a:gd name="connsiteX191" fmla="*/ 1720850 w 4616450"/>
                    <a:gd name="connsiteY191" fmla="*/ 2730500 h 4222750"/>
                    <a:gd name="connsiteX192" fmla="*/ 1676400 w 4616450"/>
                    <a:gd name="connsiteY192" fmla="*/ 2730500 h 4222750"/>
                    <a:gd name="connsiteX193" fmla="*/ 1631950 w 4616450"/>
                    <a:gd name="connsiteY193" fmla="*/ 2711450 h 4222750"/>
                    <a:gd name="connsiteX194" fmla="*/ 1593850 w 4616450"/>
                    <a:gd name="connsiteY194" fmla="*/ 2806700 h 4222750"/>
                    <a:gd name="connsiteX195" fmla="*/ 1581150 w 4616450"/>
                    <a:gd name="connsiteY195" fmla="*/ 2743200 h 4222750"/>
                    <a:gd name="connsiteX196" fmla="*/ 1555750 w 4616450"/>
                    <a:gd name="connsiteY196" fmla="*/ 2673350 h 4222750"/>
                    <a:gd name="connsiteX197" fmla="*/ 1530350 w 4616450"/>
                    <a:gd name="connsiteY197" fmla="*/ 2711450 h 4222750"/>
                    <a:gd name="connsiteX198" fmla="*/ 1517650 w 4616450"/>
                    <a:gd name="connsiteY198" fmla="*/ 2654300 h 4222750"/>
                    <a:gd name="connsiteX199" fmla="*/ 1473200 w 4616450"/>
                    <a:gd name="connsiteY199" fmla="*/ 2635250 h 4222750"/>
                    <a:gd name="connsiteX200" fmla="*/ 1397000 w 4616450"/>
                    <a:gd name="connsiteY200" fmla="*/ 2603500 h 4222750"/>
                    <a:gd name="connsiteX201" fmla="*/ 1308100 w 4616450"/>
                    <a:gd name="connsiteY201" fmla="*/ 2667000 h 4222750"/>
                    <a:gd name="connsiteX202" fmla="*/ 1200150 w 4616450"/>
                    <a:gd name="connsiteY202" fmla="*/ 2584450 h 4222750"/>
                    <a:gd name="connsiteX203" fmla="*/ 1127125 w 4616450"/>
                    <a:gd name="connsiteY203" fmla="*/ 2593975 h 4222750"/>
                    <a:gd name="connsiteX204" fmla="*/ 1046162 w 4616450"/>
                    <a:gd name="connsiteY204" fmla="*/ 2597150 h 4222750"/>
                    <a:gd name="connsiteX205" fmla="*/ 1011238 w 4616450"/>
                    <a:gd name="connsiteY205" fmla="*/ 2541588 h 4222750"/>
                    <a:gd name="connsiteX206" fmla="*/ 1009650 w 4616450"/>
                    <a:gd name="connsiteY206" fmla="*/ 2463800 h 4222750"/>
                    <a:gd name="connsiteX207" fmla="*/ 1066800 w 4616450"/>
                    <a:gd name="connsiteY207" fmla="*/ 2413000 h 4222750"/>
                    <a:gd name="connsiteX208" fmla="*/ 1028700 w 4616450"/>
                    <a:gd name="connsiteY208" fmla="*/ 2368550 h 4222750"/>
                    <a:gd name="connsiteX209" fmla="*/ 990600 w 4616450"/>
                    <a:gd name="connsiteY209" fmla="*/ 2343150 h 4222750"/>
                    <a:gd name="connsiteX210" fmla="*/ 889000 w 4616450"/>
                    <a:gd name="connsiteY210" fmla="*/ 2324100 h 4222750"/>
                    <a:gd name="connsiteX211" fmla="*/ 787400 w 4616450"/>
                    <a:gd name="connsiteY211" fmla="*/ 2311400 h 4222750"/>
                    <a:gd name="connsiteX212" fmla="*/ 777875 w 4616450"/>
                    <a:gd name="connsiteY212" fmla="*/ 2245519 h 4222750"/>
                    <a:gd name="connsiteX213" fmla="*/ 805656 w 4616450"/>
                    <a:gd name="connsiteY213" fmla="*/ 2173288 h 4222750"/>
                    <a:gd name="connsiteX0" fmla="*/ 114300 w 4616450"/>
                    <a:gd name="connsiteY0" fmla="*/ 533400 h 4222750"/>
                    <a:gd name="connsiteX1" fmla="*/ 69850 w 4616450"/>
                    <a:gd name="connsiteY1" fmla="*/ 488950 h 4222750"/>
                    <a:gd name="connsiteX2" fmla="*/ 127000 w 4616450"/>
                    <a:gd name="connsiteY2" fmla="*/ 425450 h 4222750"/>
                    <a:gd name="connsiteX3" fmla="*/ 76200 w 4616450"/>
                    <a:gd name="connsiteY3" fmla="*/ 368300 h 4222750"/>
                    <a:gd name="connsiteX4" fmla="*/ 0 w 4616450"/>
                    <a:gd name="connsiteY4" fmla="*/ 355600 h 4222750"/>
                    <a:gd name="connsiteX5" fmla="*/ 95250 w 4616450"/>
                    <a:gd name="connsiteY5" fmla="*/ 241300 h 4222750"/>
                    <a:gd name="connsiteX6" fmla="*/ 228600 w 4616450"/>
                    <a:gd name="connsiteY6" fmla="*/ 127000 h 4222750"/>
                    <a:gd name="connsiteX7" fmla="*/ 247650 w 4616450"/>
                    <a:gd name="connsiteY7" fmla="*/ 152400 h 4222750"/>
                    <a:gd name="connsiteX8" fmla="*/ 323850 w 4616450"/>
                    <a:gd name="connsiteY8" fmla="*/ 88900 h 4222750"/>
                    <a:gd name="connsiteX9" fmla="*/ 361950 w 4616450"/>
                    <a:gd name="connsiteY9" fmla="*/ 152400 h 4222750"/>
                    <a:gd name="connsiteX10" fmla="*/ 419100 w 4616450"/>
                    <a:gd name="connsiteY10" fmla="*/ 146050 h 4222750"/>
                    <a:gd name="connsiteX11" fmla="*/ 444500 w 4616450"/>
                    <a:gd name="connsiteY11" fmla="*/ 127000 h 4222750"/>
                    <a:gd name="connsiteX12" fmla="*/ 508000 w 4616450"/>
                    <a:gd name="connsiteY12" fmla="*/ 146050 h 4222750"/>
                    <a:gd name="connsiteX13" fmla="*/ 622300 w 4616450"/>
                    <a:gd name="connsiteY13" fmla="*/ 88900 h 4222750"/>
                    <a:gd name="connsiteX14" fmla="*/ 679450 w 4616450"/>
                    <a:gd name="connsiteY14" fmla="*/ 44450 h 4222750"/>
                    <a:gd name="connsiteX15" fmla="*/ 723900 w 4616450"/>
                    <a:gd name="connsiteY15" fmla="*/ 63500 h 4222750"/>
                    <a:gd name="connsiteX16" fmla="*/ 754856 w 4616450"/>
                    <a:gd name="connsiteY16" fmla="*/ 42862 h 4222750"/>
                    <a:gd name="connsiteX17" fmla="*/ 730250 w 4616450"/>
                    <a:gd name="connsiteY17" fmla="*/ 12700 h 4222750"/>
                    <a:gd name="connsiteX18" fmla="*/ 762000 w 4616450"/>
                    <a:gd name="connsiteY18" fmla="*/ 0 h 4222750"/>
                    <a:gd name="connsiteX19" fmla="*/ 762000 w 4616450"/>
                    <a:gd name="connsiteY19" fmla="*/ 0 h 4222750"/>
                    <a:gd name="connsiteX20" fmla="*/ 863600 w 4616450"/>
                    <a:gd name="connsiteY20" fmla="*/ 50800 h 4222750"/>
                    <a:gd name="connsiteX21" fmla="*/ 927100 w 4616450"/>
                    <a:gd name="connsiteY21" fmla="*/ 50800 h 4222750"/>
                    <a:gd name="connsiteX22" fmla="*/ 971550 w 4616450"/>
                    <a:gd name="connsiteY22" fmla="*/ 101600 h 4222750"/>
                    <a:gd name="connsiteX23" fmla="*/ 1009650 w 4616450"/>
                    <a:gd name="connsiteY23" fmla="*/ 101600 h 4222750"/>
                    <a:gd name="connsiteX24" fmla="*/ 1009650 w 4616450"/>
                    <a:gd name="connsiteY24" fmla="*/ 50800 h 4222750"/>
                    <a:gd name="connsiteX25" fmla="*/ 988218 w 4616450"/>
                    <a:gd name="connsiteY25" fmla="*/ 26988 h 4222750"/>
                    <a:gd name="connsiteX26" fmla="*/ 1028700 w 4616450"/>
                    <a:gd name="connsiteY26" fmla="*/ 6350 h 4222750"/>
                    <a:gd name="connsiteX27" fmla="*/ 1047750 w 4616450"/>
                    <a:gd name="connsiteY27" fmla="*/ 25400 h 4222750"/>
                    <a:gd name="connsiteX28" fmla="*/ 1098550 w 4616450"/>
                    <a:gd name="connsiteY28" fmla="*/ 6350 h 4222750"/>
                    <a:gd name="connsiteX29" fmla="*/ 1193800 w 4616450"/>
                    <a:gd name="connsiteY29" fmla="*/ 63500 h 4222750"/>
                    <a:gd name="connsiteX30" fmla="*/ 1200150 w 4616450"/>
                    <a:gd name="connsiteY30" fmla="*/ 101600 h 4222750"/>
                    <a:gd name="connsiteX31" fmla="*/ 1238250 w 4616450"/>
                    <a:gd name="connsiteY31" fmla="*/ 133350 h 4222750"/>
                    <a:gd name="connsiteX32" fmla="*/ 1308100 w 4616450"/>
                    <a:gd name="connsiteY32" fmla="*/ 165100 h 4222750"/>
                    <a:gd name="connsiteX33" fmla="*/ 1323182 w 4616450"/>
                    <a:gd name="connsiteY33" fmla="*/ 227012 h 4222750"/>
                    <a:gd name="connsiteX34" fmla="*/ 1365250 w 4616450"/>
                    <a:gd name="connsiteY34" fmla="*/ 285750 h 4222750"/>
                    <a:gd name="connsiteX35" fmla="*/ 1441450 w 4616450"/>
                    <a:gd name="connsiteY35" fmla="*/ 266700 h 4222750"/>
                    <a:gd name="connsiteX36" fmla="*/ 1466850 w 4616450"/>
                    <a:gd name="connsiteY36" fmla="*/ 304800 h 4222750"/>
                    <a:gd name="connsiteX37" fmla="*/ 1524000 w 4616450"/>
                    <a:gd name="connsiteY37" fmla="*/ 342900 h 4222750"/>
                    <a:gd name="connsiteX38" fmla="*/ 1606550 w 4616450"/>
                    <a:gd name="connsiteY38" fmla="*/ 336550 h 4222750"/>
                    <a:gd name="connsiteX39" fmla="*/ 1631950 w 4616450"/>
                    <a:gd name="connsiteY39" fmla="*/ 381000 h 4222750"/>
                    <a:gd name="connsiteX40" fmla="*/ 1714500 w 4616450"/>
                    <a:gd name="connsiteY40" fmla="*/ 406400 h 4222750"/>
                    <a:gd name="connsiteX41" fmla="*/ 1790700 w 4616450"/>
                    <a:gd name="connsiteY41" fmla="*/ 444500 h 4222750"/>
                    <a:gd name="connsiteX42" fmla="*/ 1905000 w 4616450"/>
                    <a:gd name="connsiteY42" fmla="*/ 495300 h 4222750"/>
                    <a:gd name="connsiteX43" fmla="*/ 2000250 w 4616450"/>
                    <a:gd name="connsiteY43" fmla="*/ 533400 h 4222750"/>
                    <a:gd name="connsiteX44" fmla="*/ 2038350 w 4616450"/>
                    <a:gd name="connsiteY44" fmla="*/ 584200 h 4222750"/>
                    <a:gd name="connsiteX45" fmla="*/ 2063750 w 4616450"/>
                    <a:gd name="connsiteY45" fmla="*/ 628650 h 4222750"/>
                    <a:gd name="connsiteX46" fmla="*/ 2056606 w 4616450"/>
                    <a:gd name="connsiteY46" fmla="*/ 692150 h 4222750"/>
                    <a:gd name="connsiteX47" fmla="*/ 2190750 w 4616450"/>
                    <a:gd name="connsiteY47" fmla="*/ 749300 h 4222750"/>
                    <a:gd name="connsiteX48" fmla="*/ 2286000 w 4616450"/>
                    <a:gd name="connsiteY48" fmla="*/ 742950 h 4222750"/>
                    <a:gd name="connsiteX49" fmla="*/ 2425700 w 4616450"/>
                    <a:gd name="connsiteY49" fmla="*/ 755650 h 4222750"/>
                    <a:gd name="connsiteX50" fmla="*/ 2489200 w 4616450"/>
                    <a:gd name="connsiteY50" fmla="*/ 755650 h 4222750"/>
                    <a:gd name="connsiteX51" fmla="*/ 2565400 w 4616450"/>
                    <a:gd name="connsiteY51" fmla="*/ 793750 h 4222750"/>
                    <a:gd name="connsiteX52" fmla="*/ 2641600 w 4616450"/>
                    <a:gd name="connsiteY52" fmla="*/ 800100 h 4222750"/>
                    <a:gd name="connsiteX53" fmla="*/ 2641600 w 4616450"/>
                    <a:gd name="connsiteY53" fmla="*/ 800100 h 4222750"/>
                    <a:gd name="connsiteX54" fmla="*/ 2698750 w 4616450"/>
                    <a:gd name="connsiteY54" fmla="*/ 882650 h 4222750"/>
                    <a:gd name="connsiteX55" fmla="*/ 2816225 w 4616450"/>
                    <a:gd name="connsiteY55" fmla="*/ 918369 h 4222750"/>
                    <a:gd name="connsiteX56" fmla="*/ 2912268 w 4616450"/>
                    <a:gd name="connsiteY56" fmla="*/ 931863 h 4222750"/>
                    <a:gd name="connsiteX57" fmla="*/ 2977356 w 4616450"/>
                    <a:gd name="connsiteY57" fmla="*/ 978694 h 4222750"/>
                    <a:gd name="connsiteX58" fmla="*/ 3040856 w 4616450"/>
                    <a:gd name="connsiteY58" fmla="*/ 992188 h 4222750"/>
                    <a:gd name="connsiteX59" fmla="*/ 3155155 w 4616450"/>
                    <a:gd name="connsiteY59" fmla="*/ 1021556 h 4222750"/>
                    <a:gd name="connsiteX60" fmla="*/ 3259137 w 4616450"/>
                    <a:gd name="connsiteY60" fmla="*/ 1019175 h 4222750"/>
                    <a:gd name="connsiteX61" fmla="*/ 3303588 w 4616450"/>
                    <a:gd name="connsiteY61" fmla="*/ 1077119 h 4222750"/>
                    <a:gd name="connsiteX62" fmla="*/ 3335337 w 4616450"/>
                    <a:gd name="connsiteY62" fmla="*/ 1158875 h 4222750"/>
                    <a:gd name="connsiteX63" fmla="*/ 3359150 w 4616450"/>
                    <a:gd name="connsiteY63" fmla="*/ 1266824 h 4222750"/>
                    <a:gd name="connsiteX64" fmla="*/ 3484562 w 4616450"/>
                    <a:gd name="connsiteY64" fmla="*/ 1362075 h 4222750"/>
                    <a:gd name="connsiteX65" fmla="*/ 3549650 w 4616450"/>
                    <a:gd name="connsiteY65" fmla="*/ 1416050 h 4222750"/>
                    <a:gd name="connsiteX66" fmla="*/ 3613150 w 4616450"/>
                    <a:gd name="connsiteY66" fmla="*/ 1458913 h 4222750"/>
                    <a:gd name="connsiteX67" fmla="*/ 3602831 w 4616450"/>
                    <a:gd name="connsiteY67" fmla="*/ 1524000 h 4222750"/>
                    <a:gd name="connsiteX68" fmla="*/ 3648869 w 4616450"/>
                    <a:gd name="connsiteY68" fmla="*/ 1535112 h 4222750"/>
                    <a:gd name="connsiteX69" fmla="*/ 3689350 w 4616450"/>
                    <a:gd name="connsiteY69" fmla="*/ 1561306 h 4222750"/>
                    <a:gd name="connsiteX70" fmla="*/ 3683000 w 4616450"/>
                    <a:gd name="connsiteY70" fmla="*/ 1625600 h 4222750"/>
                    <a:gd name="connsiteX71" fmla="*/ 3746500 w 4616450"/>
                    <a:gd name="connsiteY71" fmla="*/ 1644650 h 4222750"/>
                    <a:gd name="connsiteX72" fmla="*/ 3727450 w 4616450"/>
                    <a:gd name="connsiteY72" fmla="*/ 1701800 h 4222750"/>
                    <a:gd name="connsiteX73" fmla="*/ 3759200 w 4616450"/>
                    <a:gd name="connsiteY73" fmla="*/ 1758950 h 4222750"/>
                    <a:gd name="connsiteX74" fmla="*/ 3751263 w 4616450"/>
                    <a:gd name="connsiteY74" fmla="*/ 1791493 h 4222750"/>
                    <a:gd name="connsiteX75" fmla="*/ 3854450 w 4616450"/>
                    <a:gd name="connsiteY75" fmla="*/ 1765300 h 4222750"/>
                    <a:gd name="connsiteX76" fmla="*/ 3836988 w 4616450"/>
                    <a:gd name="connsiteY76" fmla="*/ 1828007 h 4222750"/>
                    <a:gd name="connsiteX77" fmla="*/ 3896519 w 4616450"/>
                    <a:gd name="connsiteY77" fmla="*/ 1830387 h 4222750"/>
                    <a:gd name="connsiteX78" fmla="*/ 3953669 w 4616450"/>
                    <a:gd name="connsiteY78" fmla="*/ 1902618 h 4222750"/>
                    <a:gd name="connsiteX79" fmla="*/ 3860800 w 4616450"/>
                    <a:gd name="connsiteY79" fmla="*/ 1892300 h 4222750"/>
                    <a:gd name="connsiteX80" fmla="*/ 3778250 w 4616450"/>
                    <a:gd name="connsiteY80" fmla="*/ 1898650 h 4222750"/>
                    <a:gd name="connsiteX81" fmla="*/ 3740150 w 4616450"/>
                    <a:gd name="connsiteY81" fmla="*/ 2222500 h 4222750"/>
                    <a:gd name="connsiteX82" fmla="*/ 3733800 w 4616450"/>
                    <a:gd name="connsiteY82" fmla="*/ 2336800 h 4222750"/>
                    <a:gd name="connsiteX83" fmla="*/ 3714750 w 4616450"/>
                    <a:gd name="connsiteY83" fmla="*/ 2457450 h 4222750"/>
                    <a:gd name="connsiteX84" fmla="*/ 3804444 w 4616450"/>
                    <a:gd name="connsiteY84" fmla="*/ 2638425 h 4222750"/>
                    <a:gd name="connsiteX85" fmla="*/ 3731419 w 4616450"/>
                    <a:gd name="connsiteY85" fmla="*/ 2676525 h 4222750"/>
                    <a:gd name="connsiteX86" fmla="*/ 3714750 w 4616450"/>
                    <a:gd name="connsiteY86" fmla="*/ 2705100 h 4222750"/>
                    <a:gd name="connsiteX87" fmla="*/ 3724275 w 4616450"/>
                    <a:gd name="connsiteY87" fmla="*/ 2762250 h 4222750"/>
                    <a:gd name="connsiteX88" fmla="*/ 3816350 w 4616450"/>
                    <a:gd name="connsiteY88" fmla="*/ 2813050 h 4222750"/>
                    <a:gd name="connsiteX89" fmla="*/ 3835400 w 4616450"/>
                    <a:gd name="connsiteY89" fmla="*/ 2857500 h 4222750"/>
                    <a:gd name="connsiteX90" fmla="*/ 3930650 w 4616450"/>
                    <a:gd name="connsiteY90" fmla="*/ 2819400 h 4222750"/>
                    <a:gd name="connsiteX91" fmla="*/ 3949700 w 4616450"/>
                    <a:gd name="connsiteY91" fmla="*/ 2908300 h 4222750"/>
                    <a:gd name="connsiteX92" fmla="*/ 4025900 w 4616450"/>
                    <a:gd name="connsiteY92" fmla="*/ 2965450 h 4222750"/>
                    <a:gd name="connsiteX93" fmla="*/ 4088606 w 4616450"/>
                    <a:gd name="connsiteY93" fmla="*/ 3019425 h 4222750"/>
                    <a:gd name="connsiteX94" fmla="*/ 4143375 w 4616450"/>
                    <a:gd name="connsiteY94" fmla="*/ 3086100 h 4222750"/>
                    <a:gd name="connsiteX95" fmla="*/ 4229100 w 4616450"/>
                    <a:gd name="connsiteY95" fmla="*/ 3143250 h 4222750"/>
                    <a:gd name="connsiteX96" fmla="*/ 4343400 w 4616450"/>
                    <a:gd name="connsiteY96" fmla="*/ 3200400 h 4222750"/>
                    <a:gd name="connsiteX97" fmla="*/ 4503738 w 4616450"/>
                    <a:gd name="connsiteY97" fmla="*/ 3205163 h 4222750"/>
                    <a:gd name="connsiteX98" fmla="*/ 4575175 w 4616450"/>
                    <a:gd name="connsiteY98" fmla="*/ 3248819 h 4222750"/>
                    <a:gd name="connsiteX99" fmla="*/ 4540250 w 4616450"/>
                    <a:gd name="connsiteY99" fmla="*/ 3346450 h 4222750"/>
                    <a:gd name="connsiteX100" fmla="*/ 4591050 w 4616450"/>
                    <a:gd name="connsiteY100" fmla="*/ 3397250 h 4222750"/>
                    <a:gd name="connsiteX101" fmla="*/ 4595812 w 4616450"/>
                    <a:gd name="connsiteY101" fmla="*/ 3435350 h 4222750"/>
                    <a:gd name="connsiteX102" fmla="*/ 4616450 w 4616450"/>
                    <a:gd name="connsiteY102" fmla="*/ 3473450 h 4222750"/>
                    <a:gd name="connsiteX103" fmla="*/ 4508500 w 4616450"/>
                    <a:gd name="connsiteY103" fmla="*/ 3454400 h 4222750"/>
                    <a:gd name="connsiteX104" fmla="*/ 4425950 w 4616450"/>
                    <a:gd name="connsiteY104" fmla="*/ 3454400 h 4222750"/>
                    <a:gd name="connsiteX105" fmla="*/ 4381500 w 4616450"/>
                    <a:gd name="connsiteY105" fmla="*/ 3492500 h 4222750"/>
                    <a:gd name="connsiteX106" fmla="*/ 4362450 w 4616450"/>
                    <a:gd name="connsiteY106" fmla="*/ 3543300 h 4222750"/>
                    <a:gd name="connsiteX107" fmla="*/ 4375150 w 4616450"/>
                    <a:gd name="connsiteY107" fmla="*/ 3587750 h 4222750"/>
                    <a:gd name="connsiteX108" fmla="*/ 4254500 w 4616450"/>
                    <a:gd name="connsiteY108" fmla="*/ 3619500 h 4222750"/>
                    <a:gd name="connsiteX109" fmla="*/ 4203700 w 4616450"/>
                    <a:gd name="connsiteY109" fmla="*/ 3562350 h 4222750"/>
                    <a:gd name="connsiteX110" fmla="*/ 4178300 w 4616450"/>
                    <a:gd name="connsiteY110" fmla="*/ 3505200 h 4222750"/>
                    <a:gd name="connsiteX111" fmla="*/ 4133850 w 4616450"/>
                    <a:gd name="connsiteY111" fmla="*/ 3505200 h 4222750"/>
                    <a:gd name="connsiteX112" fmla="*/ 4127500 w 4616450"/>
                    <a:gd name="connsiteY112" fmla="*/ 3575050 h 4222750"/>
                    <a:gd name="connsiteX113" fmla="*/ 4019550 w 4616450"/>
                    <a:gd name="connsiteY113" fmla="*/ 3556000 h 4222750"/>
                    <a:gd name="connsiteX114" fmla="*/ 3978275 w 4616450"/>
                    <a:gd name="connsiteY114" fmla="*/ 3617119 h 4222750"/>
                    <a:gd name="connsiteX115" fmla="*/ 3949700 w 4616450"/>
                    <a:gd name="connsiteY115" fmla="*/ 3708400 h 4222750"/>
                    <a:gd name="connsiteX116" fmla="*/ 3949700 w 4616450"/>
                    <a:gd name="connsiteY116" fmla="*/ 3708400 h 4222750"/>
                    <a:gd name="connsiteX117" fmla="*/ 3835400 w 4616450"/>
                    <a:gd name="connsiteY117" fmla="*/ 3722687 h 4222750"/>
                    <a:gd name="connsiteX118" fmla="*/ 3797300 w 4616450"/>
                    <a:gd name="connsiteY118" fmla="*/ 3835400 h 4222750"/>
                    <a:gd name="connsiteX119" fmla="*/ 3733800 w 4616450"/>
                    <a:gd name="connsiteY119" fmla="*/ 3841750 h 4222750"/>
                    <a:gd name="connsiteX120" fmla="*/ 3740150 w 4616450"/>
                    <a:gd name="connsiteY120" fmla="*/ 4135438 h 4222750"/>
                    <a:gd name="connsiteX121" fmla="*/ 3638550 w 4616450"/>
                    <a:gd name="connsiteY121" fmla="*/ 4203700 h 4222750"/>
                    <a:gd name="connsiteX122" fmla="*/ 3511550 w 4616450"/>
                    <a:gd name="connsiteY122" fmla="*/ 4038600 h 4222750"/>
                    <a:gd name="connsiteX123" fmla="*/ 3473450 w 4616450"/>
                    <a:gd name="connsiteY123" fmla="*/ 4032250 h 4222750"/>
                    <a:gd name="connsiteX124" fmla="*/ 3441700 w 4616450"/>
                    <a:gd name="connsiteY124" fmla="*/ 4089400 h 4222750"/>
                    <a:gd name="connsiteX125" fmla="*/ 3397250 w 4616450"/>
                    <a:gd name="connsiteY125" fmla="*/ 4127500 h 4222750"/>
                    <a:gd name="connsiteX126" fmla="*/ 3314700 w 4616450"/>
                    <a:gd name="connsiteY126" fmla="*/ 4121150 h 4222750"/>
                    <a:gd name="connsiteX127" fmla="*/ 3225800 w 4616450"/>
                    <a:gd name="connsiteY127" fmla="*/ 4095750 h 4222750"/>
                    <a:gd name="connsiteX128" fmla="*/ 3194050 w 4616450"/>
                    <a:gd name="connsiteY128" fmla="*/ 4038600 h 4222750"/>
                    <a:gd name="connsiteX129" fmla="*/ 3130550 w 4616450"/>
                    <a:gd name="connsiteY129" fmla="*/ 4070350 h 4222750"/>
                    <a:gd name="connsiteX130" fmla="*/ 3054350 w 4616450"/>
                    <a:gd name="connsiteY130" fmla="*/ 4032250 h 4222750"/>
                    <a:gd name="connsiteX131" fmla="*/ 2882900 w 4616450"/>
                    <a:gd name="connsiteY131" fmla="*/ 4222750 h 4222750"/>
                    <a:gd name="connsiteX132" fmla="*/ 2819400 w 4616450"/>
                    <a:gd name="connsiteY132" fmla="*/ 4203700 h 4222750"/>
                    <a:gd name="connsiteX133" fmla="*/ 2898775 w 4616450"/>
                    <a:gd name="connsiteY133" fmla="*/ 4117975 h 4222750"/>
                    <a:gd name="connsiteX134" fmla="*/ 2832100 w 4616450"/>
                    <a:gd name="connsiteY134" fmla="*/ 4102100 h 4222750"/>
                    <a:gd name="connsiteX135" fmla="*/ 2832100 w 4616450"/>
                    <a:gd name="connsiteY135" fmla="*/ 4013200 h 4222750"/>
                    <a:gd name="connsiteX136" fmla="*/ 2882900 w 4616450"/>
                    <a:gd name="connsiteY136" fmla="*/ 3956050 h 4222750"/>
                    <a:gd name="connsiteX137" fmla="*/ 2813050 w 4616450"/>
                    <a:gd name="connsiteY137" fmla="*/ 3943350 h 4222750"/>
                    <a:gd name="connsiteX138" fmla="*/ 2749550 w 4616450"/>
                    <a:gd name="connsiteY138" fmla="*/ 3987800 h 4222750"/>
                    <a:gd name="connsiteX139" fmla="*/ 2743200 w 4616450"/>
                    <a:gd name="connsiteY139" fmla="*/ 3943350 h 4222750"/>
                    <a:gd name="connsiteX140" fmla="*/ 2806700 w 4616450"/>
                    <a:gd name="connsiteY140" fmla="*/ 3867150 h 4222750"/>
                    <a:gd name="connsiteX141" fmla="*/ 2800350 w 4616450"/>
                    <a:gd name="connsiteY141" fmla="*/ 3835400 h 4222750"/>
                    <a:gd name="connsiteX142" fmla="*/ 2889250 w 4616450"/>
                    <a:gd name="connsiteY142" fmla="*/ 3733800 h 4222750"/>
                    <a:gd name="connsiteX143" fmla="*/ 2927350 w 4616450"/>
                    <a:gd name="connsiteY143" fmla="*/ 3657600 h 4222750"/>
                    <a:gd name="connsiteX144" fmla="*/ 2933700 w 4616450"/>
                    <a:gd name="connsiteY144" fmla="*/ 3600450 h 4222750"/>
                    <a:gd name="connsiteX145" fmla="*/ 3035300 w 4616450"/>
                    <a:gd name="connsiteY145" fmla="*/ 3448050 h 4222750"/>
                    <a:gd name="connsiteX146" fmla="*/ 2861468 w 4616450"/>
                    <a:gd name="connsiteY146" fmla="*/ 3317081 h 4222750"/>
                    <a:gd name="connsiteX147" fmla="*/ 2984500 w 4616450"/>
                    <a:gd name="connsiteY147" fmla="*/ 3149600 h 4222750"/>
                    <a:gd name="connsiteX148" fmla="*/ 2965450 w 4616450"/>
                    <a:gd name="connsiteY148" fmla="*/ 3117850 h 4222750"/>
                    <a:gd name="connsiteX149" fmla="*/ 2933700 w 4616450"/>
                    <a:gd name="connsiteY149" fmla="*/ 3111500 h 4222750"/>
                    <a:gd name="connsiteX150" fmla="*/ 2908300 w 4616450"/>
                    <a:gd name="connsiteY150" fmla="*/ 3155950 h 4222750"/>
                    <a:gd name="connsiteX151" fmla="*/ 2755900 w 4616450"/>
                    <a:gd name="connsiteY151" fmla="*/ 3098800 h 4222750"/>
                    <a:gd name="connsiteX152" fmla="*/ 2705100 w 4616450"/>
                    <a:gd name="connsiteY152" fmla="*/ 3092450 h 4222750"/>
                    <a:gd name="connsiteX153" fmla="*/ 2622550 w 4616450"/>
                    <a:gd name="connsiteY153" fmla="*/ 3149600 h 4222750"/>
                    <a:gd name="connsiteX154" fmla="*/ 2571750 w 4616450"/>
                    <a:gd name="connsiteY154" fmla="*/ 3111500 h 4222750"/>
                    <a:gd name="connsiteX155" fmla="*/ 2501900 w 4616450"/>
                    <a:gd name="connsiteY155" fmla="*/ 3149600 h 4222750"/>
                    <a:gd name="connsiteX156" fmla="*/ 2514600 w 4616450"/>
                    <a:gd name="connsiteY156" fmla="*/ 3213100 h 4222750"/>
                    <a:gd name="connsiteX157" fmla="*/ 2482850 w 4616450"/>
                    <a:gd name="connsiteY157" fmla="*/ 3352800 h 4222750"/>
                    <a:gd name="connsiteX158" fmla="*/ 2400300 w 4616450"/>
                    <a:gd name="connsiteY158" fmla="*/ 3333750 h 4222750"/>
                    <a:gd name="connsiteX159" fmla="*/ 2381250 w 4616450"/>
                    <a:gd name="connsiteY159" fmla="*/ 3429000 h 4222750"/>
                    <a:gd name="connsiteX160" fmla="*/ 2381250 w 4616450"/>
                    <a:gd name="connsiteY160" fmla="*/ 3511550 h 4222750"/>
                    <a:gd name="connsiteX161" fmla="*/ 2381250 w 4616450"/>
                    <a:gd name="connsiteY161" fmla="*/ 3619500 h 4222750"/>
                    <a:gd name="connsiteX162" fmla="*/ 2406650 w 4616450"/>
                    <a:gd name="connsiteY162" fmla="*/ 3695700 h 4222750"/>
                    <a:gd name="connsiteX163" fmla="*/ 2444750 w 4616450"/>
                    <a:gd name="connsiteY163" fmla="*/ 3740150 h 4222750"/>
                    <a:gd name="connsiteX164" fmla="*/ 2476500 w 4616450"/>
                    <a:gd name="connsiteY164" fmla="*/ 3771900 h 4222750"/>
                    <a:gd name="connsiteX165" fmla="*/ 2391568 w 4616450"/>
                    <a:gd name="connsiteY165" fmla="*/ 3817144 h 4222750"/>
                    <a:gd name="connsiteX166" fmla="*/ 2388393 w 4616450"/>
                    <a:gd name="connsiteY166" fmla="*/ 3773488 h 4222750"/>
                    <a:gd name="connsiteX167" fmla="*/ 2355056 w 4616450"/>
                    <a:gd name="connsiteY167" fmla="*/ 3771106 h 4222750"/>
                    <a:gd name="connsiteX168" fmla="*/ 2298700 w 4616450"/>
                    <a:gd name="connsiteY168" fmla="*/ 3670300 h 4222750"/>
                    <a:gd name="connsiteX169" fmla="*/ 2190750 w 4616450"/>
                    <a:gd name="connsiteY169" fmla="*/ 3676650 h 4222750"/>
                    <a:gd name="connsiteX170" fmla="*/ 2146300 w 4616450"/>
                    <a:gd name="connsiteY170" fmla="*/ 3632200 h 4222750"/>
                    <a:gd name="connsiteX171" fmla="*/ 2178050 w 4616450"/>
                    <a:gd name="connsiteY171" fmla="*/ 3556000 h 4222750"/>
                    <a:gd name="connsiteX172" fmla="*/ 2222500 w 4616450"/>
                    <a:gd name="connsiteY172" fmla="*/ 3473450 h 4222750"/>
                    <a:gd name="connsiteX173" fmla="*/ 2228850 w 4616450"/>
                    <a:gd name="connsiteY173" fmla="*/ 3397250 h 4222750"/>
                    <a:gd name="connsiteX174" fmla="*/ 2190750 w 4616450"/>
                    <a:gd name="connsiteY174" fmla="*/ 3340100 h 4222750"/>
                    <a:gd name="connsiteX175" fmla="*/ 2139950 w 4616450"/>
                    <a:gd name="connsiteY175" fmla="*/ 3340100 h 4222750"/>
                    <a:gd name="connsiteX176" fmla="*/ 2209800 w 4616450"/>
                    <a:gd name="connsiteY176" fmla="*/ 3295650 h 4222750"/>
                    <a:gd name="connsiteX177" fmla="*/ 2317750 w 4616450"/>
                    <a:gd name="connsiteY177" fmla="*/ 3238500 h 4222750"/>
                    <a:gd name="connsiteX178" fmla="*/ 2336800 w 4616450"/>
                    <a:gd name="connsiteY178" fmla="*/ 3143250 h 4222750"/>
                    <a:gd name="connsiteX179" fmla="*/ 2355850 w 4616450"/>
                    <a:gd name="connsiteY179" fmla="*/ 3092450 h 4222750"/>
                    <a:gd name="connsiteX180" fmla="*/ 2432050 w 4616450"/>
                    <a:gd name="connsiteY180" fmla="*/ 3035300 h 4222750"/>
                    <a:gd name="connsiteX181" fmla="*/ 2368550 w 4616450"/>
                    <a:gd name="connsiteY181" fmla="*/ 2952750 h 4222750"/>
                    <a:gd name="connsiteX182" fmla="*/ 2311400 w 4616450"/>
                    <a:gd name="connsiteY182" fmla="*/ 2978150 h 4222750"/>
                    <a:gd name="connsiteX183" fmla="*/ 2203450 w 4616450"/>
                    <a:gd name="connsiteY183" fmla="*/ 2965450 h 4222750"/>
                    <a:gd name="connsiteX184" fmla="*/ 2139950 w 4616450"/>
                    <a:gd name="connsiteY184" fmla="*/ 2952750 h 4222750"/>
                    <a:gd name="connsiteX185" fmla="*/ 2082800 w 4616450"/>
                    <a:gd name="connsiteY185" fmla="*/ 2844800 h 4222750"/>
                    <a:gd name="connsiteX186" fmla="*/ 2012950 w 4616450"/>
                    <a:gd name="connsiteY186" fmla="*/ 2819400 h 4222750"/>
                    <a:gd name="connsiteX187" fmla="*/ 1898650 w 4616450"/>
                    <a:gd name="connsiteY187" fmla="*/ 2832100 h 4222750"/>
                    <a:gd name="connsiteX188" fmla="*/ 1828800 w 4616450"/>
                    <a:gd name="connsiteY188" fmla="*/ 2870200 h 4222750"/>
                    <a:gd name="connsiteX189" fmla="*/ 1758950 w 4616450"/>
                    <a:gd name="connsiteY189" fmla="*/ 2857500 h 4222750"/>
                    <a:gd name="connsiteX190" fmla="*/ 1797050 w 4616450"/>
                    <a:gd name="connsiteY190" fmla="*/ 2762250 h 4222750"/>
                    <a:gd name="connsiteX191" fmla="*/ 1720850 w 4616450"/>
                    <a:gd name="connsiteY191" fmla="*/ 2730500 h 4222750"/>
                    <a:gd name="connsiteX192" fmla="*/ 1676400 w 4616450"/>
                    <a:gd name="connsiteY192" fmla="*/ 2730500 h 4222750"/>
                    <a:gd name="connsiteX193" fmla="*/ 1631950 w 4616450"/>
                    <a:gd name="connsiteY193" fmla="*/ 2711450 h 4222750"/>
                    <a:gd name="connsiteX194" fmla="*/ 1593850 w 4616450"/>
                    <a:gd name="connsiteY194" fmla="*/ 2806700 h 4222750"/>
                    <a:gd name="connsiteX195" fmla="*/ 1581150 w 4616450"/>
                    <a:gd name="connsiteY195" fmla="*/ 2743200 h 4222750"/>
                    <a:gd name="connsiteX196" fmla="*/ 1555750 w 4616450"/>
                    <a:gd name="connsiteY196" fmla="*/ 2673350 h 4222750"/>
                    <a:gd name="connsiteX197" fmla="*/ 1530350 w 4616450"/>
                    <a:gd name="connsiteY197" fmla="*/ 2711450 h 4222750"/>
                    <a:gd name="connsiteX198" fmla="*/ 1517650 w 4616450"/>
                    <a:gd name="connsiteY198" fmla="*/ 2654300 h 4222750"/>
                    <a:gd name="connsiteX199" fmla="*/ 1473200 w 4616450"/>
                    <a:gd name="connsiteY199" fmla="*/ 2635250 h 4222750"/>
                    <a:gd name="connsiteX200" fmla="*/ 1397000 w 4616450"/>
                    <a:gd name="connsiteY200" fmla="*/ 2603500 h 4222750"/>
                    <a:gd name="connsiteX201" fmla="*/ 1308100 w 4616450"/>
                    <a:gd name="connsiteY201" fmla="*/ 2667000 h 4222750"/>
                    <a:gd name="connsiteX202" fmla="*/ 1200150 w 4616450"/>
                    <a:gd name="connsiteY202" fmla="*/ 2584450 h 4222750"/>
                    <a:gd name="connsiteX203" fmla="*/ 1127125 w 4616450"/>
                    <a:gd name="connsiteY203" fmla="*/ 2593975 h 4222750"/>
                    <a:gd name="connsiteX204" fmla="*/ 1046162 w 4616450"/>
                    <a:gd name="connsiteY204" fmla="*/ 2597150 h 4222750"/>
                    <a:gd name="connsiteX205" fmla="*/ 1011238 w 4616450"/>
                    <a:gd name="connsiteY205" fmla="*/ 2541588 h 4222750"/>
                    <a:gd name="connsiteX206" fmla="*/ 1009650 w 4616450"/>
                    <a:gd name="connsiteY206" fmla="*/ 2463800 h 4222750"/>
                    <a:gd name="connsiteX207" fmla="*/ 1066800 w 4616450"/>
                    <a:gd name="connsiteY207" fmla="*/ 2413000 h 4222750"/>
                    <a:gd name="connsiteX208" fmla="*/ 1028700 w 4616450"/>
                    <a:gd name="connsiteY208" fmla="*/ 2368550 h 4222750"/>
                    <a:gd name="connsiteX209" fmla="*/ 990600 w 4616450"/>
                    <a:gd name="connsiteY209" fmla="*/ 2343150 h 4222750"/>
                    <a:gd name="connsiteX210" fmla="*/ 889000 w 4616450"/>
                    <a:gd name="connsiteY210" fmla="*/ 2324100 h 4222750"/>
                    <a:gd name="connsiteX211" fmla="*/ 787400 w 4616450"/>
                    <a:gd name="connsiteY211" fmla="*/ 2311400 h 4222750"/>
                    <a:gd name="connsiteX212" fmla="*/ 777875 w 4616450"/>
                    <a:gd name="connsiteY212" fmla="*/ 2245519 h 4222750"/>
                    <a:gd name="connsiteX213" fmla="*/ 805656 w 4616450"/>
                    <a:gd name="connsiteY213" fmla="*/ 2173288 h 4222750"/>
                    <a:gd name="connsiteX0" fmla="*/ 114300 w 4616450"/>
                    <a:gd name="connsiteY0" fmla="*/ 533400 h 4222750"/>
                    <a:gd name="connsiteX1" fmla="*/ 69850 w 4616450"/>
                    <a:gd name="connsiteY1" fmla="*/ 488950 h 4222750"/>
                    <a:gd name="connsiteX2" fmla="*/ 127000 w 4616450"/>
                    <a:gd name="connsiteY2" fmla="*/ 425450 h 4222750"/>
                    <a:gd name="connsiteX3" fmla="*/ 76200 w 4616450"/>
                    <a:gd name="connsiteY3" fmla="*/ 368300 h 4222750"/>
                    <a:gd name="connsiteX4" fmla="*/ 0 w 4616450"/>
                    <a:gd name="connsiteY4" fmla="*/ 355600 h 4222750"/>
                    <a:gd name="connsiteX5" fmla="*/ 95250 w 4616450"/>
                    <a:gd name="connsiteY5" fmla="*/ 241300 h 4222750"/>
                    <a:gd name="connsiteX6" fmla="*/ 228600 w 4616450"/>
                    <a:gd name="connsiteY6" fmla="*/ 127000 h 4222750"/>
                    <a:gd name="connsiteX7" fmla="*/ 247650 w 4616450"/>
                    <a:gd name="connsiteY7" fmla="*/ 152400 h 4222750"/>
                    <a:gd name="connsiteX8" fmla="*/ 323850 w 4616450"/>
                    <a:gd name="connsiteY8" fmla="*/ 88900 h 4222750"/>
                    <a:gd name="connsiteX9" fmla="*/ 361950 w 4616450"/>
                    <a:gd name="connsiteY9" fmla="*/ 152400 h 4222750"/>
                    <a:gd name="connsiteX10" fmla="*/ 419100 w 4616450"/>
                    <a:gd name="connsiteY10" fmla="*/ 146050 h 4222750"/>
                    <a:gd name="connsiteX11" fmla="*/ 444500 w 4616450"/>
                    <a:gd name="connsiteY11" fmla="*/ 127000 h 4222750"/>
                    <a:gd name="connsiteX12" fmla="*/ 508000 w 4616450"/>
                    <a:gd name="connsiteY12" fmla="*/ 146050 h 4222750"/>
                    <a:gd name="connsiteX13" fmla="*/ 622300 w 4616450"/>
                    <a:gd name="connsiteY13" fmla="*/ 88900 h 4222750"/>
                    <a:gd name="connsiteX14" fmla="*/ 679450 w 4616450"/>
                    <a:gd name="connsiteY14" fmla="*/ 44450 h 4222750"/>
                    <a:gd name="connsiteX15" fmla="*/ 723900 w 4616450"/>
                    <a:gd name="connsiteY15" fmla="*/ 63500 h 4222750"/>
                    <a:gd name="connsiteX16" fmla="*/ 754856 w 4616450"/>
                    <a:gd name="connsiteY16" fmla="*/ 42862 h 4222750"/>
                    <a:gd name="connsiteX17" fmla="*/ 730250 w 4616450"/>
                    <a:gd name="connsiteY17" fmla="*/ 12700 h 4222750"/>
                    <a:gd name="connsiteX18" fmla="*/ 762000 w 4616450"/>
                    <a:gd name="connsiteY18" fmla="*/ 0 h 4222750"/>
                    <a:gd name="connsiteX19" fmla="*/ 762000 w 4616450"/>
                    <a:gd name="connsiteY19" fmla="*/ 0 h 4222750"/>
                    <a:gd name="connsiteX20" fmla="*/ 863600 w 4616450"/>
                    <a:gd name="connsiteY20" fmla="*/ 50800 h 4222750"/>
                    <a:gd name="connsiteX21" fmla="*/ 927100 w 4616450"/>
                    <a:gd name="connsiteY21" fmla="*/ 50800 h 4222750"/>
                    <a:gd name="connsiteX22" fmla="*/ 971550 w 4616450"/>
                    <a:gd name="connsiteY22" fmla="*/ 101600 h 4222750"/>
                    <a:gd name="connsiteX23" fmla="*/ 1009650 w 4616450"/>
                    <a:gd name="connsiteY23" fmla="*/ 101600 h 4222750"/>
                    <a:gd name="connsiteX24" fmla="*/ 1009650 w 4616450"/>
                    <a:gd name="connsiteY24" fmla="*/ 50800 h 4222750"/>
                    <a:gd name="connsiteX25" fmla="*/ 988218 w 4616450"/>
                    <a:gd name="connsiteY25" fmla="*/ 26988 h 4222750"/>
                    <a:gd name="connsiteX26" fmla="*/ 1028700 w 4616450"/>
                    <a:gd name="connsiteY26" fmla="*/ 6350 h 4222750"/>
                    <a:gd name="connsiteX27" fmla="*/ 1047750 w 4616450"/>
                    <a:gd name="connsiteY27" fmla="*/ 25400 h 4222750"/>
                    <a:gd name="connsiteX28" fmla="*/ 1098550 w 4616450"/>
                    <a:gd name="connsiteY28" fmla="*/ 6350 h 4222750"/>
                    <a:gd name="connsiteX29" fmla="*/ 1193800 w 4616450"/>
                    <a:gd name="connsiteY29" fmla="*/ 63500 h 4222750"/>
                    <a:gd name="connsiteX30" fmla="*/ 1200150 w 4616450"/>
                    <a:gd name="connsiteY30" fmla="*/ 101600 h 4222750"/>
                    <a:gd name="connsiteX31" fmla="*/ 1238250 w 4616450"/>
                    <a:gd name="connsiteY31" fmla="*/ 133350 h 4222750"/>
                    <a:gd name="connsiteX32" fmla="*/ 1308100 w 4616450"/>
                    <a:gd name="connsiteY32" fmla="*/ 165100 h 4222750"/>
                    <a:gd name="connsiteX33" fmla="*/ 1323182 w 4616450"/>
                    <a:gd name="connsiteY33" fmla="*/ 227012 h 4222750"/>
                    <a:gd name="connsiteX34" fmla="*/ 1365250 w 4616450"/>
                    <a:gd name="connsiteY34" fmla="*/ 285750 h 4222750"/>
                    <a:gd name="connsiteX35" fmla="*/ 1441450 w 4616450"/>
                    <a:gd name="connsiteY35" fmla="*/ 266700 h 4222750"/>
                    <a:gd name="connsiteX36" fmla="*/ 1466850 w 4616450"/>
                    <a:gd name="connsiteY36" fmla="*/ 304800 h 4222750"/>
                    <a:gd name="connsiteX37" fmla="*/ 1524000 w 4616450"/>
                    <a:gd name="connsiteY37" fmla="*/ 342900 h 4222750"/>
                    <a:gd name="connsiteX38" fmla="*/ 1606550 w 4616450"/>
                    <a:gd name="connsiteY38" fmla="*/ 336550 h 4222750"/>
                    <a:gd name="connsiteX39" fmla="*/ 1631950 w 4616450"/>
                    <a:gd name="connsiteY39" fmla="*/ 381000 h 4222750"/>
                    <a:gd name="connsiteX40" fmla="*/ 1714500 w 4616450"/>
                    <a:gd name="connsiteY40" fmla="*/ 406400 h 4222750"/>
                    <a:gd name="connsiteX41" fmla="*/ 1790700 w 4616450"/>
                    <a:gd name="connsiteY41" fmla="*/ 444500 h 4222750"/>
                    <a:gd name="connsiteX42" fmla="*/ 1905000 w 4616450"/>
                    <a:gd name="connsiteY42" fmla="*/ 495300 h 4222750"/>
                    <a:gd name="connsiteX43" fmla="*/ 2000250 w 4616450"/>
                    <a:gd name="connsiteY43" fmla="*/ 533400 h 4222750"/>
                    <a:gd name="connsiteX44" fmla="*/ 2038350 w 4616450"/>
                    <a:gd name="connsiteY44" fmla="*/ 584200 h 4222750"/>
                    <a:gd name="connsiteX45" fmla="*/ 2063750 w 4616450"/>
                    <a:gd name="connsiteY45" fmla="*/ 628650 h 4222750"/>
                    <a:gd name="connsiteX46" fmla="*/ 2056606 w 4616450"/>
                    <a:gd name="connsiteY46" fmla="*/ 692150 h 4222750"/>
                    <a:gd name="connsiteX47" fmla="*/ 2190750 w 4616450"/>
                    <a:gd name="connsiteY47" fmla="*/ 749300 h 4222750"/>
                    <a:gd name="connsiteX48" fmla="*/ 2286000 w 4616450"/>
                    <a:gd name="connsiteY48" fmla="*/ 742950 h 4222750"/>
                    <a:gd name="connsiteX49" fmla="*/ 2425700 w 4616450"/>
                    <a:gd name="connsiteY49" fmla="*/ 755650 h 4222750"/>
                    <a:gd name="connsiteX50" fmla="*/ 2489200 w 4616450"/>
                    <a:gd name="connsiteY50" fmla="*/ 755650 h 4222750"/>
                    <a:gd name="connsiteX51" fmla="*/ 2565400 w 4616450"/>
                    <a:gd name="connsiteY51" fmla="*/ 793750 h 4222750"/>
                    <a:gd name="connsiteX52" fmla="*/ 2641600 w 4616450"/>
                    <a:gd name="connsiteY52" fmla="*/ 800100 h 4222750"/>
                    <a:gd name="connsiteX53" fmla="*/ 2641600 w 4616450"/>
                    <a:gd name="connsiteY53" fmla="*/ 800100 h 4222750"/>
                    <a:gd name="connsiteX54" fmla="*/ 2698750 w 4616450"/>
                    <a:gd name="connsiteY54" fmla="*/ 882650 h 4222750"/>
                    <a:gd name="connsiteX55" fmla="*/ 2816225 w 4616450"/>
                    <a:gd name="connsiteY55" fmla="*/ 918369 h 4222750"/>
                    <a:gd name="connsiteX56" fmla="*/ 2912268 w 4616450"/>
                    <a:gd name="connsiteY56" fmla="*/ 931863 h 4222750"/>
                    <a:gd name="connsiteX57" fmla="*/ 2977356 w 4616450"/>
                    <a:gd name="connsiteY57" fmla="*/ 978694 h 4222750"/>
                    <a:gd name="connsiteX58" fmla="*/ 3040856 w 4616450"/>
                    <a:gd name="connsiteY58" fmla="*/ 992188 h 4222750"/>
                    <a:gd name="connsiteX59" fmla="*/ 3155155 w 4616450"/>
                    <a:gd name="connsiteY59" fmla="*/ 1021556 h 4222750"/>
                    <a:gd name="connsiteX60" fmla="*/ 3259137 w 4616450"/>
                    <a:gd name="connsiteY60" fmla="*/ 1019175 h 4222750"/>
                    <a:gd name="connsiteX61" fmla="*/ 3303588 w 4616450"/>
                    <a:gd name="connsiteY61" fmla="*/ 1077119 h 4222750"/>
                    <a:gd name="connsiteX62" fmla="*/ 3335337 w 4616450"/>
                    <a:gd name="connsiteY62" fmla="*/ 1158875 h 4222750"/>
                    <a:gd name="connsiteX63" fmla="*/ 3359150 w 4616450"/>
                    <a:gd name="connsiteY63" fmla="*/ 1266824 h 4222750"/>
                    <a:gd name="connsiteX64" fmla="*/ 3484562 w 4616450"/>
                    <a:gd name="connsiteY64" fmla="*/ 1362075 h 4222750"/>
                    <a:gd name="connsiteX65" fmla="*/ 3549650 w 4616450"/>
                    <a:gd name="connsiteY65" fmla="*/ 1416050 h 4222750"/>
                    <a:gd name="connsiteX66" fmla="*/ 3613150 w 4616450"/>
                    <a:gd name="connsiteY66" fmla="*/ 1458913 h 4222750"/>
                    <a:gd name="connsiteX67" fmla="*/ 3602831 w 4616450"/>
                    <a:gd name="connsiteY67" fmla="*/ 1524000 h 4222750"/>
                    <a:gd name="connsiteX68" fmla="*/ 3648869 w 4616450"/>
                    <a:gd name="connsiteY68" fmla="*/ 1535112 h 4222750"/>
                    <a:gd name="connsiteX69" fmla="*/ 3689350 w 4616450"/>
                    <a:gd name="connsiteY69" fmla="*/ 1561306 h 4222750"/>
                    <a:gd name="connsiteX70" fmla="*/ 3683000 w 4616450"/>
                    <a:gd name="connsiteY70" fmla="*/ 1625600 h 4222750"/>
                    <a:gd name="connsiteX71" fmla="*/ 3746500 w 4616450"/>
                    <a:gd name="connsiteY71" fmla="*/ 1644650 h 4222750"/>
                    <a:gd name="connsiteX72" fmla="*/ 3727450 w 4616450"/>
                    <a:gd name="connsiteY72" fmla="*/ 1701800 h 4222750"/>
                    <a:gd name="connsiteX73" fmla="*/ 3759200 w 4616450"/>
                    <a:gd name="connsiteY73" fmla="*/ 1758950 h 4222750"/>
                    <a:gd name="connsiteX74" fmla="*/ 3751263 w 4616450"/>
                    <a:gd name="connsiteY74" fmla="*/ 1791493 h 4222750"/>
                    <a:gd name="connsiteX75" fmla="*/ 3854450 w 4616450"/>
                    <a:gd name="connsiteY75" fmla="*/ 1765300 h 4222750"/>
                    <a:gd name="connsiteX76" fmla="*/ 3836988 w 4616450"/>
                    <a:gd name="connsiteY76" fmla="*/ 1828007 h 4222750"/>
                    <a:gd name="connsiteX77" fmla="*/ 3896519 w 4616450"/>
                    <a:gd name="connsiteY77" fmla="*/ 1830387 h 4222750"/>
                    <a:gd name="connsiteX78" fmla="*/ 3953669 w 4616450"/>
                    <a:gd name="connsiteY78" fmla="*/ 1902618 h 4222750"/>
                    <a:gd name="connsiteX79" fmla="*/ 3860800 w 4616450"/>
                    <a:gd name="connsiteY79" fmla="*/ 1892300 h 4222750"/>
                    <a:gd name="connsiteX80" fmla="*/ 3778250 w 4616450"/>
                    <a:gd name="connsiteY80" fmla="*/ 1898650 h 4222750"/>
                    <a:gd name="connsiteX81" fmla="*/ 3828665 w 4616450"/>
                    <a:gd name="connsiteY81" fmla="*/ 2261303 h 4222750"/>
                    <a:gd name="connsiteX82" fmla="*/ 3733800 w 4616450"/>
                    <a:gd name="connsiteY82" fmla="*/ 2336800 h 4222750"/>
                    <a:gd name="connsiteX83" fmla="*/ 3714750 w 4616450"/>
                    <a:gd name="connsiteY83" fmla="*/ 2457450 h 4222750"/>
                    <a:gd name="connsiteX84" fmla="*/ 3804444 w 4616450"/>
                    <a:gd name="connsiteY84" fmla="*/ 2638425 h 4222750"/>
                    <a:gd name="connsiteX85" fmla="*/ 3731419 w 4616450"/>
                    <a:gd name="connsiteY85" fmla="*/ 2676525 h 4222750"/>
                    <a:gd name="connsiteX86" fmla="*/ 3714750 w 4616450"/>
                    <a:gd name="connsiteY86" fmla="*/ 2705100 h 4222750"/>
                    <a:gd name="connsiteX87" fmla="*/ 3724275 w 4616450"/>
                    <a:gd name="connsiteY87" fmla="*/ 2762250 h 4222750"/>
                    <a:gd name="connsiteX88" fmla="*/ 3816350 w 4616450"/>
                    <a:gd name="connsiteY88" fmla="*/ 2813050 h 4222750"/>
                    <a:gd name="connsiteX89" fmla="*/ 3835400 w 4616450"/>
                    <a:gd name="connsiteY89" fmla="*/ 2857500 h 4222750"/>
                    <a:gd name="connsiteX90" fmla="*/ 3930650 w 4616450"/>
                    <a:gd name="connsiteY90" fmla="*/ 2819400 h 4222750"/>
                    <a:gd name="connsiteX91" fmla="*/ 3949700 w 4616450"/>
                    <a:gd name="connsiteY91" fmla="*/ 2908300 h 4222750"/>
                    <a:gd name="connsiteX92" fmla="*/ 4025900 w 4616450"/>
                    <a:gd name="connsiteY92" fmla="*/ 2965450 h 4222750"/>
                    <a:gd name="connsiteX93" fmla="*/ 4088606 w 4616450"/>
                    <a:gd name="connsiteY93" fmla="*/ 3019425 h 4222750"/>
                    <a:gd name="connsiteX94" fmla="*/ 4143375 w 4616450"/>
                    <a:gd name="connsiteY94" fmla="*/ 3086100 h 4222750"/>
                    <a:gd name="connsiteX95" fmla="*/ 4229100 w 4616450"/>
                    <a:gd name="connsiteY95" fmla="*/ 3143250 h 4222750"/>
                    <a:gd name="connsiteX96" fmla="*/ 4343400 w 4616450"/>
                    <a:gd name="connsiteY96" fmla="*/ 3200400 h 4222750"/>
                    <a:gd name="connsiteX97" fmla="*/ 4503738 w 4616450"/>
                    <a:gd name="connsiteY97" fmla="*/ 3205163 h 4222750"/>
                    <a:gd name="connsiteX98" fmla="*/ 4575175 w 4616450"/>
                    <a:gd name="connsiteY98" fmla="*/ 3248819 h 4222750"/>
                    <a:gd name="connsiteX99" fmla="*/ 4540250 w 4616450"/>
                    <a:gd name="connsiteY99" fmla="*/ 3346450 h 4222750"/>
                    <a:gd name="connsiteX100" fmla="*/ 4591050 w 4616450"/>
                    <a:gd name="connsiteY100" fmla="*/ 3397250 h 4222750"/>
                    <a:gd name="connsiteX101" fmla="*/ 4595812 w 4616450"/>
                    <a:gd name="connsiteY101" fmla="*/ 3435350 h 4222750"/>
                    <a:gd name="connsiteX102" fmla="*/ 4616450 w 4616450"/>
                    <a:gd name="connsiteY102" fmla="*/ 3473450 h 4222750"/>
                    <a:gd name="connsiteX103" fmla="*/ 4508500 w 4616450"/>
                    <a:gd name="connsiteY103" fmla="*/ 3454400 h 4222750"/>
                    <a:gd name="connsiteX104" fmla="*/ 4425950 w 4616450"/>
                    <a:gd name="connsiteY104" fmla="*/ 3454400 h 4222750"/>
                    <a:gd name="connsiteX105" fmla="*/ 4381500 w 4616450"/>
                    <a:gd name="connsiteY105" fmla="*/ 3492500 h 4222750"/>
                    <a:gd name="connsiteX106" fmla="*/ 4362450 w 4616450"/>
                    <a:gd name="connsiteY106" fmla="*/ 3543300 h 4222750"/>
                    <a:gd name="connsiteX107" fmla="*/ 4375150 w 4616450"/>
                    <a:gd name="connsiteY107" fmla="*/ 3587750 h 4222750"/>
                    <a:gd name="connsiteX108" fmla="*/ 4254500 w 4616450"/>
                    <a:gd name="connsiteY108" fmla="*/ 3619500 h 4222750"/>
                    <a:gd name="connsiteX109" fmla="*/ 4203700 w 4616450"/>
                    <a:gd name="connsiteY109" fmla="*/ 3562350 h 4222750"/>
                    <a:gd name="connsiteX110" fmla="*/ 4178300 w 4616450"/>
                    <a:gd name="connsiteY110" fmla="*/ 3505200 h 4222750"/>
                    <a:gd name="connsiteX111" fmla="*/ 4133850 w 4616450"/>
                    <a:gd name="connsiteY111" fmla="*/ 3505200 h 4222750"/>
                    <a:gd name="connsiteX112" fmla="*/ 4127500 w 4616450"/>
                    <a:gd name="connsiteY112" fmla="*/ 3575050 h 4222750"/>
                    <a:gd name="connsiteX113" fmla="*/ 4019550 w 4616450"/>
                    <a:gd name="connsiteY113" fmla="*/ 3556000 h 4222750"/>
                    <a:gd name="connsiteX114" fmla="*/ 3978275 w 4616450"/>
                    <a:gd name="connsiteY114" fmla="*/ 3617119 h 4222750"/>
                    <a:gd name="connsiteX115" fmla="*/ 3949700 w 4616450"/>
                    <a:gd name="connsiteY115" fmla="*/ 3708400 h 4222750"/>
                    <a:gd name="connsiteX116" fmla="*/ 3949700 w 4616450"/>
                    <a:gd name="connsiteY116" fmla="*/ 3708400 h 4222750"/>
                    <a:gd name="connsiteX117" fmla="*/ 3835400 w 4616450"/>
                    <a:gd name="connsiteY117" fmla="*/ 3722687 h 4222750"/>
                    <a:gd name="connsiteX118" fmla="*/ 3797300 w 4616450"/>
                    <a:gd name="connsiteY118" fmla="*/ 3835400 h 4222750"/>
                    <a:gd name="connsiteX119" fmla="*/ 3733800 w 4616450"/>
                    <a:gd name="connsiteY119" fmla="*/ 3841750 h 4222750"/>
                    <a:gd name="connsiteX120" fmla="*/ 3740150 w 4616450"/>
                    <a:gd name="connsiteY120" fmla="*/ 4135438 h 4222750"/>
                    <a:gd name="connsiteX121" fmla="*/ 3638550 w 4616450"/>
                    <a:gd name="connsiteY121" fmla="*/ 4203700 h 4222750"/>
                    <a:gd name="connsiteX122" fmla="*/ 3511550 w 4616450"/>
                    <a:gd name="connsiteY122" fmla="*/ 4038600 h 4222750"/>
                    <a:gd name="connsiteX123" fmla="*/ 3473450 w 4616450"/>
                    <a:gd name="connsiteY123" fmla="*/ 4032250 h 4222750"/>
                    <a:gd name="connsiteX124" fmla="*/ 3441700 w 4616450"/>
                    <a:gd name="connsiteY124" fmla="*/ 4089400 h 4222750"/>
                    <a:gd name="connsiteX125" fmla="*/ 3397250 w 4616450"/>
                    <a:gd name="connsiteY125" fmla="*/ 4127500 h 4222750"/>
                    <a:gd name="connsiteX126" fmla="*/ 3314700 w 4616450"/>
                    <a:gd name="connsiteY126" fmla="*/ 4121150 h 4222750"/>
                    <a:gd name="connsiteX127" fmla="*/ 3225800 w 4616450"/>
                    <a:gd name="connsiteY127" fmla="*/ 4095750 h 4222750"/>
                    <a:gd name="connsiteX128" fmla="*/ 3194050 w 4616450"/>
                    <a:gd name="connsiteY128" fmla="*/ 4038600 h 4222750"/>
                    <a:gd name="connsiteX129" fmla="*/ 3130550 w 4616450"/>
                    <a:gd name="connsiteY129" fmla="*/ 4070350 h 4222750"/>
                    <a:gd name="connsiteX130" fmla="*/ 3054350 w 4616450"/>
                    <a:gd name="connsiteY130" fmla="*/ 4032250 h 4222750"/>
                    <a:gd name="connsiteX131" fmla="*/ 2882900 w 4616450"/>
                    <a:gd name="connsiteY131" fmla="*/ 4222750 h 4222750"/>
                    <a:gd name="connsiteX132" fmla="*/ 2819400 w 4616450"/>
                    <a:gd name="connsiteY132" fmla="*/ 4203700 h 4222750"/>
                    <a:gd name="connsiteX133" fmla="*/ 2898775 w 4616450"/>
                    <a:gd name="connsiteY133" fmla="*/ 4117975 h 4222750"/>
                    <a:gd name="connsiteX134" fmla="*/ 2832100 w 4616450"/>
                    <a:gd name="connsiteY134" fmla="*/ 4102100 h 4222750"/>
                    <a:gd name="connsiteX135" fmla="*/ 2832100 w 4616450"/>
                    <a:gd name="connsiteY135" fmla="*/ 4013200 h 4222750"/>
                    <a:gd name="connsiteX136" fmla="*/ 2882900 w 4616450"/>
                    <a:gd name="connsiteY136" fmla="*/ 3956050 h 4222750"/>
                    <a:gd name="connsiteX137" fmla="*/ 2813050 w 4616450"/>
                    <a:gd name="connsiteY137" fmla="*/ 3943350 h 4222750"/>
                    <a:gd name="connsiteX138" fmla="*/ 2749550 w 4616450"/>
                    <a:gd name="connsiteY138" fmla="*/ 3987800 h 4222750"/>
                    <a:gd name="connsiteX139" fmla="*/ 2743200 w 4616450"/>
                    <a:gd name="connsiteY139" fmla="*/ 3943350 h 4222750"/>
                    <a:gd name="connsiteX140" fmla="*/ 2806700 w 4616450"/>
                    <a:gd name="connsiteY140" fmla="*/ 3867150 h 4222750"/>
                    <a:gd name="connsiteX141" fmla="*/ 2800350 w 4616450"/>
                    <a:gd name="connsiteY141" fmla="*/ 3835400 h 4222750"/>
                    <a:gd name="connsiteX142" fmla="*/ 2889250 w 4616450"/>
                    <a:gd name="connsiteY142" fmla="*/ 3733800 h 4222750"/>
                    <a:gd name="connsiteX143" fmla="*/ 2927350 w 4616450"/>
                    <a:gd name="connsiteY143" fmla="*/ 3657600 h 4222750"/>
                    <a:gd name="connsiteX144" fmla="*/ 2933700 w 4616450"/>
                    <a:gd name="connsiteY144" fmla="*/ 3600450 h 4222750"/>
                    <a:gd name="connsiteX145" fmla="*/ 3035300 w 4616450"/>
                    <a:gd name="connsiteY145" fmla="*/ 3448050 h 4222750"/>
                    <a:gd name="connsiteX146" fmla="*/ 2861468 w 4616450"/>
                    <a:gd name="connsiteY146" fmla="*/ 3317081 h 4222750"/>
                    <a:gd name="connsiteX147" fmla="*/ 2984500 w 4616450"/>
                    <a:gd name="connsiteY147" fmla="*/ 3149600 h 4222750"/>
                    <a:gd name="connsiteX148" fmla="*/ 2965450 w 4616450"/>
                    <a:gd name="connsiteY148" fmla="*/ 3117850 h 4222750"/>
                    <a:gd name="connsiteX149" fmla="*/ 2933700 w 4616450"/>
                    <a:gd name="connsiteY149" fmla="*/ 3111500 h 4222750"/>
                    <a:gd name="connsiteX150" fmla="*/ 2908300 w 4616450"/>
                    <a:gd name="connsiteY150" fmla="*/ 3155950 h 4222750"/>
                    <a:gd name="connsiteX151" fmla="*/ 2755900 w 4616450"/>
                    <a:gd name="connsiteY151" fmla="*/ 3098800 h 4222750"/>
                    <a:gd name="connsiteX152" fmla="*/ 2705100 w 4616450"/>
                    <a:gd name="connsiteY152" fmla="*/ 3092450 h 4222750"/>
                    <a:gd name="connsiteX153" fmla="*/ 2622550 w 4616450"/>
                    <a:gd name="connsiteY153" fmla="*/ 3149600 h 4222750"/>
                    <a:gd name="connsiteX154" fmla="*/ 2571750 w 4616450"/>
                    <a:gd name="connsiteY154" fmla="*/ 3111500 h 4222750"/>
                    <a:gd name="connsiteX155" fmla="*/ 2501900 w 4616450"/>
                    <a:gd name="connsiteY155" fmla="*/ 3149600 h 4222750"/>
                    <a:gd name="connsiteX156" fmla="*/ 2514600 w 4616450"/>
                    <a:gd name="connsiteY156" fmla="*/ 3213100 h 4222750"/>
                    <a:gd name="connsiteX157" fmla="*/ 2482850 w 4616450"/>
                    <a:gd name="connsiteY157" fmla="*/ 3352800 h 4222750"/>
                    <a:gd name="connsiteX158" fmla="*/ 2400300 w 4616450"/>
                    <a:gd name="connsiteY158" fmla="*/ 3333750 h 4222750"/>
                    <a:gd name="connsiteX159" fmla="*/ 2381250 w 4616450"/>
                    <a:gd name="connsiteY159" fmla="*/ 3429000 h 4222750"/>
                    <a:gd name="connsiteX160" fmla="*/ 2381250 w 4616450"/>
                    <a:gd name="connsiteY160" fmla="*/ 3511550 h 4222750"/>
                    <a:gd name="connsiteX161" fmla="*/ 2381250 w 4616450"/>
                    <a:gd name="connsiteY161" fmla="*/ 3619500 h 4222750"/>
                    <a:gd name="connsiteX162" fmla="*/ 2406650 w 4616450"/>
                    <a:gd name="connsiteY162" fmla="*/ 3695700 h 4222750"/>
                    <a:gd name="connsiteX163" fmla="*/ 2444750 w 4616450"/>
                    <a:gd name="connsiteY163" fmla="*/ 3740150 h 4222750"/>
                    <a:gd name="connsiteX164" fmla="*/ 2476500 w 4616450"/>
                    <a:gd name="connsiteY164" fmla="*/ 3771900 h 4222750"/>
                    <a:gd name="connsiteX165" fmla="*/ 2391568 w 4616450"/>
                    <a:gd name="connsiteY165" fmla="*/ 3817144 h 4222750"/>
                    <a:gd name="connsiteX166" fmla="*/ 2388393 w 4616450"/>
                    <a:gd name="connsiteY166" fmla="*/ 3773488 h 4222750"/>
                    <a:gd name="connsiteX167" fmla="*/ 2355056 w 4616450"/>
                    <a:gd name="connsiteY167" fmla="*/ 3771106 h 4222750"/>
                    <a:gd name="connsiteX168" fmla="*/ 2298700 w 4616450"/>
                    <a:gd name="connsiteY168" fmla="*/ 3670300 h 4222750"/>
                    <a:gd name="connsiteX169" fmla="*/ 2190750 w 4616450"/>
                    <a:gd name="connsiteY169" fmla="*/ 3676650 h 4222750"/>
                    <a:gd name="connsiteX170" fmla="*/ 2146300 w 4616450"/>
                    <a:gd name="connsiteY170" fmla="*/ 3632200 h 4222750"/>
                    <a:gd name="connsiteX171" fmla="*/ 2178050 w 4616450"/>
                    <a:gd name="connsiteY171" fmla="*/ 3556000 h 4222750"/>
                    <a:gd name="connsiteX172" fmla="*/ 2222500 w 4616450"/>
                    <a:gd name="connsiteY172" fmla="*/ 3473450 h 4222750"/>
                    <a:gd name="connsiteX173" fmla="*/ 2228850 w 4616450"/>
                    <a:gd name="connsiteY173" fmla="*/ 3397250 h 4222750"/>
                    <a:gd name="connsiteX174" fmla="*/ 2190750 w 4616450"/>
                    <a:gd name="connsiteY174" fmla="*/ 3340100 h 4222750"/>
                    <a:gd name="connsiteX175" fmla="*/ 2139950 w 4616450"/>
                    <a:gd name="connsiteY175" fmla="*/ 3340100 h 4222750"/>
                    <a:gd name="connsiteX176" fmla="*/ 2209800 w 4616450"/>
                    <a:gd name="connsiteY176" fmla="*/ 3295650 h 4222750"/>
                    <a:gd name="connsiteX177" fmla="*/ 2317750 w 4616450"/>
                    <a:gd name="connsiteY177" fmla="*/ 3238500 h 4222750"/>
                    <a:gd name="connsiteX178" fmla="*/ 2336800 w 4616450"/>
                    <a:gd name="connsiteY178" fmla="*/ 3143250 h 4222750"/>
                    <a:gd name="connsiteX179" fmla="*/ 2355850 w 4616450"/>
                    <a:gd name="connsiteY179" fmla="*/ 3092450 h 4222750"/>
                    <a:gd name="connsiteX180" fmla="*/ 2432050 w 4616450"/>
                    <a:gd name="connsiteY180" fmla="*/ 3035300 h 4222750"/>
                    <a:gd name="connsiteX181" fmla="*/ 2368550 w 4616450"/>
                    <a:gd name="connsiteY181" fmla="*/ 2952750 h 4222750"/>
                    <a:gd name="connsiteX182" fmla="*/ 2311400 w 4616450"/>
                    <a:gd name="connsiteY182" fmla="*/ 2978150 h 4222750"/>
                    <a:gd name="connsiteX183" fmla="*/ 2203450 w 4616450"/>
                    <a:gd name="connsiteY183" fmla="*/ 2965450 h 4222750"/>
                    <a:gd name="connsiteX184" fmla="*/ 2139950 w 4616450"/>
                    <a:gd name="connsiteY184" fmla="*/ 2952750 h 4222750"/>
                    <a:gd name="connsiteX185" fmla="*/ 2082800 w 4616450"/>
                    <a:gd name="connsiteY185" fmla="*/ 2844800 h 4222750"/>
                    <a:gd name="connsiteX186" fmla="*/ 2012950 w 4616450"/>
                    <a:gd name="connsiteY186" fmla="*/ 2819400 h 4222750"/>
                    <a:gd name="connsiteX187" fmla="*/ 1898650 w 4616450"/>
                    <a:gd name="connsiteY187" fmla="*/ 2832100 h 4222750"/>
                    <a:gd name="connsiteX188" fmla="*/ 1828800 w 4616450"/>
                    <a:gd name="connsiteY188" fmla="*/ 2870200 h 4222750"/>
                    <a:gd name="connsiteX189" fmla="*/ 1758950 w 4616450"/>
                    <a:gd name="connsiteY189" fmla="*/ 2857500 h 4222750"/>
                    <a:gd name="connsiteX190" fmla="*/ 1797050 w 4616450"/>
                    <a:gd name="connsiteY190" fmla="*/ 2762250 h 4222750"/>
                    <a:gd name="connsiteX191" fmla="*/ 1720850 w 4616450"/>
                    <a:gd name="connsiteY191" fmla="*/ 2730500 h 4222750"/>
                    <a:gd name="connsiteX192" fmla="*/ 1676400 w 4616450"/>
                    <a:gd name="connsiteY192" fmla="*/ 2730500 h 4222750"/>
                    <a:gd name="connsiteX193" fmla="*/ 1631950 w 4616450"/>
                    <a:gd name="connsiteY193" fmla="*/ 2711450 h 4222750"/>
                    <a:gd name="connsiteX194" fmla="*/ 1593850 w 4616450"/>
                    <a:gd name="connsiteY194" fmla="*/ 2806700 h 4222750"/>
                    <a:gd name="connsiteX195" fmla="*/ 1581150 w 4616450"/>
                    <a:gd name="connsiteY195" fmla="*/ 2743200 h 4222750"/>
                    <a:gd name="connsiteX196" fmla="*/ 1555750 w 4616450"/>
                    <a:gd name="connsiteY196" fmla="*/ 2673350 h 4222750"/>
                    <a:gd name="connsiteX197" fmla="*/ 1530350 w 4616450"/>
                    <a:gd name="connsiteY197" fmla="*/ 2711450 h 4222750"/>
                    <a:gd name="connsiteX198" fmla="*/ 1517650 w 4616450"/>
                    <a:gd name="connsiteY198" fmla="*/ 2654300 h 4222750"/>
                    <a:gd name="connsiteX199" fmla="*/ 1473200 w 4616450"/>
                    <a:gd name="connsiteY199" fmla="*/ 2635250 h 4222750"/>
                    <a:gd name="connsiteX200" fmla="*/ 1397000 w 4616450"/>
                    <a:gd name="connsiteY200" fmla="*/ 2603500 h 4222750"/>
                    <a:gd name="connsiteX201" fmla="*/ 1308100 w 4616450"/>
                    <a:gd name="connsiteY201" fmla="*/ 2667000 h 4222750"/>
                    <a:gd name="connsiteX202" fmla="*/ 1200150 w 4616450"/>
                    <a:gd name="connsiteY202" fmla="*/ 2584450 h 4222750"/>
                    <a:gd name="connsiteX203" fmla="*/ 1127125 w 4616450"/>
                    <a:gd name="connsiteY203" fmla="*/ 2593975 h 4222750"/>
                    <a:gd name="connsiteX204" fmla="*/ 1046162 w 4616450"/>
                    <a:gd name="connsiteY204" fmla="*/ 2597150 h 4222750"/>
                    <a:gd name="connsiteX205" fmla="*/ 1011238 w 4616450"/>
                    <a:gd name="connsiteY205" fmla="*/ 2541588 h 4222750"/>
                    <a:gd name="connsiteX206" fmla="*/ 1009650 w 4616450"/>
                    <a:gd name="connsiteY206" fmla="*/ 2463800 h 4222750"/>
                    <a:gd name="connsiteX207" fmla="*/ 1066800 w 4616450"/>
                    <a:gd name="connsiteY207" fmla="*/ 2413000 h 4222750"/>
                    <a:gd name="connsiteX208" fmla="*/ 1028700 w 4616450"/>
                    <a:gd name="connsiteY208" fmla="*/ 2368550 h 4222750"/>
                    <a:gd name="connsiteX209" fmla="*/ 990600 w 4616450"/>
                    <a:gd name="connsiteY209" fmla="*/ 2343150 h 4222750"/>
                    <a:gd name="connsiteX210" fmla="*/ 889000 w 4616450"/>
                    <a:gd name="connsiteY210" fmla="*/ 2324100 h 4222750"/>
                    <a:gd name="connsiteX211" fmla="*/ 787400 w 4616450"/>
                    <a:gd name="connsiteY211" fmla="*/ 2311400 h 4222750"/>
                    <a:gd name="connsiteX212" fmla="*/ 777875 w 4616450"/>
                    <a:gd name="connsiteY212" fmla="*/ 2245519 h 4222750"/>
                    <a:gd name="connsiteX213" fmla="*/ 805656 w 4616450"/>
                    <a:gd name="connsiteY213" fmla="*/ 2173288 h 4222750"/>
                    <a:gd name="connsiteX0" fmla="*/ 114300 w 4616450"/>
                    <a:gd name="connsiteY0" fmla="*/ 533400 h 4222750"/>
                    <a:gd name="connsiteX1" fmla="*/ 69850 w 4616450"/>
                    <a:gd name="connsiteY1" fmla="*/ 488950 h 4222750"/>
                    <a:gd name="connsiteX2" fmla="*/ 127000 w 4616450"/>
                    <a:gd name="connsiteY2" fmla="*/ 425450 h 4222750"/>
                    <a:gd name="connsiteX3" fmla="*/ 76200 w 4616450"/>
                    <a:gd name="connsiteY3" fmla="*/ 368300 h 4222750"/>
                    <a:gd name="connsiteX4" fmla="*/ 0 w 4616450"/>
                    <a:gd name="connsiteY4" fmla="*/ 355600 h 4222750"/>
                    <a:gd name="connsiteX5" fmla="*/ 95250 w 4616450"/>
                    <a:gd name="connsiteY5" fmla="*/ 241300 h 4222750"/>
                    <a:gd name="connsiteX6" fmla="*/ 228600 w 4616450"/>
                    <a:gd name="connsiteY6" fmla="*/ 127000 h 4222750"/>
                    <a:gd name="connsiteX7" fmla="*/ 247650 w 4616450"/>
                    <a:gd name="connsiteY7" fmla="*/ 152400 h 4222750"/>
                    <a:gd name="connsiteX8" fmla="*/ 323850 w 4616450"/>
                    <a:gd name="connsiteY8" fmla="*/ 88900 h 4222750"/>
                    <a:gd name="connsiteX9" fmla="*/ 361950 w 4616450"/>
                    <a:gd name="connsiteY9" fmla="*/ 152400 h 4222750"/>
                    <a:gd name="connsiteX10" fmla="*/ 419100 w 4616450"/>
                    <a:gd name="connsiteY10" fmla="*/ 146050 h 4222750"/>
                    <a:gd name="connsiteX11" fmla="*/ 444500 w 4616450"/>
                    <a:gd name="connsiteY11" fmla="*/ 127000 h 4222750"/>
                    <a:gd name="connsiteX12" fmla="*/ 508000 w 4616450"/>
                    <a:gd name="connsiteY12" fmla="*/ 146050 h 4222750"/>
                    <a:gd name="connsiteX13" fmla="*/ 622300 w 4616450"/>
                    <a:gd name="connsiteY13" fmla="*/ 88900 h 4222750"/>
                    <a:gd name="connsiteX14" fmla="*/ 679450 w 4616450"/>
                    <a:gd name="connsiteY14" fmla="*/ 44450 h 4222750"/>
                    <a:gd name="connsiteX15" fmla="*/ 723900 w 4616450"/>
                    <a:gd name="connsiteY15" fmla="*/ 63500 h 4222750"/>
                    <a:gd name="connsiteX16" fmla="*/ 754856 w 4616450"/>
                    <a:gd name="connsiteY16" fmla="*/ 42862 h 4222750"/>
                    <a:gd name="connsiteX17" fmla="*/ 730250 w 4616450"/>
                    <a:gd name="connsiteY17" fmla="*/ 12700 h 4222750"/>
                    <a:gd name="connsiteX18" fmla="*/ 762000 w 4616450"/>
                    <a:gd name="connsiteY18" fmla="*/ 0 h 4222750"/>
                    <a:gd name="connsiteX19" fmla="*/ 762000 w 4616450"/>
                    <a:gd name="connsiteY19" fmla="*/ 0 h 4222750"/>
                    <a:gd name="connsiteX20" fmla="*/ 863600 w 4616450"/>
                    <a:gd name="connsiteY20" fmla="*/ 50800 h 4222750"/>
                    <a:gd name="connsiteX21" fmla="*/ 927100 w 4616450"/>
                    <a:gd name="connsiteY21" fmla="*/ 50800 h 4222750"/>
                    <a:gd name="connsiteX22" fmla="*/ 971550 w 4616450"/>
                    <a:gd name="connsiteY22" fmla="*/ 101600 h 4222750"/>
                    <a:gd name="connsiteX23" fmla="*/ 1009650 w 4616450"/>
                    <a:gd name="connsiteY23" fmla="*/ 101600 h 4222750"/>
                    <a:gd name="connsiteX24" fmla="*/ 1009650 w 4616450"/>
                    <a:gd name="connsiteY24" fmla="*/ 50800 h 4222750"/>
                    <a:gd name="connsiteX25" fmla="*/ 988218 w 4616450"/>
                    <a:gd name="connsiteY25" fmla="*/ 26988 h 4222750"/>
                    <a:gd name="connsiteX26" fmla="*/ 1028700 w 4616450"/>
                    <a:gd name="connsiteY26" fmla="*/ 6350 h 4222750"/>
                    <a:gd name="connsiteX27" fmla="*/ 1047750 w 4616450"/>
                    <a:gd name="connsiteY27" fmla="*/ 25400 h 4222750"/>
                    <a:gd name="connsiteX28" fmla="*/ 1098550 w 4616450"/>
                    <a:gd name="connsiteY28" fmla="*/ 6350 h 4222750"/>
                    <a:gd name="connsiteX29" fmla="*/ 1193800 w 4616450"/>
                    <a:gd name="connsiteY29" fmla="*/ 63500 h 4222750"/>
                    <a:gd name="connsiteX30" fmla="*/ 1200150 w 4616450"/>
                    <a:gd name="connsiteY30" fmla="*/ 101600 h 4222750"/>
                    <a:gd name="connsiteX31" fmla="*/ 1238250 w 4616450"/>
                    <a:gd name="connsiteY31" fmla="*/ 133350 h 4222750"/>
                    <a:gd name="connsiteX32" fmla="*/ 1308100 w 4616450"/>
                    <a:gd name="connsiteY32" fmla="*/ 165100 h 4222750"/>
                    <a:gd name="connsiteX33" fmla="*/ 1323182 w 4616450"/>
                    <a:gd name="connsiteY33" fmla="*/ 227012 h 4222750"/>
                    <a:gd name="connsiteX34" fmla="*/ 1365250 w 4616450"/>
                    <a:gd name="connsiteY34" fmla="*/ 285750 h 4222750"/>
                    <a:gd name="connsiteX35" fmla="*/ 1441450 w 4616450"/>
                    <a:gd name="connsiteY35" fmla="*/ 266700 h 4222750"/>
                    <a:gd name="connsiteX36" fmla="*/ 1466850 w 4616450"/>
                    <a:gd name="connsiteY36" fmla="*/ 304800 h 4222750"/>
                    <a:gd name="connsiteX37" fmla="*/ 1524000 w 4616450"/>
                    <a:gd name="connsiteY37" fmla="*/ 342900 h 4222750"/>
                    <a:gd name="connsiteX38" fmla="*/ 1606550 w 4616450"/>
                    <a:gd name="connsiteY38" fmla="*/ 336550 h 4222750"/>
                    <a:gd name="connsiteX39" fmla="*/ 1631950 w 4616450"/>
                    <a:gd name="connsiteY39" fmla="*/ 381000 h 4222750"/>
                    <a:gd name="connsiteX40" fmla="*/ 1714500 w 4616450"/>
                    <a:gd name="connsiteY40" fmla="*/ 406400 h 4222750"/>
                    <a:gd name="connsiteX41" fmla="*/ 1790700 w 4616450"/>
                    <a:gd name="connsiteY41" fmla="*/ 444500 h 4222750"/>
                    <a:gd name="connsiteX42" fmla="*/ 1905000 w 4616450"/>
                    <a:gd name="connsiteY42" fmla="*/ 495300 h 4222750"/>
                    <a:gd name="connsiteX43" fmla="*/ 2000250 w 4616450"/>
                    <a:gd name="connsiteY43" fmla="*/ 533400 h 4222750"/>
                    <a:gd name="connsiteX44" fmla="*/ 2038350 w 4616450"/>
                    <a:gd name="connsiteY44" fmla="*/ 584200 h 4222750"/>
                    <a:gd name="connsiteX45" fmla="*/ 2063750 w 4616450"/>
                    <a:gd name="connsiteY45" fmla="*/ 628650 h 4222750"/>
                    <a:gd name="connsiteX46" fmla="*/ 2056606 w 4616450"/>
                    <a:gd name="connsiteY46" fmla="*/ 692150 h 4222750"/>
                    <a:gd name="connsiteX47" fmla="*/ 2190750 w 4616450"/>
                    <a:gd name="connsiteY47" fmla="*/ 749300 h 4222750"/>
                    <a:gd name="connsiteX48" fmla="*/ 2286000 w 4616450"/>
                    <a:gd name="connsiteY48" fmla="*/ 742950 h 4222750"/>
                    <a:gd name="connsiteX49" fmla="*/ 2425700 w 4616450"/>
                    <a:gd name="connsiteY49" fmla="*/ 755650 h 4222750"/>
                    <a:gd name="connsiteX50" fmla="*/ 2489200 w 4616450"/>
                    <a:gd name="connsiteY50" fmla="*/ 755650 h 4222750"/>
                    <a:gd name="connsiteX51" fmla="*/ 2565400 w 4616450"/>
                    <a:gd name="connsiteY51" fmla="*/ 793750 h 4222750"/>
                    <a:gd name="connsiteX52" fmla="*/ 2641600 w 4616450"/>
                    <a:gd name="connsiteY52" fmla="*/ 800100 h 4222750"/>
                    <a:gd name="connsiteX53" fmla="*/ 2641600 w 4616450"/>
                    <a:gd name="connsiteY53" fmla="*/ 800100 h 4222750"/>
                    <a:gd name="connsiteX54" fmla="*/ 2698750 w 4616450"/>
                    <a:gd name="connsiteY54" fmla="*/ 882650 h 4222750"/>
                    <a:gd name="connsiteX55" fmla="*/ 2816225 w 4616450"/>
                    <a:gd name="connsiteY55" fmla="*/ 918369 h 4222750"/>
                    <a:gd name="connsiteX56" fmla="*/ 2912268 w 4616450"/>
                    <a:gd name="connsiteY56" fmla="*/ 931863 h 4222750"/>
                    <a:gd name="connsiteX57" fmla="*/ 2977356 w 4616450"/>
                    <a:gd name="connsiteY57" fmla="*/ 978694 h 4222750"/>
                    <a:gd name="connsiteX58" fmla="*/ 3040856 w 4616450"/>
                    <a:gd name="connsiteY58" fmla="*/ 992188 h 4222750"/>
                    <a:gd name="connsiteX59" fmla="*/ 3155155 w 4616450"/>
                    <a:gd name="connsiteY59" fmla="*/ 1021556 h 4222750"/>
                    <a:gd name="connsiteX60" fmla="*/ 3259137 w 4616450"/>
                    <a:gd name="connsiteY60" fmla="*/ 1019175 h 4222750"/>
                    <a:gd name="connsiteX61" fmla="*/ 3303588 w 4616450"/>
                    <a:gd name="connsiteY61" fmla="*/ 1077119 h 4222750"/>
                    <a:gd name="connsiteX62" fmla="*/ 3335337 w 4616450"/>
                    <a:gd name="connsiteY62" fmla="*/ 1158875 h 4222750"/>
                    <a:gd name="connsiteX63" fmla="*/ 3359150 w 4616450"/>
                    <a:gd name="connsiteY63" fmla="*/ 1266824 h 4222750"/>
                    <a:gd name="connsiteX64" fmla="*/ 3484562 w 4616450"/>
                    <a:gd name="connsiteY64" fmla="*/ 1362075 h 4222750"/>
                    <a:gd name="connsiteX65" fmla="*/ 3549650 w 4616450"/>
                    <a:gd name="connsiteY65" fmla="*/ 1416050 h 4222750"/>
                    <a:gd name="connsiteX66" fmla="*/ 3613150 w 4616450"/>
                    <a:gd name="connsiteY66" fmla="*/ 1458913 h 4222750"/>
                    <a:gd name="connsiteX67" fmla="*/ 3602831 w 4616450"/>
                    <a:gd name="connsiteY67" fmla="*/ 1524000 h 4222750"/>
                    <a:gd name="connsiteX68" fmla="*/ 3648869 w 4616450"/>
                    <a:gd name="connsiteY68" fmla="*/ 1535112 h 4222750"/>
                    <a:gd name="connsiteX69" fmla="*/ 3689350 w 4616450"/>
                    <a:gd name="connsiteY69" fmla="*/ 1561306 h 4222750"/>
                    <a:gd name="connsiteX70" fmla="*/ 3683000 w 4616450"/>
                    <a:gd name="connsiteY70" fmla="*/ 1625600 h 4222750"/>
                    <a:gd name="connsiteX71" fmla="*/ 3746500 w 4616450"/>
                    <a:gd name="connsiteY71" fmla="*/ 1644650 h 4222750"/>
                    <a:gd name="connsiteX72" fmla="*/ 3727450 w 4616450"/>
                    <a:gd name="connsiteY72" fmla="*/ 1701800 h 4222750"/>
                    <a:gd name="connsiteX73" fmla="*/ 3759200 w 4616450"/>
                    <a:gd name="connsiteY73" fmla="*/ 1758950 h 4222750"/>
                    <a:gd name="connsiteX74" fmla="*/ 3751263 w 4616450"/>
                    <a:gd name="connsiteY74" fmla="*/ 1791493 h 4222750"/>
                    <a:gd name="connsiteX75" fmla="*/ 3854450 w 4616450"/>
                    <a:gd name="connsiteY75" fmla="*/ 1765300 h 4222750"/>
                    <a:gd name="connsiteX76" fmla="*/ 3836988 w 4616450"/>
                    <a:gd name="connsiteY76" fmla="*/ 1828007 h 4222750"/>
                    <a:gd name="connsiteX77" fmla="*/ 3896519 w 4616450"/>
                    <a:gd name="connsiteY77" fmla="*/ 1830387 h 4222750"/>
                    <a:gd name="connsiteX78" fmla="*/ 3953669 w 4616450"/>
                    <a:gd name="connsiteY78" fmla="*/ 1902618 h 4222750"/>
                    <a:gd name="connsiteX79" fmla="*/ 3860800 w 4616450"/>
                    <a:gd name="connsiteY79" fmla="*/ 1892300 h 4222750"/>
                    <a:gd name="connsiteX80" fmla="*/ 3778250 w 4616450"/>
                    <a:gd name="connsiteY80" fmla="*/ 1898650 h 4222750"/>
                    <a:gd name="connsiteX81" fmla="*/ 3751951 w 4616450"/>
                    <a:gd name="connsiteY81" fmla="*/ 2170765 h 4222750"/>
                    <a:gd name="connsiteX82" fmla="*/ 3733800 w 4616450"/>
                    <a:gd name="connsiteY82" fmla="*/ 2336800 h 4222750"/>
                    <a:gd name="connsiteX83" fmla="*/ 3714750 w 4616450"/>
                    <a:gd name="connsiteY83" fmla="*/ 2457450 h 4222750"/>
                    <a:gd name="connsiteX84" fmla="*/ 3804444 w 4616450"/>
                    <a:gd name="connsiteY84" fmla="*/ 2638425 h 4222750"/>
                    <a:gd name="connsiteX85" fmla="*/ 3731419 w 4616450"/>
                    <a:gd name="connsiteY85" fmla="*/ 2676525 h 4222750"/>
                    <a:gd name="connsiteX86" fmla="*/ 3714750 w 4616450"/>
                    <a:gd name="connsiteY86" fmla="*/ 2705100 h 4222750"/>
                    <a:gd name="connsiteX87" fmla="*/ 3724275 w 4616450"/>
                    <a:gd name="connsiteY87" fmla="*/ 2762250 h 4222750"/>
                    <a:gd name="connsiteX88" fmla="*/ 3816350 w 4616450"/>
                    <a:gd name="connsiteY88" fmla="*/ 2813050 h 4222750"/>
                    <a:gd name="connsiteX89" fmla="*/ 3835400 w 4616450"/>
                    <a:gd name="connsiteY89" fmla="*/ 2857500 h 4222750"/>
                    <a:gd name="connsiteX90" fmla="*/ 3930650 w 4616450"/>
                    <a:gd name="connsiteY90" fmla="*/ 2819400 h 4222750"/>
                    <a:gd name="connsiteX91" fmla="*/ 3949700 w 4616450"/>
                    <a:gd name="connsiteY91" fmla="*/ 2908300 h 4222750"/>
                    <a:gd name="connsiteX92" fmla="*/ 4025900 w 4616450"/>
                    <a:gd name="connsiteY92" fmla="*/ 2965450 h 4222750"/>
                    <a:gd name="connsiteX93" fmla="*/ 4088606 w 4616450"/>
                    <a:gd name="connsiteY93" fmla="*/ 3019425 h 4222750"/>
                    <a:gd name="connsiteX94" fmla="*/ 4143375 w 4616450"/>
                    <a:gd name="connsiteY94" fmla="*/ 3086100 h 4222750"/>
                    <a:gd name="connsiteX95" fmla="*/ 4229100 w 4616450"/>
                    <a:gd name="connsiteY95" fmla="*/ 3143250 h 4222750"/>
                    <a:gd name="connsiteX96" fmla="*/ 4343400 w 4616450"/>
                    <a:gd name="connsiteY96" fmla="*/ 3200400 h 4222750"/>
                    <a:gd name="connsiteX97" fmla="*/ 4503738 w 4616450"/>
                    <a:gd name="connsiteY97" fmla="*/ 3205163 h 4222750"/>
                    <a:gd name="connsiteX98" fmla="*/ 4575175 w 4616450"/>
                    <a:gd name="connsiteY98" fmla="*/ 3248819 h 4222750"/>
                    <a:gd name="connsiteX99" fmla="*/ 4540250 w 4616450"/>
                    <a:gd name="connsiteY99" fmla="*/ 3346450 h 4222750"/>
                    <a:gd name="connsiteX100" fmla="*/ 4591050 w 4616450"/>
                    <a:gd name="connsiteY100" fmla="*/ 3397250 h 4222750"/>
                    <a:gd name="connsiteX101" fmla="*/ 4595812 w 4616450"/>
                    <a:gd name="connsiteY101" fmla="*/ 3435350 h 4222750"/>
                    <a:gd name="connsiteX102" fmla="*/ 4616450 w 4616450"/>
                    <a:gd name="connsiteY102" fmla="*/ 3473450 h 4222750"/>
                    <a:gd name="connsiteX103" fmla="*/ 4508500 w 4616450"/>
                    <a:gd name="connsiteY103" fmla="*/ 3454400 h 4222750"/>
                    <a:gd name="connsiteX104" fmla="*/ 4425950 w 4616450"/>
                    <a:gd name="connsiteY104" fmla="*/ 3454400 h 4222750"/>
                    <a:gd name="connsiteX105" fmla="*/ 4381500 w 4616450"/>
                    <a:gd name="connsiteY105" fmla="*/ 3492500 h 4222750"/>
                    <a:gd name="connsiteX106" fmla="*/ 4362450 w 4616450"/>
                    <a:gd name="connsiteY106" fmla="*/ 3543300 h 4222750"/>
                    <a:gd name="connsiteX107" fmla="*/ 4375150 w 4616450"/>
                    <a:gd name="connsiteY107" fmla="*/ 3587750 h 4222750"/>
                    <a:gd name="connsiteX108" fmla="*/ 4254500 w 4616450"/>
                    <a:gd name="connsiteY108" fmla="*/ 3619500 h 4222750"/>
                    <a:gd name="connsiteX109" fmla="*/ 4203700 w 4616450"/>
                    <a:gd name="connsiteY109" fmla="*/ 3562350 h 4222750"/>
                    <a:gd name="connsiteX110" fmla="*/ 4178300 w 4616450"/>
                    <a:gd name="connsiteY110" fmla="*/ 3505200 h 4222750"/>
                    <a:gd name="connsiteX111" fmla="*/ 4133850 w 4616450"/>
                    <a:gd name="connsiteY111" fmla="*/ 3505200 h 4222750"/>
                    <a:gd name="connsiteX112" fmla="*/ 4127500 w 4616450"/>
                    <a:gd name="connsiteY112" fmla="*/ 3575050 h 4222750"/>
                    <a:gd name="connsiteX113" fmla="*/ 4019550 w 4616450"/>
                    <a:gd name="connsiteY113" fmla="*/ 3556000 h 4222750"/>
                    <a:gd name="connsiteX114" fmla="*/ 3978275 w 4616450"/>
                    <a:gd name="connsiteY114" fmla="*/ 3617119 h 4222750"/>
                    <a:gd name="connsiteX115" fmla="*/ 3949700 w 4616450"/>
                    <a:gd name="connsiteY115" fmla="*/ 3708400 h 4222750"/>
                    <a:gd name="connsiteX116" fmla="*/ 3949700 w 4616450"/>
                    <a:gd name="connsiteY116" fmla="*/ 3708400 h 4222750"/>
                    <a:gd name="connsiteX117" fmla="*/ 3835400 w 4616450"/>
                    <a:gd name="connsiteY117" fmla="*/ 3722687 h 4222750"/>
                    <a:gd name="connsiteX118" fmla="*/ 3797300 w 4616450"/>
                    <a:gd name="connsiteY118" fmla="*/ 3835400 h 4222750"/>
                    <a:gd name="connsiteX119" fmla="*/ 3733800 w 4616450"/>
                    <a:gd name="connsiteY119" fmla="*/ 3841750 h 4222750"/>
                    <a:gd name="connsiteX120" fmla="*/ 3740150 w 4616450"/>
                    <a:gd name="connsiteY120" fmla="*/ 4135438 h 4222750"/>
                    <a:gd name="connsiteX121" fmla="*/ 3638550 w 4616450"/>
                    <a:gd name="connsiteY121" fmla="*/ 4203700 h 4222750"/>
                    <a:gd name="connsiteX122" fmla="*/ 3511550 w 4616450"/>
                    <a:gd name="connsiteY122" fmla="*/ 4038600 h 4222750"/>
                    <a:gd name="connsiteX123" fmla="*/ 3473450 w 4616450"/>
                    <a:gd name="connsiteY123" fmla="*/ 4032250 h 4222750"/>
                    <a:gd name="connsiteX124" fmla="*/ 3441700 w 4616450"/>
                    <a:gd name="connsiteY124" fmla="*/ 4089400 h 4222750"/>
                    <a:gd name="connsiteX125" fmla="*/ 3397250 w 4616450"/>
                    <a:gd name="connsiteY125" fmla="*/ 4127500 h 4222750"/>
                    <a:gd name="connsiteX126" fmla="*/ 3314700 w 4616450"/>
                    <a:gd name="connsiteY126" fmla="*/ 4121150 h 4222750"/>
                    <a:gd name="connsiteX127" fmla="*/ 3225800 w 4616450"/>
                    <a:gd name="connsiteY127" fmla="*/ 4095750 h 4222750"/>
                    <a:gd name="connsiteX128" fmla="*/ 3194050 w 4616450"/>
                    <a:gd name="connsiteY128" fmla="*/ 4038600 h 4222750"/>
                    <a:gd name="connsiteX129" fmla="*/ 3130550 w 4616450"/>
                    <a:gd name="connsiteY129" fmla="*/ 4070350 h 4222750"/>
                    <a:gd name="connsiteX130" fmla="*/ 3054350 w 4616450"/>
                    <a:gd name="connsiteY130" fmla="*/ 4032250 h 4222750"/>
                    <a:gd name="connsiteX131" fmla="*/ 2882900 w 4616450"/>
                    <a:gd name="connsiteY131" fmla="*/ 4222750 h 4222750"/>
                    <a:gd name="connsiteX132" fmla="*/ 2819400 w 4616450"/>
                    <a:gd name="connsiteY132" fmla="*/ 4203700 h 4222750"/>
                    <a:gd name="connsiteX133" fmla="*/ 2898775 w 4616450"/>
                    <a:gd name="connsiteY133" fmla="*/ 4117975 h 4222750"/>
                    <a:gd name="connsiteX134" fmla="*/ 2832100 w 4616450"/>
                    <a:gd name="connsiteY134" fmla="*/ 4102100 h 4222750"/>
                    <a:gd name="connsiteX135" fmla="*/ 2832100 w 4616450"/>
                    <a:gd name="connsiteY135" fmla="*/ 4013200 h 4222750"/>
                    <a:gd name="connsiteX136" fmla="*/ 2882900 w 4616450"/>
                    <a:gd name="connsiteY136" fmla="*/ 3956050 h 4222750"/>
                    <a:gd name="connsiteX137" fmla="*/ 2813050 w 4616450"/>
                    <a:gd name="connsiteY137" fmla="*/ 3943350 h 4222750"/>
                    <a:gd name="connsiteX138" fmla="*/ 2749550 w 4616450"/>
                    <a:gd name="connsiteY138" fmla="*/ 3987800 h 4222750"/>
                    <a:gd name="connsiteX139" fmla="*/ 2743200 w 4616450"/>
                    <a:gd name="connsiteY139" fmla="*/ 3943350 h 4222750"/>
                    <a:gd name="connsiteX140" fmla="*/ 2806700 w 4616450"/>
                    <a:gd name="connsiteY140" fmla="*/ 3867150 h 4222750"/>
                    <a:gd name="connsiteX141" fmla="*/ 2800350 w 4616450"/>
                    <a:gd name="connsiteY141" fmla="*/ 3835400 h 4222750"/>
                    <a:gd name="connsiteX142" fmla="*/ 2889250 w 4616450"/>
                    <a:gd name="connsiteY142" fmla="*/ 3733800 h 4222750"/>
                    <a:gd name="connsiteX143" fmla="*/ 2927350 w 4616450"/>
                    <a:gd name="connsiteY143" fmla="*/ 3657600 h 4222750"/>
                    <a:gd name="connsiteX144" fmla="*/ 2933700 w 4616450"/>
                    <a:gd name="connsiteY144" fmla="*/ 3600450 h 4222750"/>
                    <a:gd name="connsiteX145" fmla="*/ 3035300 w 4616450"/>
                    <a:gd name="connsiteY145" fmla="*/ 3448050 h 4222750"/>
                    <a:gd name="connsiteX146" fmla="*/ 2861468 w 4616450"/>
                    <a:gd name="connsiteY146" fmla="*/ 3317081 h 4222750"/>
                    <a:gd name="connsiteX147" fmla="*/ 2984500 w 4616450"/>
                    <a:gd name="connsiteY147" fmla="*/ 3149600 h 4222750"/>
                    <a:gd name="connsiteX148" fmla="*/ 2965450 w 4616450"/>
                    <a:gd name="connsiteY148" fmla="*/ 3117850 h 4222750"/>
                    <a:gd name="connsiteX149" fmla="*/ 2933700 w 4616450"/>
                    <a:gd name="connsiteY149" fmla="*/ 3111500 h 4222750"/>
                    <a:gd name="connsiteX150" fmla="*/ 2908300 w 4616450"/>
                    <a:gd name="connsiteY150" fmla="*/ 3155950 h 4222750"/>
                    <a:gd name="connsiteX151" fmla="*/ 2755900 w 4616450"/>
                    <a:gd name="connsiteY151" fmla="*/ 3098800 h 4222750"/>
                    <a:gd name="connsiteX152" fmla="*/ 2705100 w 4616450"/>
                    <a:gd name="connsiteY152" fmla="*/ 3092450 h 4222750"/>
                    <a:gd name="connsiteX153" fmla="*/ 2622550 w 4616450"/>
                    <a:gd name="connsiteY153" fmla="*/ 3149600 h 4222750"/>
                    <a:gd name="connsiteX154" fmla="*/ 2571750 w 4616450"/>
                    <a:gd name="connsiteY154" fmla="*/ 3111500 h 4222750"/>
                    <a:gd name="connsiteX155" fmla="*/ 2501900 w 4616450"/>
                    <a:gd name="connsiteY155" fmla="*/ 3149600 h 4222750"/>
                    <a:gd name="connsiteX156" fmla="*/ 2514600 w 4616450"/>
                    <a:gd name="connsiteY156" fmla="*/ 3213100 h 4222750"/>
                    <a:gd name="connsiteX157" fmla="*/ 2482850 w 4616450"/>
                    <a:gd name="connsiteY157" fmla="*/ 3352800 h 4222750"/>
                    <a:gd name="connsiteX158" fmla="*/ 2400300 w 4616450"/>
                    <a:gd name="connsiteY158" fmla="*/ 3333750 h 4222750"/>
                    <a:gd name="connsiteX159" fmla="*/ 2381250 w 4616450"/>
                    <a:gd name="connsiteY159" fmla="*/ 3429000 h 4222750"/>
                    <a:gd name="connsiteX160" fmla="*/ 2381250 w 4616450"/>
                    <a:gd name="connsiteY160" fmla="*/ 3511550 h 4222750"/>
                    <a:gd name="connsiteX161" fmla="*/ 2381250 w 4616450"/>
                    <a:gd name="connsiteY161" fmla="*/ 3619500 h 4222750"/>
                    <a:gd name="connsiteX162" fmla="*/ 2406650 w 4616450"/>
                    <a:gd name="connsiteY162" fmla="*/ 3695700 h 4222750"/>
                    <a:gd name="connsiteX163" fmla="*/ 2444750 w 4616450"/>
                    <a:gd name="connsiteY163" fmla="*/ 3740150 h 4222750"/>
                    <a:gd name="connsiteX164" fmla="*/ 2476500 w 4616450"/>
                    <a:gd name="connsiteY164" fmla="*/ 3771900 h 4222750"/>
                    <a:gd name="connsiteX165" fmla="*/ 2391568 w 4616450"/>
                    <a:gd name="connsiteY165" fmla="*/ 3817144 h 4222750"/>
                    <a:gd name="connsiteX166" fmla="*/ 2388393 w 4616450"/>
                    <a:gd name="connsiteY166" fmla="*/ 3773488 h 4222750"/>
                    <a:gd name="connsiteX167" fmla="*/ 2355056 w 4616450"/>
                    <a:gd name="connsiteY167" fmla="*/ 3771106 h 4222750"/>
                    <a:gd name="connsiteX168" fmla="*/ 2298700 w 4616450"/>
                    <a:gd name="connsiteY168" fmla="*/ 3670300 h 4222750"/>
                    <a:gd name="connsiteX169" fmla="*/ 2190750 w 4616450"/>
                    <a:gd name="connsiteY169" fmla="*/ 3676650 h 4222750"/>
                    <a:gd name="connsiteX170" fmla="*/ 2146300 w 4616450"/>
                    <a:gd name="connsiteY170" fmla="*/ 3632200 h 4222750"/>
                    <a:gd name="connsiteX171" fmla="*/ 2178050 w 4616450"/>
                    <a:gd name="connsiteY171" fmla="*/ 3556000 h 4222750"/>
                    <a:gd name="connsiteX172" fmla="*/ 2222500 w 4616450"/>
                    <a:gd name="connsiteY172" fmla="*/ 3473450 h 4222750"/>
                    <a:gd name="connsiteX173" fmla="*/ 2228850 w 4616450"/>
                    <a:gd name="connsiteY173" fmla="*/ 3397250 h 4222750"/>
                    <a:gd name="connsiteX174" fmla="*/ 2190750 w 4616450"/>
                    <a:gd name="connsiteY174" fmla="*/ 3340100 h 4222750"/>
                    <a:gd name="connsiteX175" fmla="*/ 2139950 w 4616450"/>
                    <a:gd name="connsiteY175" fmla="*/ 3340100 h 4222750"/>
                    <a:gd name="connsiteX176" fmla="*/ 2209800 w 4616450"/>
                    <a:gd name="connsiteY176" fmla="*/ 3295650 h 4222750"/>
                    <a:gd name="connsiteX177" fmla="*/ 2317750 w 4616450"/>
                    <a:gd name="connsiteY177" fmla="*/ 3238500 h 4222750"/>
                    <a:gd name="connsiteX178" fmla="*/ 2336800 w 4616450"/>
                    <a:gd name="connsiteY178" fmla="*/ 3143250 h 4222750"/>
                    <a:gd name="connsiteX179" fmla="*/ 2355850 w 4616450"/>
                    <a:gd name="connsiteY179" fmla="*/ 3092450 h 4222750"/>
                    <a:gd name="connsiteX180" fmla="*/ 2432050 w 4616450"/>
                    <a:gd name="connsiteY180" fmla="*/ 3035300 h 4222750"/>
                    <a:gd name="connsiteX181" fmla="*/ 2368550 w 4616450"/>
                    <a:gd name="connsiteY181" fmla="*/ 2952750 h 4222750"/>
                    <a:gd name="connsiteX182" fmla="*/ 2311400 w 4616450"/>
                    <a:gd name="connsiteY182" fmla="*/ 2978150 h 4222750"/>
                    <a:gd name="connsiteX183" fmla="*/ 2203450 w 4616450"/>
                    <a:gd name="connsiteY183" fmla="*/ 2965450 h 4222750"/>
                    <a:gd name="connsiteX184" fmla="*/ 2139950 w 4616450"/>
                    <a:gd name="connsiteY184" fmla="*/ 2952750 h 4222750"/>
                    <a:gd name="connsiteX185" fmla="*/ 2082800 w 4616450"/>
                    <a:gd name="connsiteY185" fmla="*/ 2844800 h 4222750"/>
                    <a:gd name="connsiteX186" fmla="*/ 2012950 w 4616450"/>
                    <a:gd name="connsiteY186" fmla="*/ 2819400 h 4222750"/>
                    <a:gd name="connsiteX187" fmla="*/ 1898650 w 4616450"/>
                    <a:gd name="connsiteY187" fmla="*/ 2832100 h 4222750"/>
                    <a:gd name="connsiteX188" fmla="*/ 1828800 w 4616450"/>
                    <a:gd name="connsiteY188" fmla="*/ 2870200 h 4222750"/>
                    <a:gd name="connsiteX189" fmla="*/ 1758950 w 4616450"/>
                    <a:gd name="connsiteY189" fmla="*/ 2857500 h 4222750"/>
                    <a:gd name="connsiteX190" fmla="*/ 1797050 w 4616450"/>
                    <a:gd name="connsiteY190" fmla="*/ 2762250 h 4222750"/>
                    <a:gd name="connsiteX191" fmla="*/ 1720850 w 4616450"/>
                    <a:gd name="connsiteY191" fmla="*/ 2730500 h 4222750"/>
                    <a:gd name="connsiteX192" fmla="*/ 1676400 w 4616450"/>
                    <a:gd name="connsiteY192" fmla="*/ 2730500 h 4222750"/>
                    <a:gd name="connsiteX193" fmla="*/ 1631950 w 4616450"/>
                    <a:gd name="connsiteY193" fmla="*/ 2711450 h 4222750"/>
                    <a:gd name="connsiteX194" fmla="*/ 1593850 w 4616450"/>
                    <a:gd name="connsiteY194" fmla="*/ 2806700 h 4222750"/>
                    <a:gd name="connsiteX195" fmla="*/ 1581150 w 4616450"/>
                    <a:gd name="connsiteY195" fmla="*/ 2743200 h 4222750"/>
                    <a:gd name="connsiteX196" fmla="*/ 1555750 w 4616450"/>
                    <a:gd name="connsiteY196" fmla="*/ 2673350 h 4222750"/>
                    <a:gd name="connsiteX197" fmla="*/ 1530350 w 4616450"/>
                    <a:gd name="connsiteY197" fmla="*/ 2711450 h 4222750"/>
                    <a:gd name="connsiteX198" fmla="*/ 1517650 w 4616450"/>
                    <a:gd name="connsiteY198" fmla="*/ 2654300 h 4222750"/>
                    <a:gd name="connsiteX199" fmla="*/ 1473200 w 4616450"/>
                    <a:gd name="connsiteY199" fmla="*/ 2635250 h 4222750"/>
                    <a:gd name="connsiteX200" fmla="*/ 1397000 w 4616450"/>
                    <a:gd name="connsiteY200" fmla="*/ 2603500 h 4222750"/>
                    <a:gd name="connsiteX201" fmla="*/ 1308100 w 4616450"/>
                    <a:gd name="connsiteY201" fmla="*/ 2667000 h 4222750"/>
                    <a:gd name="connsiteX202" fmla="*/ 1200150 w 4616450"/>
                    <a:gd name="connsiteY202" fmla="*/ 2584450 h 4222750"/>
                    <a:gd name="connsiteX203" fmla="*/ 1127125 w 4616450"/>
                    <a:gd name="connsiteY203" fmla="*/ 2593975 h 4222750"/>
                    <a:gd name="connsiteX204" fmla="*/ 1046162 w 4616450"/>
                    <a:gd name="connsiteY204" fmla="*/ 2597150 h 4222750"/>
                    <a:gd name="connsiteX205" fmla="*/ 1011238 w 4616450"/>
                    <a:gd name="connsiteY205" fmla="*/ 2541588 h 4222750"/>
                    <a:gd name="connsiteX206" fmla="*/ 1009650 w 4616450"/>
                    <a:gd name="connsiteY206" fmla="*/ 2463800 h 4222750"/>
                    <a:gd name="connsiteX207" fmla="*/ 1066800 w 4616450"/>
                    <a:gd name="connsiteY207" fmla="*/ 2413000 h 4222750"/>
                    <a:gd name="connsiteX208" fmla="*/ 1028700 w 4616450"/>
                    <a:gd name="connsiteY208" fmla="*/ 2368550 h 4222750"/>
                    <a:gd name="connsiteX209" fmla="*/ 990600 w 4616450"/>
                    <a:gd name="connsiteY209" fmla="*/ 2343150 h 4222750"/>
                    <a:gd name="connsiteX210" fmla="*/ 889000 w 4616450"/>
                    <a:gd name="connsiteY210" fmla="*/ 2324100 h 4222750"/>
                    <a:gd name="connsiteX211" fmla="*/ 787400 w 4616450"/>
                    <a:gd name="connsiteY211" fmla="*/ 2311400 h 4222750"/>
                    <a:gd name="connsiteX212" fmla="*/ 777875 w 4616450"/>
                    <a:gd name="connsiteY212" fmla="*/ 2245519 h 4222750"/>
                    <a:gd name="connsiteX213" fmla="*/ 805656 w 4616450"/>
                    <a:gd name="connsiteY213" fmla="*/ 2173288 h 42227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  <a:cxn ang="0">
                      <a:pos x="connsiteX151" y="connsiteY151"/>
                    </a:cxn>
                    <a:cxn ang="0">
                      <a:pos x="connsiteX152" y="connsiteY152"/>
                    </a:cxn>
                    <a:cxn ang="0">
                      <a:pos x="connsiteX153" y="connsiteY153"/>
                    </a:cxn>
                    <a:cxn ang="0">
                      <a:pos x="connsiteX154" y="connsiteY154"/>
                    </a:cxn>
                    <a:cxn ang="0">
                      <a:pos x="connsiteX155" y="connsiteY155"/>
                    </a:cxn>
                    <a:cxn ang="0">
                      <a:pos x="connsiteX156" y="connsiteY156"/>
                    </a:cxn>
                    <a:cxn ang="0">
                      <a:pos x="connsiteX157" y="connsiteY157"/>
                    </a:cxn>
                    <a:cxn ang="0">
                      <a:pos x="connsiteX158" y="connsiteY158"/>
                    </a:cxn>
                    <a:cxn ang="0">
                      <a:pos x="connsiteX159" y="connsiteY159"/>
                    </a:cxn>
                    <a:cxn ang="0">
                      <a:pos x="connsiteX160" y="connsiteY160"/>
                    </a:cxn>
                    <a:cxn ang="0">
                      <a:pos x="connsiteX161" y="connsiteY161"/>
                    </a:cxn>
                    <a:cxn ang="0">
                      <a:pos x="connsiteX162" y="connsiteY162"/>
                    </a:cxn>
                    <a:cxn ang="0">
                      <a:pos x="connsiteX163" y="connsiteY163"/>
                    </a:cxn>
                    <a:cxn ang="0">
                      <a:pos x="connsiteX164" y="connsiteY164"/>
                    </a:cxn>
                    <a:cxn ang="0">
                      <a:pos x="connsiteX165" y="connsiteY165"/>
                    </a:cxn>
                    <a:cxn ang="0">
                      <a:pos x="connsiteX166" y="connsiteY166"/>
                    </a:cxn>
                    <a:cxn ang="0">
                      <a:pos x="connsiteX167" y="connsiteY167"/>
                    </a:cxn>
                    <a:cxn ang="0">
                      <a:pos x="connsiteX168" y="connsiteY168"/>
                    </a:cxn>
                    <a:cxn ang="0">
                      <a:pos x="connsiteX169" y="connsiteY169"/>
                    </a:cxn>
                    <a:cxn ang="0">
                      <a:pos x="connsiteX170" y="connsiteY170"/>
                    </a:cxn>
                    <a:cxn ang="0">
                      <a:pos x="connsiteX171" y="connsiteY171"/>
                    </a:cxn>
                    <a:cxn ang="0">
                      <a:pos x="connsiteX172" y="connsiteY172"/>
                    </a:cxn>
                    <a:cxn ang="0">
                      <a:pos x="connsiteX173" y="connsiteY173"/>
                    </a:cxn>
                    <a:cxn ang="0">
                      <a:pos x="connsiteX174" y="connsiteY174"/>
                    </a:cxn>
                    <a:cxn ang="0">
                      <a:pos x="connsiteX175" y="connsiteY175"/>
                    </a:cxn>
                    <a:cxn ang="0">
                      <a:pos x="connsiteX176" y="connsiteY176"/>
                    </a:cxn>
                    <a:cxn ang="0">
                      <a:pos x="connsiteX177" y="connsiteY177"/>
                    </a:cxn>
                    <a:cxn ang="0">
                      <a:pos x="connsiteX178" y="connsiteY178"/>
                    </a:cxn>
                    <a:cxn ang="0">
                      <a:pos x="connsiteX179" y="connsiteY179"/>
                    </a:cxn>
                    <a:cxn ang="0">
                      <a:pos x="connsiteX180" y="connsiteY180"/>
                    </a:cxn>
                    <a:cxn ang="0">
                      <a:pos x="connsiteX181" y="connsiteY181"/>
                    </a:cxn>
                    <a:cxn ang="0">
                      <a:pos x="connsiteX182" y="connsiteY182"/>
                    </a:cxn>
                    <a:cxn ang="0">
                      <a:pos x="connsiteX183" y="connsiteY183"/>
                    </a:cxn>
                    <a:cxn ang="0">
                      <a:pos x="connsiteX184" y="connsiteY184"/>
                    </a:cxn>
                    <a:cxn ang="0">
                      <a:pos x="connsiteX185" y="connsiteY185"/>
                    </a:cxn>
                    <a:cxn ang="0">
                      <a:pos x="connsiteX186" y="connsiteY186"/>
                    </a:cxn>
                    <a:cxn ang="0">
                      <a:pos x="connsiteX187" y="connsiteY187"/>
                    </a:cxn>
                    <a:cxn ang="0">
                      <a:pos x="connsiteX188" y="connsiteY188"/>
                    </a:cxn>
                    <a:cxn ang="0">
                      <a:pos x="connsiteX189" y="connsiteY189"/>
                    </a:cxn>
                    <a:cxn ang="0">
                      <a:pos x="connsiteX190" y="connsiteY190"/>
                    </a:cxn>
                    <a:cxn ang="0">
                      <a:pos x="connsiteX191" y="connsiteY191"/>
                    </a:cxn>
                    <a:cxn ang="0">
                      <a:pos x="connsiteX192" y="connsiteY192"/>
                    </a:cxn>
                    <a:cxn ang="0">
                      <a:pos x="connsiteX193" y="connsiteY193"/>
                    </a:cxn>
                    <a:cxn ang="0">
                      <a:pos x="connsiteX194" y="connsiteY194"/>
                    </a:cxn>
                    <a:cxn ang="0">
                      <a:pos x="connsiteX195" y="connsiteY195"/>
                    </a:cxn>
                    <a:cxn ang="0">
                      <a:pos x="connsiteX196" y="connsiteY196"/>
                    </a:cxn>
                    <a:cxn ang="0">
                      <a:pos x="connsiteX197" y="connsiteY197"/>
                    </a:cxn>
                    <a:cxn ang="0">
                      <a:pos x="connsiteX198" y="connsiteY198"/>
                    </a:cxn>
                    <a:cxn ang="0">
                      <a:pos x="connsiteX199" y="connsiteY199"/>
                    </a:cxn>
                    <a:cxn ang="0">
                      <a:pos x="connsiteX200" y="connsiteY200"/>
                    </a:cxn>
                    <a:cxn ang="0">
                      <a:pos x="connsiteX201" y="connsiteY201"/>
                    </a:cxn>
                    <a:cxn ang="0">
                      <a:pos x="connsiteX202" y="connsiteY202"/>
                    </a:cxn>
                    <a:cxn ang="0">
                      <a:pos x="connsiteX203" y="connsiteY203"/>
                    </a:cxn>
                    <a:cxn ang="0">
                      <a:pos x="connsiteX204" y="connsiteY204"/>
                    </a:cxn>
                    <a:cxn ang="0">
                      <a:pos x="connsiteX205" y="connsiteY205"/>
                    </a:cxn>
                    <a:cxn ang="0">
                      <a:pos x="connsiteX206" y="connsiteY206"/>
                    </a:cxn>
                    <a:cxn ang="0">
                      <a:pos x="connsiteX207" y="connsiteY207"/>
                    </a:cxn>
                    <a:cxn ang="0">
                      <a:pos x="connsiteX208" y="connsiteY208"/>
                    </a:cxn>
                    <a:cxn ang="0">
                      <a:pos x="connsiteX209" y="connsiteY209"/>
                    </a:cxn>
                    <a:cxn ang="0">
                      <a:pos x="connsiteX210" y="connsiteY210"/>
                    </a:cxn>
                    <a:cxn ang="0">
                      <a:pos x="connsiteX211" y="connsiteY211"/>
                    </a:cxn>
                    <a:cxn ang="0">
                      <a:pos x="connsiteX212" y="connsiteY212"/>
                    </a:cxn>
                    <a:cxn ang="0">
                      <a:pos x="connsiteX213" y="connsiteY213"/>
                    </a:cxn>
                  </a:cxnLst>
                  <a:rect l="l" t="t" r="r" b="b"/>
                  <a:pathLst>
                    <a:path w="4616450" h="4222750">
                      <a:moveTo>
                        <a:pt x="114300" y="533400"/>
                      </a:moveTo>
                      <a:lnTo>
                        <a:pt x="69850" y="488950"/>
                      </a:lnTo>
                      <a:lnTo>
                        <a:pt x="127000" y="425450"/>
                      </a:lnTo>
                      <a:lnTo>
                        <a:pt x="76200" y="368300"/>
                      </a:lnTo>
                      <a:lnTo>
                        <a:pt x="0" y="355600"/>
                      </a:lnTo>
                      <a:lnTo>
                        <a:pt x="95250" y="241300"/>
                      </a:lnTo>
                      <a:lnTo>
                        <a:pt x="228600" y="127000"/>
                      </a:lnTo>
                      <a:lnTo>
                        <a:pt x="247650" y="152400"/>
                      </a:lnTo>
                      <a:lnTo>
                        <a:pt x="323850" y="88900"/>
                      </a:lnTo>
                      <a:lnTo>
                        <a:pt x="361950" y="152400"/>
                      </a:lnTo>
                      <a:lnTo>
                        <a:pt x="419100" y="146050"/>
                      </a:lnTo>
                      <a:lnTo>
                        <a:pt x="444500" y="127000"/>
                      </a:lnTo>
                      <a:lnTo>
                        <a:pt x="508000" y="146050"/>
                      </a:lnTo>
                      <a:lnTo>
                        <a:pt x="622300" y="88900"/>
                      </a:lnTo>
                      <a:lnTo>
                        <a:pt x="679450" y="44450"/>
                      </a:lnTo>
                      <a:lnTo>
                        <a:pt x="723900" y="63500"/>
                      </a:lnTo>
                      <a:lnTo>
                        <a:pt x="754856" y="42862"/>
                      </a:lnTo>
                      <a:lnTo>
                        <a:pt x="730250" y="12700"/>
                      </a:lnTo>
                      <a:lnTo>
                        <a:pt x="762000" y="0"/>
                      </a:lnTo>
                      <a:lnTo>
                        <a:pt x="762000" y="0"/>
                      </a:lnTo>
                      <a:lnTo>
                        <a:pt x="863600" y="50800"/>
                      </a:lnTo>
                      <a:lnTo>
                        <a:pt x="927100" y="50800"/>
                      </a:lnTo>
                      <a:lnTo>
                        <a:pt x="971550" y="101600"/>
                      </a:lnTo>
                      <a:lnTo>
                        <a:pt x="1009650" y="101600"/>
                      </a:lnTo>
                      <a:lnTo>
                        <a:pt x="1009650" y="50800"/>
                      </a:lnTo>
                      <a:lnTo>
                        <a:pt x="988218" y="26988"/>
                      </a:lnTo>
                      <a:lnTo>
                        <a:pt x="1028700" y="6350"/>
                      </a:lnTo>
                      <a:lnTo>
                        <a:pt x="1047750" y="25400"/>
                      </a:lnTo>
                      <a:lnTo>
                        <a:pt x="1098550" y="6350"/>
                      </a:lnTo>
                      <a:lnTo>
                        <a:pt x="1193800" y="63500"/>
                      </a:lnTo>
                      <a:lnTo>
                        <a:pt x="1200150" y="101600"/>
                      </a:lnTo>
                      <a:lnTo>
                        <a:pt x="1238250" y="133350"/>
                      </a:lnTo>
                      <a:lnTo>
                        <a:pt x="1308100" y="165100"/>
                      </a:lnTo>
                      <a:lnTo>
                        <a:pt x="1323182" y="227012"/>
                      </a:lnTo>
                      <a:lnTo>
                        <a:pt x="1365250" y="285750"/>
                      </a:lnTo>
                      <a:lnTo>
                        <a:pt x="1441450" y="266700"/>
                      </a:lnTo>
                      <a:lnTo>
                        <a:pt x="1466850" y="304800"/>
                      </a:lnTo>
                      <a:lnTo>
                        <a:pt x="1524000" y="342900"/>
                      </a:lnTo>
                      <a:lnTo>
                        <a:pt x="1606550" y="336550"/>
                      </a:lnTo>
                      <a:lnTo>
                        <a:pt x="1631950" y="381000"/>
                      </a:lnTo>
                      <a:lnTo>
                        <a:pt x="1714500" y="406400"/>
                      </a:lnTo>
                      <a:lnTo>
                        <a:pt x="1790700" y="444500"/>
                      </a:lnTo>
                      <a:lnTo>
                        <a:pt x="1905000" y="495300"/>
                      </a:lnTo>
                      <a:lnTo>
                        <a:pt x="2000250" y="533400"/>
                      </a:lnTo>
                      <a:lnTo>
                        <a:pt x="2038350" y="584200"/>
                      </a:lnTo>
                      <a:lnTo>
                        <a:pt x="2063750" y="628650"/>
                      </a:lnTo>
                      <a:lnTo>
                        <a:pt x="2056606" y="692150"/>
                      </a:lnTo>
                      <a:lnTo>
                        <a:pt x="2190750" y="749300"/>
                      </a:lnTo>
                      <a:lnTo>
                        <a:pt x="2286000" y="742950"/>
                      </a:lnTo>
                      <a:lnTo>
                        <a:pt x="2425700" y="755650"/>
                      </a:lnTo>
                      <a:lnTo>
                        <a:pt x="2489200" y="755650"/>
                      </a:lnTo>
                      <a:lnTo>
                        <a:pt x="2565400" y="793750"/>
                      </a:lnTo>
                      <a:lnTo>
                        <a:pt x="2641600" y="800100"/>
                      </a:lnTo>
                      <a:lnTo>
                        <a:pt x="2641600" y="800100"/>
                      </a:lnTo>
                      <a:lnTo>
                        <a:pt x="2698750" y="882650"/>
                      </a:lnTo>
                      <a:lnTo>
                        <a:pt x="2816225" y="918369"/>
                      </a:lnTo>
                      <a:lnTo>
                        <a:pt x="2912268" y="931863"/>
                      </a:lnTo>
                      <a:lnTo>
                        <a:pt x="2977356" y="978694"/>
                      </a:lnTo>
                      <a:lnTo>
                        <a:pt x="3040856" y="992188"/>
                      </a:lnTo>
                      <a:lnTo>
                        <a:pt x="3155155" y="1021556"/>
                      </a:lnTo>
                      <a:lnTo>
                        <a:pt x="3259137" y="1019175"/>
                      </a:lnTo>
                      <a:lnTo>
                        <a:pt x="3303588" y="1077119"/>
                      </a:lnTo>
                      <a:lnTo>
                        <a:pt x="3335337" y="1158875"/>
                      </a:lnTo>
                      <a:lnTo>
                        <a:pt x="3359150" y="1266824"/>
                      </a:lnTo>
                      <a:lnTo>
                        <a:pt x="3484562" y="1362075"/>
                      </a:lnTo>
                      <a:lnTo>
                        <a:pt x="3549650" y="1416050"/>
                      </a:lnTo>
                      <a:lnTo>
                        <a:pt x="3613150" y="1458913"/>
                      </a:lnTo>
                      <a:lnTo>
                        <a:pt x="3602831" y="1524000"/>
                      </a:lnTo>
                      <a:lnTo>
                        <a:pt x="3648869" y="1535112"/>
                      </a:lnTo>
                      <a:lnTo>
                        <a:pt x="3689350" y="1561306"/>
                      </a:lnTo>
                      <a:lnTo>
                        <a:pt x="3683000" y="1625600"/>
                      </a:lnTo>
                      <a:lnTo>
                        <a:pt x="3746500" y="1644650"/>
                      </a:lnTo>
                      <a:lnTo>
                        <a:pt x="3727450" y="1701800"/>
                      </a:lnTo>
                      <a:lnTo>
                        <a:pt x="3759200" y="1758950"/>
                      </a:lnTo>
                      <a:lnTo>
                        <a:pt x="3751263" y="1791493"/>
                      </a:lnTo>
                      <a:lnTo>
                        <a:pt x="3854450" y="1765300"/>
                      </a:lnTo>
                      <a:lnTo>
                        <a:pt x="3836988" y="1828007"/>
                      </a:lnTo>
                      <a:lnTo>
                        <a:pt x="3896519" y="1830387"/>
                      </a:lnTo>
                      <a:lnTo>
                        <a:pt x="3953669" y="1902618"/>
                      </a:lnTo>
                      <a:lnTo>
                        <a:pt x="3860800" y="1892300"/>
                      </a:lnTo>
                      <a:lnTo>
                        <a:pt x="3778250" y="1898650"/>
                      </a:lnTo>
                      <a:lnTo>
                        <a:pt x="3751951" y="2170765"/>
                      </a:lnTo>
                      <a:lnTo>
                        <a:pt x="3733800" y="2336800"/>
                      </a:lnTo>
                      <a:lnTo>
                        <a:pt x="3714750" y="2457450"/>
                      </a:lnTo>
                      <a:lnTo>
                        <a:pt x="3804444" y="2638425"/>
                      </a:lnTo>
                      <a:lnTo>
                        <a:pt x="3731419" y="2676525"/>
                      </a:lnTo>
                      <a:lnTo>
                        <a:pt x="3714750" y="2705100"/>
                      </a:lnTo>
                      <a:lnTo>
                        <a:pt x="3724275" y="2762250"/>
                      </a:lnTo>
                      <a:lnTo>
                        <a:pt x="3816350" y="2813050"/>
                      </a:lnTo>
                      <a:lnTo>
                        <a:pt x="3835400" y="2857500"/>
                      </a:lnTo>
                      <a:lnTo>
                        <a:pt x="3930650" y="2819400"/>
                      </a:lnTo>
                      <a:lnTo>
                        <a:pt x="3949700" y="2908300"/>
                      </a:lnTo>
                      <a:lnTo>
                        <a:pt x="4025900" y="2965450"/>
                      </a:lnTo>
                      <a:lnTo>
                        <a:pt x="4088606" y="3019425"/>
                      </a:lnTo>
                      <a:lnTo>
                        <a:pt x="4143375" y="3086100"/>
                      </a:lnTo>
                      <a:lnTo>
                        <a:pt x="4229100" y="3143250"/>
                      </a:lnTo>
                      <a:lnTo>
                        <a:pt x="4343400" y="3200400"/>
                      </a:lnTo>
                      <a:lnTo>
                        <a:pt x="4503738" y="3205163"/>
                      </a:lnTo>
                      <a:lnTo>
                        <a:pt x="4575175" y="3248819"/>
                      </a:lnTo>
                      <a:lnTo>
                        <a:pt x="4540250" y="3346450"/>
                      </a:lnTo>
                      <a:lnTo>
                        <a:pt x="4591050" y="3397250"/>
                      </a:lnTo>
                      <a:lnTo>
                        <a:pt x="4595812" y="3435350"/>
                      </a:lnTo>
                      <a:lnTo>
                        <a:pt x="4616450" y="3473450"/>
                      </a:lnTo>
                      <a:lnTo>
                        <a:pt x="4508500" y="3454400"/>
                      </a:lnTo>
                      <a:lnTo>
                        <a:pt x="4425950" y="3454400"/>
                      </a:lnTo>
                      <a:lnTo>
                        <a:pt x="4381500" y="3492500"/>
                      </a:lnTo>
                      <a:lnTo>
                        <a:pt x="4362450" y="3543300"/>
                      </a:lnTo>
                      <a:lnTo>
                        <a:pt x="4375150" y="3587750"/>
                      </a:lnTo>
                      <a:lnTo>
                        <a:pt x="4254500" y="3619500"/>
                      </a:lnTo>
                      <a:lnTo>
                        <a:pt x="4203700" y="3562350"/>
                      </a:lnTo>
                      <a:lnTo>
                        <a:pt x="4178300" y="3505200"/>
                      </a:lnTo>
                      <a:lnTo>
                        <a:pt x="4133850" y="3505200"/>
                      </a:lnTo>
                      <a:lnTo>
                        <a:pt x="4127500" y="3575050"/>
                      </a:lnTo>
                      <a:lnTo>
                        <a:pt x="4019550" y="3556000"/>
                      </a:lnTo>
                      <a:lnTo>
                        <a:pt x="3978275" y="3617119"/>
                      </a:lnTo>
                      <a:lnTo>
                        <a:pt x="3949700" y="3708400"/>
                      </a:lnTo>
                      <a:lnTo>
                        <a:pt x="3949700" y="3708400"/>
                      </a:lnTo>
                      <a:lnTo>
                        <a:pt x="3835400" y="3722687"/>
                      </a:lnTo>
                      <a:lnTo>
                        <a:pt x="3797300" y="3835400"/>
                      </a:lnTo>
                      <a:lnTo>
                        <a:pt x="3733800" y="3841750"/>
                      </a:lnTo>
                      <a:lnTo>
                        <a:pt x="3740150" y="4135438"/>
                      </a:lnTo>
                      <a:lnTo>
                        <a:pt x="3638550" y="4203700"/>
                      </a:lnTo>
                      <a:lnTo>
                        <a:pt x="3511550" y="4038600"/>
                      </a:lnTo>
                      <a:lnTo>
                        <a:pt x="3473450" y="4032250"/>
                      </a:lnTo>
                      <a:lnTo>
                        <a:pt x="3441700" y="4089400"/>
                      </a:lnTo>
                      <a:lnTo>
                        <a:pt x="3397250" y="4127500"/>
                      </a:lnTo>
                      <a:lnTo>
                        <a:pt x="3314700" y="4121150"/>
                      </a:lnTo>
                      <a:lnTo>
                        <a:pt x="3225800" y="4095750"/>
                      </a:lnTo>
                      <a:lnTo>
                        <a:pt x="3194050" y="4038600"/>
                      </a:lnTo>
                      <a:lnTo>
                        <a:pt x="3130550" y="4070350"/>
                      </a:lnTo>
                      <a:lnTo>
                        <a:pt x="3054350" y="4032250"/>
                      </a:lnTo>
                      <a:lnTo>
                        <a:pt x="2882900" y="4222750"/>
                      </a:lnTo>
                      <a:lnTo>
                        <a:pt x="2819400" y="4203700"/>
                      </a:lnTo>
                      <a:lnTo>
                        <a:pt x="2898775" y="4117975"/>
                      </a:lnTo>
                      <a:lnTo>
                        <a:pt x="2832100" y="4102100"/>
                      </a:lnTo>
                      <a:lnTo>
                        <a:pt x="2832100" y="4013200"/>
                      </a:lnTo>
                      <a:lnTo>
                        <a:pt x="2882900" y="3956050"/>
                      </a:lnTo>
                      <a:lnTo>
                        <a:pt x="2813050" y="3943350"/>
                      </a:lnTo>
                      <a:lnTo>
                        <a:pt x="2749550" y="3987800"/>
                      </a:lnTo>
                      <a:lnTo>
                        <a:pt x="2743200" y="3943350"/>
                      </a:lnTo>
                      <a:lnTo>
                        <a:pt x="2806700" y="3867150"/>
                      </a:lnTo>
                      <a:lnTo>
                        <a:pt x="2800350" y="3835400"/>
                      </a:lnTo>
                      <a:lnTo>
                        <a:pt x="2889250" y="3733800"/>
                      </a:lnTo>
                      <a:lnTo>
                        <a:pt x="2927350" y="3657600"/>
                      </a:lnTo>
                      <a:lnTo>
                        <a:pt x="2933700" y="3600450"/>
                      </a:lnTo>
                      <a:lnTo>
                        <a:pt x="3035300" y="3448050"/>
                      </a:lnTo>
                      <a:lnTo>
                        <a:pt x="2861468" y="3317081"/>
                      </a:lnTo>
                      <a:lnTo>
                        <a:pt x="2984500" y="3149600"/>
                      </a:lnTo>
                      <a:lnTo>
                        <a:pt x="2965450" y="3117850"/>
                      </a:lnTo>
                      <a:lnTo>
                        <a:pt x="2933700" y="3111500"/>
                      </a:lnTo>
                      <a:lnTo>
                        <a:pt x="2908300" y="3155950"/>
                      </a:lnTo>
                      <a:lnTo>
                        <a:pt x="2755900" y="3098800"/>
                      </a:lnTo>
                      <a:lnTo>
                        <a:pt x="2705100" y="3092450"/>
                      </a:lnTo>
                      <a:lnTo>
                        <a:pt x="2622550" y="3149600"/>
                      </a:lnTo>
                      <a:lnTo>
                        <a:pt x="2571750" y="3111500"/>
                      </a:lnTo>
                      <a:lnTo>
                        <a:pt x="2501900" y="3149600"/>
                      </a:lnTo>
                      <a:lnTo>
                        <a:pt x="2514600" y="3213100"/>
                      </a:lnTo>
                      <a:lnTo>
                        <a:pt x="2482850" y="3352800"/>
                      </a:lnTo>
                      <a:lnTo>
                        <a:pt x="2400300" y="3333750"/>
                      </a:lnTo>
                      <a:lnTo>
                        <a:pt x="2381250" y="3429000"/>
                      </a:lnTo>
                      <a:lnTo>
                        <a:pt x="2381250" y="3511550"/>
                      </a:lnTo>
                      <a:lnTo>
                        <a:pt x="2381250" y="3619500"/>
                      </a:lnTo>
                      <a:lnTo>
                        <a:pt x="2406650" y="3695700"/>
                      </a:lnTo>
                      <a:lnTo>
                        <a:pt x="2444750" y="3740150"/>
                      </a:lnTo>
                      <a:lnTo>
                        <a:pt x="2476500" y="3771900"/>
                      </a:lnTo>
                      <a:cubicBezTo>
                        <a:pt x="2448189" y="3786981"/>
                        <a:pt x="2434167" y="3816351"/>
                        <a:pt x="2391568" y="3817144"/>
                      </a:cubicBezTo>
                      <a:lnTo>
                        <a:pt x="2388393" y="3773488"/>
                      </a:lnTo>
                      <a:lnTo>
                        <a:pt x="2355056" y="3771106"/>
                      </a:lnTo>
                      <a:lnTo>
                        <a:pt x="2298700" y="3670300"/>
                      </a:lnTo>
                      <a:lnTo>
                        <a:pt x="2190750" y="3676650"/>
                      </a:lnTo>
                      <a:lnTo>
                        <a:pt x="2146300" y="3632200"/>
                      </a:lnTo>
                      <a:lnTo>
                        <a:pt x="2178050" y="3556000"/>
                      </a:lnTo>
                      <a:lnTo>
                        <a:pt x="2222500" y="3473450"/>
                      </a:lnTo>
                      <a:lnTo>
                        <a:pt x="2228850" y="3397250"/>
                      </a:lnTo>
                      <a:lnTo>
                        <a:pt x="2190750" y="3340100"/>
                      </a:lnTo>
                      <a:lnTo>
                        <a:pt x="2139950" y="3340100"/>
                      </a:lnTo>
                      <a:lnTo>
                        <a:pt x="2209800" y="3295650"/>
                      </a:lnTo>
                      <a:lnTo>
                        <a:pt x="2317750" y="3238500"/>
                      </a:lnTo>
                      <a:lnTo>
                        <a:pt x="2336800" y="3143250"/>
                      </a:lnTo>
                      <a:lnTo>
                        <a:pt x="2355850" y="3092450"/>
                      </a:lnTo>
                      <a:lnTo>
                        <a:pt x="2432050" y="3035300"/>
                      </a:lnTo>
                      <a:lnTo>
                        <a:pt x="2368550" y="2952750"/>
                      </a:lnTo>
                      <a:lnTo>
                        <a:pt x="2311400" y="2978150"/>
                      </a:lnTo>
                      <a:lnTo>
                        <a:pt x="2203450" y="2965450"/>
                      </a:lnTo>
                      <a:lnTo>
                        <a:pt x="2139950" y="2952750"/>
                      </a:lnTo>
                      <a:lnTo>
                        <a:pt x="2082800" y="2844800"/>
                      </a:lnTo>
                      <a:lnTo>
                        <a:pt x="2012950" y="2819400"/>
                      </a:lnTo>
                      <a:lnTo>
                        <a:pt x="1898650" y="2832100"/>
                      </a:lnTo>
                      <a:lnTo>
                        <a:pt x="1828800" y="2870200"/>
                      </a:lnTo>
                      <a:lnTo>
                        <a:pt x="1758950" y="2857500"/>
                      </a:lnTo>
                      <a:lnTo>
                        <a:pt x="1797050" y="2762250"/>
                      </a:lnTo>
                      <a:lnTo>
                        <a:pt x="1720850" y="2730500"/>
                      </a:lnTo>
                      <a:lnTo>
                        <a:pt x="1676400" y="2730500"/>
                      </a:lnTo>
                      <a:lnTo>
                        <a:pt x="1631950" y="2711450"/>
                      </a:lnTo>
                      <a:lnTo>
                        <a:pt x="1593850" y="2806700"/>
                      </a:lnTo>
                      <a:lnTo>
                        <a:pt x="1581150" y="2743200"/>
                      </a:lnTo>
                      <a:lnTo>
                        <a:pt x="1555750" y="2673350"/>
                      </a:lnTo>
                      <a:lnTo>
                        <a:pt x="1530350" y="2711450"/>
                      </a:lnTo>
                      <a:lnTo>
                        <a:pt x="1517650" y="2654300"/>
                      </a:lnTo>
                      <a:lnTo>
                        <a:pt x="1473200" y="2635250"/>
                      </a:lnTo>
                      <a:lnTo>
                        <a:pt x="1397000" y="2603500"/>
                      </a:lnTo>
                      <a:lnTo>
                        <a:pt x="1308100" y="2667000"/>
                      </a:lnTo>
                      <a:lnTo>
                        <a:pt x="1200150" y="2584450"/>
                      </a:lnTo>
                      <a:lnTo>
                        <a:pt x="1127125" y="2593975"/>
                      </a:lnTo>
                      <a:lnTo>
                        <a:pt x="1046162" y="2597150"/>
                      </a:lnTo>
                      <a:lnTo>
                        <a:pt x="1011238" y="2541588"/>
                      </a:lnTo>
                      <a:cubicBezTo>
                        <a:pt x="1010709" y="2515659"/>
                        <a:pt x="1010179" y="2489729"/>
                        <a:pt x="1009650" y="2463800"/>
                      </a:cubicBezTo>
                      <a:lnTo>
                        <a:pt x="1066800" y="2413000"/>
                      </a:lnTo>
                      <a:lnTo>
                        <a:pt x="1028700" y="2368550"/>
                      </a:lnTo>
                      <a:lnTo>
                        <a:pt x="990600" y="2343150"/>
                      </a:lnTo>
                      <a:lnTo>
                        <a:pt x="889000" y="2324100"/>
                      </a:lnTo>
                      <a:lnTo>
                        <a:pt x="787400" y="2311400"/>
                      </a:lnTo>
                      <a:lnTo>
                        <a:pt x="777875" y="2245519"/>
                      </a:lnTo>
                      <a:lnTo>
                        <a:pt x="805656" y="2173288"/>
                      </a:lnTo>
                    </a:path>
                  </a:pathLst>
                </a:custGeom>
                <a:solidFill>
                  <a:srgbClr val="FFFFFF">
                    <a:alpha val="34118"/>
                  </a:srgbClr>
                </a:solidFill>
                <a:ln w="19050">
                  <a:solidFill>
                    <a:schemeClr val="accent5">
                      <a:lumMod val="50000"/>
                    </a:schemeClr>
                  </a:solidFill>
                  <a:prstDash val="soli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  <p:sp>
            <p:nvSpPr>
              <p:cNvPr id="24" name="Полилиния 23"/>
              <p:cNvSpPr/>
              <p:nvPr/>
            </p:nvSpPr>
            <p:spPr>
              <a:xfrm>
                <a:off x="3698240" y="2580640"/>
                <a:ext cx="1530273" cy="1910081"/>
              </a:xfrm>
              <a:custGeom>
                <a:avLst/>
                <a:gdLst>
                  <a:gd name="connsiteX0" fmla="*/ 162560 w 1473200"/>
                  <a:gd name="connsiteY0" fmla="*/ 548640 h 1910080"/>
                  <a:gd name="connsiteX1" fmla="*/ 203200 w 1473200"/>
                  <a:gd name="connsiteY1" fmla="*/ 406400 h 1910080"/>
                  <a:gd name="connsiteX2" fmla="*/ 274320 w 1473200"/>
                  <a:gd name="connsiteY2" fmla="*/ 294640 h 1910080"/>
                  <a:gd name="connsiteX3" fmla="*/ 416560 w 1473200"/>
                  <a:gd name="connsiteY3" fmla="*/ 193040 h 1910080"/>
                  <a:gd name="connsiteX4" fmla="*/ 477520 w 1473200"/>
                  <a:gd name="connsiteY4" fmla="*/ 172720 h 1910080"/>
                  <a:gd name="connsiteX5" fmla="*/ 518160 w 1473200"/>
                  <a:gd name="connsiteY5" fmla="*/ 111760 h 1910080"/>
                  <a:gd name="connsiteX6" fmla="*/ 609600 w 1473200"/>
                  <a:gd name="connsiteY6" fmla="*/ 60960 h 1910080"/>
                  <a:gd name="connsiteX7" fmla="*/ 711200 w 1473200"/>
                  <a:gd name="connsiteY7" fmla="*/ 30480 h 1910080"/>
                  <a:gd name="connsiteX8" fmla="*/ 751840 w 1473200"/>
                  <a:gd name="connsiteY8" fmla="*/ 0 h 1910080"/>
                  <a:gd name="connsiteX9" fmla="*/ 873760 w 1473200"/>
                  <a:gd name="connsiteY9" fmla="*/ 0 h 1910080"/>
                  <a:gd name="connsiteX10" fmla="*/ 995680 w 1473200"/>
                  <a:gd name="connsiteY10" fmla="*/ 30480 h 1910080"/>
                  <a:gd name="connsiteX11" fmla="*/ 1117600 w 1473200"/>
                  <a:gd name="connsiteY11" fmla="*/ 91440 h 1910080"/>
                  <a:gd name="connsiteX12" fmla="*/ 1209040 w 1473200"/>
                  <a:gd name="connsiteY12" fmla="*/ 162560 h 1910080"/>
                  <a:gd name="connsiteX13" fmla="*/ 1209040 w 1473200"/>
                  <a:gd name="connsiteY13" fmla="*/ 162560 h 1910080"/>
                  <a:gd name="connsiteX14" fmla="*/ 1280160 w 1473200"/>
                  <a:gd name="connsiteY14" fmla="*/ 325120 h 1910080"/>
                  <a:gd name="connsiteX15" fmla="*/ 1290320 w 1473200"/>
                  <a:gd name="connsiteY15" fmla="*/ 447040 h 1910080"/>
                  <a:gd name="connsiteX16" fmla="*/ 1310640 w 1473200"/>
                  <a:gd name="connsiteY16" fmla="*/ 508000 h 1910080"/>
                  <a:gd name="connsiteX17" fmla="*/ 1361440 w 1473200"/>
                  <a:gd name="connsiteY17" fmla="*/ 619760 h 1910080"/>
                  <a:gd name="connsiteX18" fmla="*/ 1371600 w 1473200"/>
                  <a:gd name="connsiteY18" fmla="*/ 762000 h 1910080"/>
                  <a:gd name="connsiteX19" fmla="*/ 1432560 w 1473200"/>
                  <a:gd name="connsiteY19" fmla="*/ 985520 h 1910080"/>
                  <a:gd name="connsiteX20" fmla="*/ 1442720 w 1473200"/>
                  <a:gd name="connsiteY20" fmla="*/ 1137920 h 1910080"/>
                  <a:gd name="connsiteX21" fmla="*/ 1473200 w 1473200"/>
                  <a:gd name="connsiteY21" fmla="*/ 1310640 h 1910080"/>
                  <a:gd name="connsiteX22" fmla="*/ 1473200 w 1473200"/>
                  <a:gd name="connsiteY22" fmla="*/ 1493520 h 1910080"/>
                  <a:gd name="connsiteX23" fmla="*/ 1432560 w 1473200"/>
                  <a:gd name="connsiteY23" fmla="*/ 1564640 h 1910080"/>
                  <a:gd name="connsiteX24" fmla="*/ 1371600 w 1473200"/>
                  <a:gd name="connsiteY24" fmla="*/ 1595120 h 1910080"/>
                  <a:gd name="connsiteX25" fmla="*/ 1310640 w 1473200"/>
                  <a:gd name="connsiteY25" fmla="*/ 1635760 h 1910080"/>
                  <a:gd name="connsiteX26" fmla="*/ 1270000 w 1473200"/>
                  <a:gd name="connsiteY26" fmla="*/ 1717040 h 1910080"/>
                  <a:gd name="connsiteX27" fmla="*/ 1219200 w 1473200"/>
                  <a:gd name="connsiteY27" fmla="*/ 1767840 h 1910080"/>
                  <a:gd name="connsiteX28" fmla="*/ 1178560 w 1473200"/>
                  <a:gd name="connsiteY28" fmla="*/ 1808480 h 1910080"/>
                  <a:gd name="connsiteX29" fmla="*/ 1005840 w 1473200"/>
                  <a:gd name="connsiteY29" fmla="*/ 1869440 h 1910080"/>
                  <a:gd name="connsiteX30" fmla="*/ 924560 w 1473200"/>
                  <a:gd name="connsiteY30" fmla="*/ 1869440 h 1910080"/>
                  <a:gd name="connsiteX31" fmla="*/ 772160 w 1473200"/>
                  <a:gd name="connsiteY31" fmla="*/ 1910080 h 1910080"/>
                  <a:gd name="connsiteX32" fmla="*/ 680720 w 1473200"/>
                  <a:gd name="connsiteY32" fmla="*/ 1818640 h 1910080"/>
                  <a:gd name="connsiteX33" fmla="*/ 609600 w 1473200"/>
                  <a:gd name="connsiteY33" fmla="*/ 1747520 h 1910080"/>
                  <a:gd name="connsiteX34" fmla="*/ 487680 w 1473200"/>
                  <a:gd name="connsiteY34" fmla="*/ 1747520 h 1910080"/>
                  <a:gd name="connsiteX35" fmla="*/ 436880 w 1473200"/>
                  <a:gd name="connsiteY35" fmla="*/ 1757680 h 1910080"/>
                  <a:gd name="connsiteX36" fmla="*/ 345440 w 1473200"/>
                  <a:gd name="connsiteY36" fmla="*/ 1778000 h 1910080"/>
                  <a:gd name="connsiteX37" fmla="*/ 304800 w 1473200"/>
                  <a:gd name="connsiteY37" fmla="*/ 1788160 h 1910080"/>
                  <a:gd name="connsiteX38" fmla="*/ 213360 w 1473200"/>
                  <a:gd name="connsiteY38" fmla="*/ 1757680 h 1910080"/>
                  <a:gd name="connsiteX39" fmla="*/ 111760 w 1473200"/>
                  <a:gd name="connsiteY39" fmla="*/ 1717040 h 1910080"/>
                  <a:gd name="connsiteX40" fmla="*/ 111760 w 1473200"/>
                  <a:gd name="connsiteY40" fmla="*/ 1717040 h 1910080"/>
                  <a:gd name="connsiteX41" fmla="*/ 0 w 1473200"/>
                  <a:gd name="connsiteY41" fmla="*/ 1615440 h 1910080"/>
                  <a:gd name="connsiteX42" fmla="*/ 0 w 1473200"/>
                  <a:gd name="connsiteY42" fmla="*/ 1554480 h 1910080"/>
                  <a:gd name="connsiteX43" fmla="*/ 50800 w 1473200"/>
                  <a:gd name="connsiteY43" fmla="*/ 1534160 h 1910080"/>
                  <a:gd name="connsiteX44" fmla="*/ 111760 w 1473200"/>
                  <a:gd name="connsiteY44" fmla="*/ 1432560 h 1910080"/>
                  <a:gd name="connsiteX45" fmla="*/ 121920 w 1473200"/>
                  <a:gd name="connsiteY45" fmla="*/ 1341120 h 1910080"/>
                  <a:gd name="connsiteX46" fmla="*/ 203200 w 1473200"/>
                  <a:gd name="connsiteY46" fmla="*/ 1290320 h 1910080"/>
                  <a:gd name="connsiteX47" fmla="*/ 274320 w 1473200"/>
                  <a:gd name="connsiteY47" fmla="*/ 1249680 h 1910080"/>
                  <a:gd name="connsiteX48" fmla="*/ 304800 w 1473200"/>
                  <a:gd name="connsiteY48" fmla="*/ 1148080 h 1910080"/>
                  <a:gd name="connsiteX49" fmla="*/ 304800 w 1473200"/>
                  <a:gd name="connsiteY49" fmla="*/ 1107440 h 1910080"/>
                  <a:gd name="connsiteX50" fmla="*/ 416560 w 1473200"/>
                  <a:gd name="connsiteY50" fmla="*/ 1107440 h 1910080"/>
                  <a:gd name="connsiteX51" fmla="*/ 416560 w 1473200"/>
                  <a:gd name="connsiteY51" fmla="*/ 1107440 h 1910080"/>
                  <a:gd name="connsiteX52" fmla="*/ 416560 w 1473200"/>
                  <a:gd name="connsiteY52" fmla="*/ 1107440 h 1910080"/>
                  <a:gd name="connsiteX53" fmla="*/ 386080 w 1473200"/>
                  <a:gd name="connsiteY53" fmla="*/ 1036320 h 1910080"/>
                  <a:gd name="connsiteX54" fmla="*/ 335280 w 1473200"/>
                  <a:gd name="connsiteY54" fmla="*/ 975360 h 1910080"/>
                  <a:gd name="connsiteX55" fmla="*/ 264160 w 1473200"/>
                  <a:gd name="connsiteY55" fmla="*/ 833120 h 1910080"/>
                  <a:gd name="connsiteX56" fmla="*/ 264160 w 1473200"/>
                  <a:gd name="connsiteY56" fmla="*/ 833120 h 1910080"/>
                  <a:gd name="connsiteX57" fmla="*/ 335280 w 1473200"/>
                  <a:gd name="connsiteY57" fmla="*/ 772160 h 1910080"/>
                  <a:gd name="connsiteX58" fmla="*/ 396240 w 1473200"/>
                  <a:gd name="connsiteY58" fmla="*/ 772160 h 1910080"/>
                  <a:gd name="connsiteX59" fmla="*/ 396240 w 1473200"/>
                  <a:gd name="connsiteY59" fmla="*/ 772160 h 1910080"/>
                  <a:gd name="connsiteX60" fmla="*/ 396240 w 1473200"/>
                  <a:gd name="connsiteY60" fmla="*/ 772160 h 1910080"/>
                  <a:gd name="connsiteX61" fmla="*/ 304800 w 1473200"/>
                  <a:gd name="connsiteY61" fmla="*/ 701040 h 1910080"/>
                  <a:gd name="connsiteX62" fmla="*/ 284480 w 1473200"/>
                  <a:gd name="connsiteY62" fmla="*/ 660400 h 1910080"/>
                  <a:gd name="connsiteX63" fmla="*/ 284480 w 1473200"/>
                  <a:gd name="connsiteY63" fmla="*/ 660400 h 1910080"/>
                  <a:gd name="connsiteX64" fmla="*/ 345440 w 1473200"/>
                  <a:gd name="connsiteY64" fmla="*/ 599440 h 1910080"/>
                  <a:gd name="connsiteX65" fmla="*/ 345440 w 1473200"/>
                  <a:gd name="connsiteY65" fmla="*/ 599440 h 1910080"/>
                  <a:gd name="connsiteX66" fmla="*/ 243840 w 1473200"/>
                  <a:gd name="connsiteY66" fmla="*/ 579120 h 1910080"/>
                  <a:gd name="connsiteX67" fmla="*/ 162560 w 1473200"/>
                  <a:gd name="connsiteY67" fmla="*/ 548640 h 1910080"/>
                  <a:gd name="connsiteX0" fmla="*/ 162560 w 1473200"/>
                  <a:gd name="connsiteY0" fmla="*/ 548640 h 1910080"/>
                  <a:gd name="connsiteX1" fmla="*/ 203200 w 1473200"/>
                  <a:gd name="connsiteY1" fmla="*/ 406400 h 1910080"/>
                  <a:gd name="connsiteX2" fmla="*/ 274320 w 1473200"/>
                  <a:gd name="connsiteY2" fmla="*/ 294640 h 1910080"/>
                  <a:gd name="connsiteX3" fmla="*/ 416560 w 1473200"/>
                  <a:gd name="connsiteY3" fmla="*/ 193040 h 1910080"/>
                  <a:gd name="connsiteX4" fmla="*/ 477520 w 1473200"/>
                  <a:gd name="connsiteY4" fmla="*/ 172720 h 1910080"/>
                  <a:gd name="connsiteX5" fmla="*/ 518160 w 1473200"/>
                  <a:gd name="connsiteY5" fmla="*/ 111760 h 1910080"/>
                  <a:gd name="connsiteX6" fmla="*/ 609600 w 1473200"/>
                  <a:gd name="connsiteY6" fmla="*/ 60960 h 1910080"/>
                  <a:gd name="connsiteX7" fmla="*/ 711200 w 1473200"/>
                  <a:gd name="connsiteY7" fmla="*/ 30480 h 1910080"/>
                  <a:gd name="connsiteX8" fmla="*/ 751840 w 1473200"/>
                  <a:gd name="connsiteY8" fmla="*/ 0 h 1910080"/>
                  <a:gd name="connsiteX9" fmla="*/ 873760 w 1473200"/>
                  <a:gd name="connsiteY9" fmla="*/ 0 h 1910080"/>
                  <a:gd name="connsiteX10" fmla="*/ 995680 w 1473200"/>
                  <a:gd name="connsiteY10" fmla="*/ 30480 h 1910080"/>
                  <a:gd name="connsiteX11" fmla="*/ 1117600 w 1473200"/>
                  <a:gd name="connsiteY11" fmla="*/ 91440 h 1910080"/>
                  <a:gd name="connsiteX12" fmla="*/ 1209040 w 1473200"/>
                  <a:gd name="connsiteY12" fmla="*/ 162560 h 1910080"/>
                  <a:gd name="connsiteX13" fmla="*/ 1209040 w 1473200"/>
                  <a:gd name="connsiteY13" fmla="*/ 162560 h 1910080"/>
                  <a:gd name="connsiteX14" fmla="*/ 1280160 w 1473200"/>
                  <a:gd name="connsiteY14" fmla="*/ 325120 h 1910080"/>
                  <a:gd name="connsiteX15" fmla="*/ 1356920 w 1473200"/>
                  <a:gd name="connsiteY15" fmla="*/ 402001 h 1910080"/>
                  <a:gd name="connsiteX16" fmla="*/ 1290320 w 1473200"/>
                  <a:gd name="connsiteY16" fmla="*/ 447040 h 1910080"/>
                  <a:gd name="connsiteX17" fmla="*/ 1310640 w 1473200"/>
                  <a:gd name="connsiteY17" fmla="*/ 508000 h 1910080"/>
                  <a:gd name="connsiteX18" fmla="*/ 1361440 w 1473200"/>
                  <a:gd name="connsiteY18" fmla="*/ 619760 h 1910080"/>
                  <a:gd name="connsiteX19" fmla="*/ 1371600 w 1473200"/>
                  <a:gd name="connsiteY19" fmla="*/ 762000 h 1910080"/>
                  <a:gd name="connsiteX20" fmla="*/ 1432560 w 1473200"/>
                  <a:gd name="connsiteY20" fmla="*/ 985520 h 1910080"/>
                  <a:gd name="connsiteX21" fmla="*/ 1442720 w 1473200"/>
                  <a:gd name="connsiteY21" fmla="*/ 1137920 h 1910080"/>
                  <a:gd name="connsiteX22" fmla="*/ 1473200 w 1473200"/>
                  <a:gd name="connsiteY22" fmla="*/ 1310640 h 1910080"/>
                  <a:gd name="connsiteX23" fmla="*/ 1473200 w 1473200"/>
                  <a:gd name="connsiteY23" fmla="*/ 1493520 h 1910080"/>
                  <a:gd name="connsiteX24" fmla="*/ 1432560 w 1473200"/>
                  <a:gd name="connsiteY24" fmla="*/ 1564640 h 1910080"/>
                  <a:gd name="connsiteX25" fmla="*/ 1371600 w 1473200"/>
                  <a:gd name="connsiteY25" fmla="*/ 1595120 h 1910080"/>
                  <a:gd name="connsiteX26" fmla="*/ 1310640 w 1473200"/>
                  <a:gd name="connsiteY26" fmla="*/ 1635760 h 1910080"/>
                  <a:gd name="connsiteX27" fmla="*/ 1270000 w 1473200"/>
                  <a:gd name="connsiteY27" fmla="*/ 1717040 h 1910080"/>
                  <a:gd name="connsiteX28" fmla="*/ 1219200 w 1473200"/>
                  <a:gd name="connsiteY28" fmla="*/ 1767840 h 1910080"/>
                  <a:gd name="connsiteX29" fmla="*/ 1178560 w 1473200"/>
                  <a:gd name="connsiteY29" fmla="*/ 1808480 h 1910080"/>
                  <a:gd name="connsiteX30" fmla="*/ 1005840 w 1473200"/>
                  <a:gd name="connsiteY30" fmla="*/ 1869440 h 1910080"/>
                  <a:gd name="connsiteX31" fmla="*/ 924560 w 1473200"/>
                  <a:gd name="connsiteY31" fmla="*/ 1869440 h 1910080"/>
                  <a:gd name="connsiteX32" fmla="*/ 772160 w 1473200"/>
                  <a:gd name="connsiteY32" fmla="*/ 1910080 h 1910080"/>
                  <a:gd name="connsiteX33" fmla="*/ 680720 w 1473200"/>
                  <a:gd name="connsiteY33" fmla="*/ 1818640 h 1910080"/>
                  <a:gd name="connsiteX34" fmla="*/ 609600 w 1473200"/>
                  <a:gd name="connsiteY34" fmla="*/ 1747520 h 1910080"/>
                  <a:gd name="connsiteX35" fmla="*/ 487680 w 1473200"/>
                  <a:gd name="connsiteY35" fmla="*/ 1747520 h 1910080"/>
                  <a:gd name="connsiteX36" fmla="*/ 436880 w 1473200"/>
                  <a:gd name="connsiteY36" fmla="*/ 1757680 h 1910080"/>
                  <a:gd name="connsiteX37" fmla="*/ 345440 w 1473200"/>
                  <a:gd name="connsiteY37" fmla="*/ 1778000 h 1910080"/>
                  <a:gd name="connsiteX38" fmla="*/ 304800 w 1473200"/>
                  <a:gd name="connsiteY38" fmla="*/ 1788160 h 1910080"/>
                  <a:gd name="connsiteX39" fmla="*/ 213360 w 1473200"/>
                  <a:gd name="connsiteY39" fmla="*/ 1757680 h 1910080"/>
                  <a:gd name="connsiteX40" fmla="*/ 111760 w 1473200"/>
                  <a:gd name="connsiteY40" fmla="*/ 1717040 h 1910080"/>
                  <a:gd name="connsiteX41" fmla="*/ 111760 w 1473200"/>
                  <a:gd name="connsiteY41" fmla="*/ 1717040 h 1910080"/>
                  <a:gd name="connsiteX42" fmla="*/ 0 w 1473200"/>
                  <a:gd name="connsiteY42" fmla="*/ 1615440 h 1910080"/>
                  <a:gd name="connsiteX43" fmla="*/ 0 w 1473200"/>
                  <a:gd name="connsiteY43" fmla="*/ 1554480 h 1910080"/>
                  <a:gd name="connsiteX44" fmla="*/ 50800 w 1473200"/>
                  <a:gd name="connsiteY44" fmla="*/ 1534160 h 1910080"/>
                  <a:gd name="connsiteX45" fmla="*/ 111760 w 1473200"/>
                  <a:gd name="connsiteY45" fmla="*/ 1432560 h 1910080"/>
                  <a:gd name="connsiteX46" fmla="*/ 121920 w 1473200"/>
                  <a:gd name="connsiteY46" fmla="*/ 1341120 h 1910080"/>
                  <a:gd name="connsiteX47" fmla="*/ 203200 w 1473200"/>
                  <a:gd name="connsiteY47" fmla="*/ 1290320 h 1910080"/>
                  <a:gd name="connsiteX48" fmla="*/ 274320 w 1473200"/>
                  <a:gd name="connsiteY48" fmla="*/ 1249680 h 1910080"/>
                  <a:gd name="connsiteX49" fmla="*/ 304800 w 1473200"/>
                  <a:gd name="connsiteY49" fmla="*/ 1148080 h 1910080"/>
                  <a:gd name="connsiteX50" fmla="*/ 304800 w 1473200"/>
                  <a:gd name="connsiteY50" fmla="*/ 1107440 h 1910080"/>
                  <a:gd name="connsiteX51" fmla="*/ 416560 w 1473200"/>
                  <a:gd name="connsiteY51" fmla="*/ 1107440 h 1910080"/>
                  <a:gd name="connsiteX52" fmla="*/ 416560 w 1473200"/>
                  <a:gd name="connsiteY52" fmla="*/ 1107440 h 1910080"/>
                  <a:gd name="connsiteX53" fmla="*/ 416560 w 1473200"/>
                  <a:gd name="connsiteY53" fmla="*/ 1107440 h 1910080"/>
                  <a:gd name="connsiteX54" fmla="*/ 386080 w 1473200"/>
                  <a:gd name="connsiteY54" fmla="*/ 1036320 h 1910080"/>
                  <a:gd name="connsiteX55" fmla="*/ 335280 w 1473200"/>
                  <a:gd name="connsiteY55" fmla="*/ 975360 h 1910080"/>
                  <a:gd name="connsiteX56" fmla="*/ 264160 w 1473200"/>
                  <a:gd name="connsiteY56" fmla="*/ 833120 h 1910080"/>
                  <a:gd name="connsiteX57" fmla="*/ 264160 w 1473200"/>
                  <a:gd name="connsiteY57" fmla="*/ 833120 h 1910080"/>
                  <a:gd name="connsiteX58" fmla="*/ 335280 w 1473200"/>
                  <a:gd name="connsiteY58" fmla="*/ 772160 h 1910080"/>
                  <a:gd name="connsiteX59" fmla="*/ 396240 w 1473200"/>
                  <a:gd name="connsiteY59" fmla="*/ 772160 h 1910080"/>
                  <a:gd name="connsiteX60" fmla="*/ 396240 w 1473200"/>
                  <a:gd name="connsiteY60" fmla="*/ 772160 h 1910080"/>
                  <a:gd name="connsiteX61" fmla="*/ 396240 w 1473200"/>
                  <a:gd name="connsiteY61" fmla="*/ 772160 h 1910080"/>
                  <a:gd name="connsiteX62" fmla="*/ 304800 w 1473200"/>
                  <a:gd name="connsiteY62" fmla="*/ 701040 h 1910080"/>
                  <a:gd name="connsiteX63" fmla="*/ 284480 w 1473200"/>
                  <a:gd name="connsiteY63" fmla="*/ 660400 h 1910080"/>
                  <a:gd name="connsiteX64" fmla="*/ 284480 w 1473200"/>
                  <a:gd name="connsiteY64" fmla="*/ 660400 h 1910080"/>
                  <a:gd name="connsiteX65" fmla="*/ 345440 w 1473200"/>
                  <a:gd name="connsiteY65" fmla="*/ 599440 h 1910080"/>
                  <a:gd name="connsiteX66" fmla="*/ 345440 w 1473200"/>
                  <a:gd name="connsiteY66" fmla="*/ 599440 h 1910080"/>
                  <a:gd name="connsiteX67" fmla="*/ 243840 w 1473200"/>
                  <a:gd name="connsiteY67" fmla="*/ 579120 h 1910080"/>
                  <a:gd name="connsiteX68" fmla="*/ 162560 w 1473200"/>
                  <a:gd name="connsiteY68" fmla="*/ 548640 h 1910080"/>
                  <a:gd name="connsiteX0" fmla="*/ 162560 w 1473200"/>
                  <a:gd name="connsiteY0" fmla="*/ 548640 h 1910080"/>
                  <a:gd name="connsiteX1" fmla="*/ 203200 w 1473200"/>
                  <a:gd name="connsiteY1" fmla="*/ 406400 h 1910080"/>
                  <a:gd name="connsiteX2" fmla="*/ 274320 w 1473200"/>
                  <a:gd name="connsiteY2" fmla="*/ 294640 h 1910080"/>
                  <a:gd name="connsiteX3" fmla="*/ 416560 w 1473200"/>
                  <a:gd name="connsiteY3" fmla="*/ 193040 h 1910080"/>
                  <a:gd name="connsiteX4" fmla="*/ 477520 w 1473200"/>
                  <a:gd name="connsiteY4" fmla="*/ 172720 h 1910080"/>
                  <a:gd name="connsiteX5" fmla="*/ 518160 w 1473200"/>
                  <a:gd name="connsiteY5" fmla="*/ 111760 h 1910080"/>
                  <a:gd name="connsiteX6" fmla="*/ 609600 w 1473200"/>
                  <a:gd name="connsiteY6" fmla="*/ 60960 h 1910080"/>
                  <a:gd name="connsiteX7" fmla="*/ 711200 w 1473200"/>
                  <a:gd name="connsiteY7" fmla="*/ 30480 h 1910080"/>
                  <a:gd name="connsiteX8" fmla="*/ 751840 w 1473200"/>
                  <a:gd name="connsiteY8" fmla="*/ 0 h 1910080"/>
                  <a:gd name="connsiteX9" fmla="*/ 873760 w 1473200"/>
                  <a:gd name="connsiteY9" fmla="*/ 0 h 1910080"/>
                  <a:gd name="connsiteX10" fmla="*/ 995680 w 1473200"/>
                  <a:gd name="connsiteY10" fmla="*/ 30480 h 1910080"/>
                  <a:gd name="connsiteX11" fmla="*/ 1117600 w 1473200"/>
                  <a:gd name="connsiteY11" fmla="*/ 91440 h 1910080"/>
                  <a:gd name="connsiteX12" fmla="*/ 1209040 w 1473200"/>
                  <a:gd name="connsiteY12" fmla="*/ 162560 h 1910080"/>
                  <a:gd name="connsiteX13" fmla="*/ 1209040 w 1473200"/>
                  <a:gd name="connsiteY13" fmla="*/ 162560 h 1910080"/>
                  <a:gd name="connsiteX14" fmla="*/ 1280160 w 1473200"/>
                  <a:gd name="connsiteY14" fmla="*/ 325120 h 1910080"/>
                  <a:gd name="connsiteX15" fmla="*/ 1356920 w 1473200"/>
                  <a:gd name="connsiteY15" fmla="*/ 402001 h 1910080"/>
                  <a:gd name="connsiteX16" fmla="*/ 1380476 w 1473200"/>
                  <a:gd name="connsiteY16" fmla="*/ 475890 h 1910080"/>
                  <a:gd name="connsiteX17" fmla="*/ 1310640 w 1473200"/>
                  <a:gd name="connsiteY17" fmla="*/ 508000 h 1910080"/>
                  <a:gd name="connsiteX18" fmla="*/ 1361440 w 1473200"/>
                  <a:gd name="connsiteY18" fmla="*/ 619760 h 1910080"/>
                  <a:gd name="connsiteX19" fmla="*/ 1371600 w 1473200"/>
                  <a:gd name="connsiteY19" fmla="*/ 762000 h 1910080"/>
                  <a:gd name="connsiteX20" fmla="*/ 1432560 w 1473200"/>
                  <a:gd name="connsiteY20" fmla="*/ 985520 h 1910080"/>
                  <a:gd name="connsiteX21" fmla="*/ 1442720 w 1473200"/>
                  <a:gd name="connsiteY21" fmla="*/ 1137920 h 1910080"/>
                  <a:gd name="connsiteX22" fmla="*/ 1473200 w 1473200"/>
                  <a:gd name="connsiteY22" fmla="*/ 1310640 h 1910080"/>
                  <a:gd name="connsiteX23" fmla="*/ 1473200 w 1473200"/>
                  <a:gd name="connsiteY23" fmla="*/ 1493520 h 1910080"/>
                  <a:gd name="connsiteX24" fmla="*/ 1432560 w 1473200"/>
                  <a:gd name="connsiteY24" fmla="*/ 1564640 h 1910080"/>
                  <a:gd name="connsiteX25" fmla="*/ 1371600 w 1473200"/>
                  <a:gd name="connsiteY25" fmla="*/ 1595120 h 1910080"/>
                  <a:gd name="connsiteX26" fmla="*/ 1310640 w 1473200"/>
                  <a:gd name="connsiteY26" fmla="*/ 1635760 h 1910080"/>
                  <a:gd name="connsiteX27" fmla="*/ 1270000 w 1473200"/>
                  <a:gd name="connsiteY27" fmla="*/ 1717040 h 1910080"/>
                  <a:gd name="connsiteX28" fmla="*/ 1219200 w 1473200"/>
                  <a:gd name="connsiteY28" fmla="*/ 1767840 h 1910080"/>
                  <a:gd name="connsiteX29" fmla="*/ 1178560 w 1473200"/>
                  <a:gd name="connsiteY29" fmla="*/ 1808480 h 1910080"/>
                  <a:gd name="connsiteX30" fmla="*/ 1005840 w 1473200"/>
                  <a:gd name="connsiteY30" fmla="*/ 1869440 h 1910080"/>
                  <a:gd name="connsiteX31" fmla="*/ 924560 w 1473200"/>
                  <a:gd name="connsiteY31" fmla="*/ 1869440 h 1910080"/>
                  <a:gd name="connsiteX32" fmla="*/ 772160 w 1473200"/>
                  <a:gd name="connsiteY32" fmla="*/ 1910080 h 1910080"/>
                  <a:gd name="connsiteX33" fmla="*/ 680720 w 1473200"/>
                  <a:gd name="connsiteY33" fmla="*/ 1818640 h 1910080"/>
                  <a:gd name="connsiteX34" fmla="*/ 609600 w 1473200"/>
                  <a:gd name="connsiteY34" fmla="*/ 1747520 h 1910080"/>
                  <a:gd name="connsiteX35" fmla="*/ 487680 w 1473200"/>
                  <a:gd name="connsiteY35" fmla="*/ 1747520 h 1910080"/>
                  <a:gd name="connsiteX36" fmla="*/ 436880 w 1473200"/>
                  <a:gd name="connsiteY36" fmla="*/ 1757680 h 1910080"/>
                  <a:gd name="connsiteX37" fmla="*/ 345440 w 1473200"/>
                  <a:gd name="connsiteY37" fmla="*/ 1778000 h 1910080"/>
                  <a:gd name="connsiteX38" fmla="*/ 304800 w 1473200"/>
                  <a:gd name="connsiteY38" fmla="*/ 1788160 h 1910080"/>
                  <a:gd name="connsiteX39" fmla="*/ 213360 w 1473200"/>
                  <a:gd name="connsiteY39" fmla="*/ 1757680 h 1910080"/>
                  <a:gd name="connsiteX40" fmla="*/ 111760 w 1473200"/>
                  <a:gd name="connsiteY40" fmla="*/ 1717040 h 1910080"/>
                  <a:gd name="connsiteX41" fmla="*/ 111760 w 1473200"/>
                  <a:gd name="connsiteY41" fmla="*/ 1717040 h 1910080"/>
                  <a:gd name="connsiteX42" fmla="*/ 0 w 1473200"/>
                  <a:gd name="connsiteY42" fmla="*/ 1615440 h 1910080"/>
                  <a:gd name="connsiteX43" fmla="*/ 0 w 1473200"/>
                  <a:gd name="connsiteY43" fmla="*/ 1554480 h 1910080"/>
                  <a:gd name="connsiteX44" fmla="*/ 50800 w 1473200"/>
                  <a:gd name="connsiteY44" fmla="*/ 1534160 h 1910080"/>
                  <a:gd name="connsiteX45" fmla="*/ 111760 w 1473200"/>
                  <a:gd name="connsiteY45" fmla="*/ 1432560 h 1910080"/>
                  <a:gd name="connsiteX46" fmla="*/ 121920 w 1473200"/>
                  <a:gd name="connsiteY46" fmla="*/ 1341120 h 1910080"/>
                  <a:gd name="connsiteX47" fmla="*/ 203200 w 1473200"/>
                  <a:gd name="connsiteY47" fmla="*/ 1290320 h 1910080"/>
                  <a:gd name="connsiteX48" fmla="*/ 274320 w 1473200"/>
                  <a:gd name="connsiteY48" fmla="*/ 1249680 h 1910080"/>
                  <a:gd name="connsiteX49" fmla="*/ 304800 w 1473200"/>
                  <a:gd name="connsiteY49" fmla="*/ 1148080 h 1910080"/>
                  <a:gd name="connsiteX50" fmla="*/ 304800 w 1473200"/>
                  <a:gd name="connsiteY50" fmla="*/ 1107440 h 1910080"/>
                  <a:gd name="connsiteX51" fmla="*/ 416560 w 1473200"/>
                  <a:gd name="connsiteY51" fmla="*/ 1107440 h 1910080"/>
                  <a:gd name="connsiteX52" fmla="*/ 416560 w 1473200"/>
                  <a:gd name="connsiteY52" fmla="*/ 1107440 h 1910080"/>
                  <a:gd name="connsiteX53" fmla="*/ 416560 w 1473200"/>
                  <a:gd name="connsiteY53" fmla="*/ 1107440 h 1910080"/>
                  <a:gd name="connsiteX54" fmla="*/ 386080 w 1473200"/>
                  <a:gd name="connsiteY54" fmla="*/ 1036320 h 1910080"/>
                  <a:gd name="connsiteX55" fmla="*/ 335280 w 1473200"/>
                  <a:gd name="connsiteY55" fmla="*/ 975360 h 1910080"/>
                  <a:gd name="connsiteX56" fmla="*/ 264160 w 1473200"/>
                  <a:gd name="connsiteY56" fmla="*/ 833120 h 1910080"/>
                  <a:gd name="connsiteX57" fmla="*/ 264160 w 1473200"/>
                  <a:gd name="connsiteY57" fmla="*/ 833120 h 1910080"/>
                  <a:gd name="connsiteX58" fmla="*/ 335280 w 1473200"/>
                  <a:gd name="connsiteY58" fmla="*/ 772160 h 1910080"/>
                  <a:gd name="connsiteX59" fmla="*/ 396240 w 1473200"/>
                  <a:gd name="connsiteY59" fmla="*/ 772160 h 1910080"/>
                  <a:gd name="connsiteX60" fmla="*/ 396240 w 1473200"/>
                  <a:gd name="connsiteY60" fmla="*/ 772160 h 1910080"/>
                  <a:gd name="connsiteX61" fmla="*/ 396240 w 1473200"/>
                  <a:gd name="connsiteY61" fmla="*/ 772160 h 1910080"/>
                  <a:gd name="connsiteX62" fmla="*/ 304800 w 1473200"/>
                  <a:gd name="connsiteY62" fmla="*/ 701040 h 1910080"/>
                  <a:gd name="connsiteX63" fmla="*/ 284480 w 1473200"/>
                  <a:gd name="connsiteY63" fmla="*/ 660400 h 1910080"/>
                  <a:gd name="connsiteX64" fmla="*/ 284480 w 1473200"/>
                  <a:gd name="connsiteY64" fmla="*/ 660400 h 1910080"/>
                  <a:gd name="connsiteX65" fmla="*/ 345440 w 1473200"/>
                  <a:gd name="connsiteY65" fmla="*/ 599440 h 1910080"/>
                  <a:gd name="connsiteX66" fmla="*/ 345440 w 1473200"/>
                  <a:gd name="connsiteY66" fmla="*/ 599440 h 1910080"/>
                  <a:gd name="connsiteX67" fmla="*/ 243840 w 1473200"/>
                  <a:gd name="connsiteY67" fmla="*/ 579120 h 1910080"/>
                  <a:gd name="connsiteX68" fmla="*/ 162560 w 1473200"/>
                  <a:gd name="connsiteY68" fmla="*/ 548640 h 1910080"/>
                  <a:gd name="connsiteX0" fmla="*/ 162560 w 1473200"/>
                  <a:gd name="connsiteY0" fmla="*/ 548640 h 1910080"/>
                  <a:gd name="connsiteX1" fmla="*/ 203200 w 1473200"/>
                  <a:gd name="connsiteY1" fmla="*/ 406400 h 1910080"/>
                  <a:gd name="connsiteX2" fmla="*/ 274320 w 1473200"/>
                  <a:gd name="connsiteY2" fmla="*/ 294640 h 1910080"/>
                  <a:gd name="connsiteX3" fmla="*/ 416560 w 1473200"/>
                  <a:gd name="connsiteY3" fmla="*/ 193040 h 1910080"/>
                  <a:gd name="connsiteX4" fmla="*/ 477520 w 1473200"/>
                  <a:gd name="connsiteY4" fmla="*/ 172720 h 1910080"/>
                  <a:gd name="connsiteX5" fmla="*/ 518160 w 1473200"/>
                  <a:gd name="connsiteY5" fmla="*/ 111760 h 1910080"/>
                  <a:gd name="connsiteX6" fmla="*/ 609600 w 1473200"/>
                  <a:gd name="connsiteY6" fmla="*/ 60960 h 1910080"/>
                  <a:gd name="connsiteX7" fmla="*/ 711200 w 1473200"/>
                  <a:gd name="connsiteY7" fmla="*/ 30480 h 1910080"/>
                  <a:gd name="connsiteX8" fmla="*/ 751840 w 1473200"/>
                  <a:gd name="connsiteY8" fmla="*/ 0 h 1910080"/>
                  <a:gd name="connsiteX9" fmla="*/ 873760 w 1473200"/>
                  <a:gd name="connsiteY9" fmla="*/ 0 h 1910080"/>
                  <a:gd name="connsiteX10" fmla="*/ 995680 w 1473200"/>
                  <a:gd name="connsiteY10" fmla="*/ 30480 h 1910080"/>
                  <a:gd name="connsiteX11" fmla="*/ 1117600 w 1473200"/>
                  <a:gd name="connsiteY11" fmla="*/ 91440 h 1910080"/>
                  <a:gd name="connsiteX12" fmla="*/ 1209040 w 1473200"/>
                  <a:gd name="connsiteY12" fmla="*/ 162560 h 1910080"/>
                  <a:gd name="connsiteX13" fmla="*/ 1209040 w 1473200"/>
                  <a:gd name="connsiteY13" fmla="*/ 162560 h 1910080"/>
                  <a:gd name="connsiteX14" fmla="*/ 1280160 w 1473200"/>
                  <a:gd name="connsiteY14" fmla="*/ 325120 h 1910080"/>
                  <a:gd name="connsiteX15" fmla="*/ 1356920 w 1473200"/>
                  <a:gd name="connsiteY15" fmla="*/ 402001 h 1910080"/>
                  <a:gd name="connsiteX16" fmla="*/ 1380476 w 1473200"/>
                  <a:gd name="connsiteY16" fmla="*/ 475890 h 1910080"/>
                  <a:gd name="connsiteX17" fmla="*/ 1447676 w 1473200"/>
                  <a:gd name="connsiteY17" fmla="*/ 572911 h 1910080"/>
                  <a:gd name="connsiteX18" fmla="*/ 1361440 w 1473200"/>
                  <a:gd name="connsiteY18" fmla="*/ 619760 h 1910080"/>
                  <a:gd name="connsiteX19" fmla="*/ 1371600 w 1473200"/>
                  <a:gd name="connsiteY19" fmla="*/ 762000 h 1910080"/>
                  <a:gd name="connsiteX20" fmla="*/ 1432560 w 1473200"/>
                  <a:gd name="connsiteY20" fmla="*/ 985520 h 1910080"/>
                  <a:gd name="connsiteX21" fmla="*/ 1442720 w 1473200"/>
                  <a:gd name="connsiteY21" fmla="*/ 1137920 h 1910080"/>
                  <a:gd name="connsiteX22" fmla="*/ 1473200 w 1473200"/>
                  <a:gd name="connsiteY22" fmla="*/ 1310640 h 1910080"/>
                  <a:gd name="connsiteX23" fmla="*/ 1473200 w 1473200"/>
                  <a:gd name="connsiteY23" fmla="*/ 1493520 h 1910080"/>
                  <a:gd name="connsiteX24" fmla="*/ 1432560 w 1473200"/>
                  <a:gd name="connsiteY24" fmla="*/ 1564640 h 1910080"/>
                  <a:gd name="connsiteX25" fmla="*/ 1371600 w 1473200"/>
                  <a:gd name="connsiteY25" fmla="*/ 1595120 h 1910080"/>
                  <a:gd name="connsiteX26" fmla="*/ 1310640 w 1473200"/>
                  <a:gd name="connsiteY26" fmla="*/ 1635760 h 1910080"/>
                  <a:gd name="connsiteX27" fmla="*/ 1270000 w 1473200"/>
                  <a:gd name="connsiteY27" fmla="*/ 1717040 h 1910080"/>
                  <a:gd name="connsiteX28" fmla="*/ 1219200 w 1473200"/>
                  <a:gd name="connsiteY28" fmla="*/ 1767840 h 1910080"/>
                  <a:gd name="connsiteX29" fmla="*/ 1178560 w 1473200"/>
                  <a:gd name="connsiteY29" fmla="*/ 1808480 h 1910080"/>
                  <a:gd name="connsiteX30" fmla="*/ 1005840 w 1473200"/>
                  <a:gd name="connsiteY30" fmla="*/ 1869440 h 1910080"/>
                  <a:gd name="connsiteX31" fmla="*/ 924560 w 1473200"/>
                  <a:gd name="connsiteY31" fmla="*/ 1869440 h 1910080"/>
                  <a:gd name="connsiteX32" fmla="*/ 772160 w 1473200"/>
                  <a:gd name="connsiteY32" fmla="*/ 1910080 h 1910080"/>
                  <a:gd name="connsiteX33" fmla="*/ 680720 w 1473200"/>
                  <a:gd name="connsiteY33" fmla="*/ 1818640 h 1910080"/>
                  <a:gd name="connsiteX34" fmla="*/ 609600 w 1473200"/>
                  <a:gd name="connsiteY34" fmla="*/ 1747520 h 1910080"/>
                  <a:gd name="connsiteX35" fmla="*/ 487680 w 1473200"/>
                  <a:gd name="connsiteY35" fmla="*/ 1747520 h 1910080"/>
                  <a:gd name="connsiteX36" fmla="*/ 436880 w 1473200"/>
                  <a:gd name="connsiteY36" fmla="*/ 1757680 h 1910080"/>
                  <a:gd name="connsiteX37" fmla="*/ 345440 w 1473200"/>
                  <a:gd name="connsiteY37" fmla="*/ 1778000 h 1910080"/>
                  <a:gd name="connsiteX38" fmla="*/ 304800 w 1473200"/>
                  <a:gd name="connsiteY38" fmla="*/ 1788160 h 1910080"/>
                  <a:gd name="connsiteX39" fmla="*/ 213360 w 1473200"/>
                  <a:gd name="connsiteY39" fmla="*/ 1757680 h 1910080"/>
                  <a:gd name="connsiteX40" fmla="*/ 111760 w 1473200"/>
                  <a:gd name="connsiteY40" fmla="*/ 1717040 h 1910080"/>
                  <a:gd name="connsiteX41" fmla="*/ 111760 w 1473200"/>
                  <a:gd name="connsiteY41" fmla="*/ 1717040 h 1910080"/>
                  <a:gd name="connsiteX42" fmla="*/ 0 w 1473200"/>
                  <a:gd name="connsiteY42" fmla="*/ 1615440 h 1910080"/>
                  <a:gd name="connsiteX43" fmla="*/ 0 w 1473200"/>
                  <a:gd name="connsiteY43" fmla="*/ 1554480 h 1910080"/>
                  <a:gd name="connsiteX44" fmla="*/ 50800 w 1473200"/>
                  <a:gd name="connsiteY44" fmla="*/ 1534160 h 1910080"/>
                  <a:gd name="connsiteX45" fmla="*/ 111760 w 1473200"/>
                  <a:gd name="connsiteY45" fmla="*/ 1432560 h 1910080"/>
                  <a:gd name="connsiteX46" fmla="*/ 121920 w 1473200"/>
                  <a:gd name="connsiteY46" fmla="*/ 1341120 h 1910080"/>
                  <a:gd name="connsiteX47" fmla="*/ 203200 w 1473200"/>
                  <a:gd name="connsiteY47" fmla="*/ 1290320 h 1910080"/>
                  <a:gd name="connsiteX48" fmla="*/ 274320 w 1473200"/>
                  <a:gd name="connsiteY48" fmla="*/ 1249680 h 1910080"/>
                  <a:gd name="connsiteX49" fmla="*/ 304800 w 1473200"/>
                  <a:gd name="connsiteY49" fmla="*/ 1148080 h 1910080"/>
                  <a:gd name="connsiteX50" fmla="*/ 304800 w 1473200"/>
                  <a:gd name="connsiteY50" fmla="*/ 1107440 h 1910080"/>
                  <a:gd name="connsiteX51" fmla="*/ 416560 w 1473200"/>
                  <a:gd name="connsiteY51" fmla="*/ 1107440 h 1910080"/>
                  <a:gd name="connsiteX52" fmla="*/ 416560 w 1473200"/>
                  <a:gd name="connsiteY52" fmla="*/ 1107440 h 1910080"/>
                  <a:gd name="connsiteX53" fmla="*/ 416560 w 1473200"/>
                  <a:gd name="connsiteY53" fmla="*/ 1107440 h 1910080"/>
                  <a:gd name="connsiteX54" fmla="*/ 386080 w 1473200"/>
                  <a:gd name="connsiteY54" fmla="*/ 1036320 h 1910080"/>
                  <a:gd name="connsiteX55" fmla="*/ 335280 w 1473200"/>
                  <a:gd name="connsiteY55" fmla="*/ 975360 h 1910080"/>
                  <a:gd name="connsiteX56" fmla="*/ 264160 w 1473200"/>
                  <a:gd name="connsiteY56" fmla="*/ 833120 h 1910080"/>
                  <a:gd name="connsiteX57" fmla="*/ 264160 w 1473200"/>
                  <a:gd name="connsiteY57" fmla="*/ 833120 h 1910080"/>
                  <a:gd name="connsiteX58" fmla="*/ 335280 w 1473200"/>
                  <a:gd name="connsiteY58" fmla="*/ 772160 h 1910080"/>
                  <a:gd name="connsiteX59" fmla="*/ 396240 w 1473200"/>
                  <a:gd name="connsiteY59" fmla="*/ 772160 h 1910080"/>
                  <a:gd name="connsiteX60" fmla="*/ 396240 w 1473200"/>
                  <a:gd name="connsiteY60" fmla="*/ 772160 h 1910080"/>
                  <a:gd name="connsiteX61" fmla="*/ 396240 w 1473200"/>
                  <a:gd name="connsiteY61" fmla="*/ 772160 h 1910080"/>
                  <a:gd name="connsiteX62" fmla="*/ 304800 w 1473200"/>
                  <a:gd name="connsiteY62" fmla="*/ 701040 h 1910080"/>
                  <a:gd name="connsiteX63" fmla="*/ 284480 w 1473200"/>
                  <a:gd name="connsiteY63" fmla="*/ 660400 h 1910080"/>
                  <a:gd name="connsiteX64" fmla="*/ 284480 w 1473200"/>
                  <a:gd name="connsiteY64" fmla="*/ 660400 h 1910080"/>
                  <a:gd name="connsiteX65" fmla="*/ 345440 w 1473200"/>
                  <a:gd name="connsiteY65" fmla="*/ 599440 h 1910080"/>
                  <a:gd name="connsiteX66" fmla="*/ 345440 w 1473200"/>
                  <a:gd name="connsiteY66" fmla="*/ 599440 h 1910080"/>
                  <a:gd name="connsiteX67" fmla="*/ 243840 w 1473200"/>
                  <a:gd name="connsiteY67" fmla="*/ 579120 h 1910080"/>
                  <a:gd name="connsiteX68" fmla="*/ 162560 w 1473200"/>
                  <a:gd name="connsiteY68" fmla="*/ 548640 h 1910080"/>
                  <a:gd name="connsiteX0" fmla="*/ 162560 w 1520113"/>
                  <a:gd name="connsiteY0" fmla="*/ 548640 h 1910080"/>
                  <a:gd name="connsiteX1" fmla="*/ 203200 w 1520113"/>
                  <a:gd name="connsiteY1" fmla="*/ 406400 h 1910080"/>
                  <a:gd name="connsiteX2" fmla="*/ 274320 w 1520113"/>
                  <a:gd name="connsiteY2" fmla="*/ 294640 h 1910080"/>
                  <a:gd name="connsiteX3" fmla="*/ 416560 w 1520113"/>
                  <a:gd name="connsiteY3" fmla="*/ 193040 h 1910080"/>
                  <a:gd name="connsiteX4" fmla="*/ 477520 w 1520113"/>
                  <a:gd name="connsiteY4" fmla="*/ 172720 h 1910080"/>
                  <a:gd name="connsiteX5" fmla="*/ 518160 w 1520113"/>
                  <a:gd name="connsiteY5" fmla="*/ 111760 h 1910080"/>
                  <a:gd name="connsiteX6" fmla="*/ 609600 w 1520113"/>
                  <a:gd name="connsiteY6" fmla="*/ 60960 h 1910080"/>
                  <a:gd name="connsiteX7" fmla="*/ 711200 w 1520113"/>
                  <a:gd name="connsiteY7" fmla="*/ 30480 h 1910080"/>
                  <a:gd name="connsiteX8" fmla="*/ 751840 w 1520113"/>
                  <a:gd name="connsiteY8" fmla="*/ 0 h 1910080"/>
                  <a:gd name="connsiteX9" fmla="*/ 873760 w 1520113"/>
                  <a:gd name="connsiteY9" fmla="*/ 0 h 1910080"/>
                  <a:gd name="connsiteX10" fmla="*/ 995680 w 1520113"/>
                  <a:gd name="connsiteY10" fmla="*/ 30480 h 1910080"/>
                  <a:gd name="connsiteX11" fmla="*/ 1117600 w 1520113"/>
                  <a:gd name="connsiteY11" fmla="*/ 91440 h 1910080"/>
                  <a:gd name="connsiteX12" fmla="*/ 1209040 w 1520113"/>
                  <a:gd name="connsiteY12" fmla="*/ 162560 h 1910080"/>
                  <a:gd name="connsiteX13" fmla="*/ 1209040 w 1520113"/>
                  <a:gd name="connsiteY13" fmla="*/ 162560 h 1910080"/>
                  <a:gd name="connsiteX14" fmla="*/ 1280160 w 1520113"/>
                  <a:gd name="connsiteY14" fmla="*/ 325120 h 1910080"/>
                  <a:gd name="connsiteX15" fmla="*/ 1356920 w 1520113"/>
                  <a:gd name="connsiteY15" fmla="*/ 402001 h 1910080"/>
                  <a:gd name="connsiteX16" fmla="*/ 1380476 w 1520113"/>
                  <a:gd name="connsiteY16" fmla="*/ 475890 h 1910080"/>
                  <a:gd name="connsiteX17" fmla="*/ 1447676 w 1520113"/>
                  <a:gd name="connsiteY17" fmla="*/ 572911 h 1910080"/>
                  <a:gd name="connsiteX18" fmla="*/ 1520113 w 1520113"/>
                  <a:gd name="connsiteY18" fmla="*/ 677459 h 1910080"/>
                  <a:gd name="connsiteX19" fmla="*/ 1371600 w 1520113"/>
                  <a:gd name="connsiteY19" fmla="*/ 762000 h 1910080"/>
                  <a:gd name="connsiteX20" fmla="*/ 1432560 w 1520113"/>
                  <a:gd name="connsiteY20" fmla="*/ 985520 h 1910080"/>
                  <a:gd name="connsiteX21" fmla="*/ 1442720 w 1520113"/>
                  <a:gd name="connsiteY21" fmla="*/ 1137920 h 1910080"/>
                  <a:gd name="connsiteX22" fmla="*/ 1473200 w 1520113"/>
                  <a:gd name="connsiteY22" fmla="*/ 1310640 h 1910080"/>
                  <a:gd name="connsiteX23" fmla="*/ 1473200 w 1520113"/>
                  <a:gd name="connsiteY23" fmla="*/ 1493520 h 1910080"/>
                  <a:gd name="connsiteX24" fmla="*/ 1432560 w 1520113"/>
                  <a:gd name="connsiteY24" fmla="*/ 1564640 h 1910080"/>
                  <a:gd name="connsiteX25" fmla="*/ 1371600 w 1520113"/>
                  <a:gd name="connsiteY25" fmla="*/ 1595120 h 1910080"/>
                  <a:gd name="connsiteX26" fmla="*/ 1310640 w 1520113"/>
                  <a:gd name="connsiteY26" fmla="*/ 1635760 h 1910080"/>
                  <a:gd name="connsiteX27" fmla="*/ 1270000 w 1520113"/>
                  <a:gd name="connsiteY27" fmla="*/ 1717040 h 1910080"/>
                  <a:gd name="connsiteX28" fmla="*/ 1219200 w 1520113"/>
                  <a:gd name="connsiteY28" fmla="*/ 1767840 h 1910080"/>
                  <a:gd name="connsiteX29" fmla="*/ 1178560 w 1520113"/>
                  <a:gd name="connsiteY29" fmla="*/ 1808480 h 1910080"/>
                  <a:gd name="connsiteX30" fmla="*/ 1005840 w 1520113"/>
                  <a:gd name="connsiteY30" fmla="*/ 1869440 h 1910080"/>
                  <a:gd name="connsiteX31" fmla="*/ 924560 w 1520113"/>
                  <a:gd name="connsiteY31" fmla="*/ 1869440 h 1910080"/>
                  <a:gd name="connsiteX32" fmla="*/ 772160 w 1520113"/>
                  <a:gd name="connsiteY32" fmla="*/ 1910080 h 1910080"/>
                  <a:gd name="connsiteX33" fmla="*/ 680720 w 1520113"/>
                  <a:gd name="connsiteY33" fmla="*/ 1818640 h 1910080"/>
                  <a:gd name="connsiteX34" fmla="*/ 609600 w 1520113"/>
                  <a:gd name="connsiteY34" fmla="*/ 1747520 h 1910080"/>
                  <a:gd name="connsiteX35" fmla="*/ 487680 w 1520113"/>
                  <a:gd name="connsiteY35" fmla="*/ 1747520 h 1910080"/>
                  <a:gd name="connsiteX36" fmla="*/ 436880 w 1520113"/>
                  <a:gd name="connsiteY36" fmla="*/ 1757680 h 1910080"/>
                  <a:gd name="connsiteX37" fmla="*/ 345440 w 1520113"/>
                  <a:gd name="connsiteY37" fmla="*/ 1778000 h 1910080"/>
                  <a:gd name="connsiteX38" fmla="*/ 304800 w 1520113"/>
                  <a:gd name="connsiteY38" fmla="*/ 1788160 h 1910080"/>
                  <a:gd name="connsiteX39" fmla="*/ 213360 w 1520113"/>
                  <a:gd name="connsiteY39" fmla="*/ 1757680 h 1910080"/>
                  <a:gd name="connsiteX40" fmla="*/ 111760 w 1520113"/>
                  <a:gd name="connsiteY40" fmla="*/ 1717040 h 1910080"/>
                  <a:gd name="connsiteX41" fmla="*/ 111760 w 1520113"/>
                  <a:gd name="connsiteY41" fmla="*/ 1717040 h 1910080"/>
                  <a:gd name="connsiteX42" fmla="*/ 0 w 1520113"/>
                  <a:gd name="connsiteY42" fmla="*/ 1615440 h 1910080"/>
                  <a:gd name="connsiteX43" fmla="*/ 0 w 1520113"/>
                  <a:gd name="connsiteY43" fmla="*/ 1554480 h 1910080"/>
                  <a:gd name="connsiteX44" fmla="*/ 50800 w 1520113"/>
                  <a:gd name="connsiteY44" fmla="*/ 1534160 h 1910080"/>
                  <a:gd name="connsiteX45" fmla="*/ 111760 w 1520113"/>
                  <a:gd name="connsiteY45" fmla="*/ 1432560 h 1910080"/>
                  <a:gd name="connsiteX46" fmla="*/ 121920 w 1520113"/>
                  <a:gd name="connsiteY46" fmla="*/ 1341120 h 1910080"/>
                  <a:gd name="connsiteX47" fmla="*/ 203200 w 1520113"/>
                  <a:gd name="connsiteY47" fmla="*/ 1290320 h 1910080"/>
                  <a:gd name="connsiteX48" fmla="*/ 274320 w 1520113"/>
                  <a:gd name="connsiteY48" fmla="*/ 1249680 h 1910080"/>
                  <a:gd name="connsiteX49" fmla="*/ 304800 w 1520113"/>
                  <a:gd name="connsiteY49" fmla="*/ 1148080 h 1910080"/>
                  <a:gd name="connsiteX50" fmla="*/ 304800 w 1520113"/>
                  <a:gd name="connsiteY50" fmla="*/ 1107440 h 1910080"/>
                  <a:gd name="connsiteX51" fmla="*/ 416560 w 1520113"/>
                  <a:gd name="connsiteY51" fmla="*/ 1107440 h 1910080"/>
                  <a:gd name="connsiteX52" fmla="*/ 416560 w 1520113"/>
                  <a:gd name="connsiteY52" fmla="*/ 1107440 h 1910080"/>
                  <a:gd name="connsiteX53" fmla="*/ 416560 w 1520113"/>
                  <a:gd name="connsiteY53" fmla="*/ 1107440 h 1910080"/>
                  <a:gd name="connsiteX54" fmla="*/ 386080 w 1520113"/>
                  <a:gd name="connsiteY54" fmla="*/ 1036320 h 1910080"/>
                  <a:gd name="connsiteX55" fmla="*/ 335280 w 1520113"/>
                  <a:gd name="connsiteY55" fmla="*/ 975360 h 1910080"/>
                  <a:gd name="connsiteX56" fmla="*/ 264160 w 1520113"/>
                  <a:gd name="connsiteY56" fmla="*/ 833120 h 1910080"/>
                  <a:gd name="connsiteX57" fmla="*/ 264160 w 1520113"/>
                  <a:gd name="connsiteY57" fmla="*/ 833120 h 1910080"/>
                  <a:gd name="connsiteX58" fmla="*/ 335280 w 1520113"/>
                  <a:gd name="connsiteY58" fmla="*/ 772160 h 1910080"/>
                  <a:gd name="connsiteX59" fmla="*/ 396240 w 1520113"/>
                  <a:gd name="connsiteY59" fmla="*/ 772160 h 1910080"/>
                  <a:gd name="connsiteX60" fmla="*/ 396240 w 1520113"/>
                  <a:gd name="connsiteY60" fmla="*/ 772160 h 1910080"/>
                  <a:gd name="connsiteX61" fmla="*/ 396240 w 1520113"/>
                  <a:gd name="connsiteY61" fmla="*/ 772160 h 1910080"/>
                  <a:gd name="connsiteX62" fmla="*/ 304800 w 1520113"/>
                  <a:gd name="connsiteY62" fmla="*/ 701040 h 1910080"/>
                  <a:gd name="connsiteX63" fmla="*/ 284480 w 1520113"/>
                  <a:gd name="connsiteY63" fmla="*/ 660400 h 1910080"/>
                  <a:gd name="connsiteX64" fmla="*/ 284480 w 1520113"/>
                  <a:gd name="connsiteY64" fmla="*/ 660400 h 1910080"/>
                  <a:gd name="connsiteX65" fmla="*/ 345440 w 1520113"/>
                  <a:gd name="connsiteY65" fmla="*/ 599440 h 1910080"/>
                  <a:gd name="connsiteX66" fmla="*/ 345440 w 1520113"/>
                  <a:gd name="connsiteY66" fmla="*/ 599440 h 1910080"/>
                  <a:gd name="connsiteX67" fmla="*/ 243840 w 1520113"/>
                  <a:gd name="connsiteY67" fmla="*/ 579120 h 1910080"/>
                  <a:gd name="connsiteX68" fmla="*/ 162560 w 1520113"/>
                  <a:gd name="connsiteY68" fmla="*/ 548640 h 1910080"/>
                  <a:gd name="connsiteX0" fmla="*/ 162560 w 1530273"/>
                  <a:gd name="connsiteY0" fmla="*/ 548640 h 1910080"/>
                  <a:gd name="connsiteX1" fmla="*/ 203200 w 1530273"/>
                  <a:gd name="connsiteY1" fmla="*/ 406400 h 1910080"/>
                  <a:gd name="connsiteX2" fmla="*/ 274320 w 1530273"/>
                  <a:gd name="connsiteY2" fmla="*/ 294640 h 1910080"/>
                  <a:gd name="connsiteX3" fmla="*/ 416560 w 1530273"/>
                  <a:gd name="connsiteY3" fmla="*/ 193040 h 1910080"/>
                  <a:gd name="connsiteX4" fmla="*/ 477520 w 1530273"/>
                  <a:gd name="connsiteY4" fmla="*/ 172720 h 1910080"/>
                  <a:gd name="connsiteX5" fmla="*/ 518160 w 1530273"/>
                  <a:gd name="connsiteY5" fmla="*/ 111760 h 1910080"/>
                  <a:gd name="connsiteX6" fmla="*/ 609600 w 1530273"/>
                  <a:gd name="connsiteY6" fmla="*/ 60960 h 1910080"/>
                  <a:gd name="connsiteX7" fmla="*/ 711200 w 1530273"/>
                  <a:gd name="connsiteY7" fmla="*/ 30480 h 1910080"/>
                  <a:gd name="connsiteX8" fmla="*/ 751840 w 1530273"/>
                  <a:gd name="connsiteY8" fmla="*/ 0 h 1910080"/>
                  <a:gd name="connsiteX9" fmla="*/ 873760 w 1530273"/>
                  <a:gd name="connsiteY9" fmla="*/ 0 h 1910080"/>
                  <a:gd name="connsiteX10" fmla="*/ 995680 w 1530273"/>
                  <a:gd name="connsiteY10" fmla="*/ 30480 h 1910080"/>
                  <a:gd name="connsiteX11" fmla="*/ 1117600 w 1530273"/>
                  <a:gd name="connsiteY11" fmla="*/ 91440 h 1910080"/>
                  <a:gd name="connsiteX12" fmla="*/ 1209040 w 1530273"/>
                  <a:gd name="connsiteY12" fmla="*/ 162560 h 1910080"/>
                  <a:gd name="connsiteX13" fmla="*/ 1209040 w 1530273"/>
                  <a:gd name="connsiteY13" fmla="*/ 162560 h 1910080"/>
                  <a:gd name="connsiteX14" fmla="*/ 1280160 w 1530273"/>
                  <a:gd name="connsiteY14" fmla="*/ 325120 h 1910080"/>
                  <a:gd name="connsiteX15" fmla="*/ 1356920 w 1530273"/>
                  <a:gd name="connsiteY15" fmla="*/ 402001 h 1910080"/>
                  <a:gd name="connsiteX16" fmla="*/ 1380476 w 1530273"/>
                  <a:gd name="connsiteY16" fmla="*/ 475890 h 1910080"/>
                  <a:gd name="connsiteX17" fmla="*/ 1447676 w 1530273"/>
                  <a:gd name="connsiteY17" fmla="*/ 572911 h 1910080"/>
                  <a:gd name="connsiteX18" fmla="*/ 1520113 w 1530273"/>
                  <a:gd name="connsiteY18" fmla="*/ 677459 h 1910080"/>
                  <a:gd name="connsiteX19" fmla="*/ 1530273 w 1530273"/>
                  <a:gd name="connsiteY19" fmla="*/ 805275 h 1910080"/>
                  <a:gd name="connsiteX20" fmla="*/ 1432560 w 1530273"/>
                  <a:gd name="connsiteY20" fmla="*/ 985520 h 1910080"/>
                  <a:gd name="connsiteX21" fmla="*/ 1442720 w 1530273"/>
                  <a:gd name="connsiteY21" fmla="*/ 1137920 h 1910080"/>
                  <a:gd name="connsiteX22" fmla="*/ 1473200 w 1530273"/>
                  <a:gd name="connsiteY22" fmla="*/ 1310640 h 1910080"/>
                  <a:gd name="connsiteX23" fmla="*/ 1473200 w 1530273"/>
                  <a:gd name="connsiteY23" fmla="*/ 1493520 h 1910080"/>
                  <a:gd name="connsiteX24" fmla="*/ 1432560 w 1530273"/>
                  <a:gd name="connsiteY24" fmla="*/ 1564640 h 1910080"/>
                  <a:gd name="connsiteX25" fmla="*/ 1371600 w 1530273"/>
                  <a:gd name="connsiteY25" fmla="*/ 1595120 h 1910080"/>
                  <a:gd name="connsiteX26" fmla="*/ 1310640 w 1530273"/>
                  <a:gd name="connsiteY26" fmla="*/ 1635760 h 1910080"/>
                  <a:gd name="connsiteX27" fmla="*/ 1270000 w 1530273"/>
                  <a:gd name="connsiteY27" fmla="*/ 1717040 h 1910080"/>
                  <a:gd name="connsiteX28" fmla="*/ 1219200 w 1530273"/>
                  <a:gd name="connsiteY28" fmla="*/ 1767840 h 1910080"/>
                  <a:gd name="connsiteX29" fmla="*/ 1178560 w 1530273"/>
                  <a:gd name="connsiteY29" fmla="*/ 1808480 h 1910080"/>
                  <a:gd name="connsiteX30" fmla="*/ 1005840 w 1530273"/>
                  <a:gd name="connsiteY30" fmla="*/ 1869440 h 1910080"/>
                  <a:gd name="connsiteX31" fmla="*/ 924560 w 1530273"/>
                  <a:gd name="connsiteY31" fmla="*/ 1869440 h 1910080"/>
                  <a:gd name="connsiteX32" fmla="*/ 772160 w 1530273"/>
                  <a:gd name="connsiteY32" fmla="*/ 1910080 h 1910080"/>
                  <a:gd name="connsiteX33" fmla="*/ 680720 w 1530273"/>
                  <a:gd name="connsiteY33" fmla="*/ 1818640 h 1910080"/>
                  <a:gd name="connsiteX34" fmla="*/ 609600 w 1530273"/>
                  <a:gd name="connsiteY34" fmla="*/ 1747520 h 1910080"/>
                  <a:gd name="connsiteX35" fmla="*/ 487680 w 1530273"/>
                  <a:gd name="connsiteY35" fmla="*/ 1747520 h 1910080"/>
                  <a:gd name="connsiteX36" fmla="*/ 436880 w 1530273"/>
                  <a:gd name="connsiteY36" fmla="*/ 1757680 h 1910080"/>
                  <a:gd name="connsiteX37" fmla="*/ 345440 w 1530273"/>
                  <a:gd name="connsiteY37" fmla="*/ 1778000 h 1910080"/>
                  <a:gd name="connsiteX38" fmla="*/ 304800 w 1530273"/>
                  <a:gd name="connsiteY38" fmla="*/ 1788160 h 1910080"/>
                  <a:gd name="connsiteX39" fmla="*/ 213360 w 1530273"/>
                  <a:gd name="connsiteY39" fmla="*/ 1757680 h 1910080"/>
                  <a:gd name="connsiteX40" fmla="*/ 111760 w 1530273"/>
                  <a:gd name="connsiteY40" fmla="*/ 1717040 h 1910080"/>
                  <a:gd name="connsiteX41" fmla="*/ 111760 w 1530273"/>
                  <a:gd name="connsiteY41" fmla="*/ 1717040 h 1910080"/>
                  <a:gd name="connsiteX42" fmla="*/ 0 w 1530273"/>
                  <a:gd name="connsiteY42" fmla="*/ 1615440 h 1910080"/>
                  <a:gd name="connsiteX43" fmla="*/ 0 w 1530273"/>
                  <a:gd name="connsiteY43" fmla="*/ 1554480 h 1910080"/>
                  <a:gd name="connsiteX44" fmla="*/ 50800 w 1530273"/>
                  <a:gd name="connsiteY44" fmla="*/ 1534160 h 1910080"/>
                  <a:gd name="connsiteX45" fmla="*/ 111760 w 1530273"/>
                  <a:gd name="connsiteY45" fmla="*/ 1432560 h 1910080"/>
                  <a:gd name="connsiteX46" fmla="*/ 121920 w 1530273"/>
                  <a:gd name="connsiteY46" fmla="*/ 1341120 h 1910080"/>
                  <a:gd name="connsiteX47" fmla="*/ 203200 w 1530273"/>
                  <a:gd name="connsiteY47" fmla="*/ 1290320 h 1910080"/>
                  <a:gd name="connsiteX48" fmla="*/ 274320 w 1530273"/>
                  <a:gd name="connsiteY48" fmla="*/ 1249680 h 1910080"/>
                  <a:gd name="connsiteX49" fmla="*/ 304800 w 1530273"/>
                  <a:gd name="connsiteY49" fmla="*/ 1148080 h 1910080"/>
                  <a:gd name="connsiteX50" fmla="*/ 304800 w 1530273"/>
                  <a:gd name="connsiteY50" fmla="*/ 1107440 h 1910080"/>
                  <a:gd name="connsiteX51" fmla="*/ 416560 w 1530273"/>
                  <a:gd name="connsiteY51" fmla="*/ 1107440 h 1910080"/>
                  <a:gd name="connsiteX52" fmla="*/ 416560 w 1530273"/>
                  <a:gd name="connsiteY52" fmla="*/ 1107440 h 1910080"/>
                  <a:gd name="connsiteX53" fmla="*/ 416560 w 1530273"/>
                  <a:gd name="connsiteY53" fmla="*/ 1107440 h 1910080"/>
                  <a:gd name="connsiteX54" fmla="*/ 386080 w 1530273"/>
                  <a:gd name="connsiteY54" fmla="*/ 1036320 h 1910080"/>
                  <a:gd name="connsiteX55" fmla="*/ 335280 w 1530273"/>
                  <a:gd name="connsiteY55" fmla="*/ 975360 h 1910080"/>
                  <a:gd name="connsiteX56" fmla="*/ 264160 w 1530273"/>
                  <a:gd name="connsiteY56" fmla="*/ 833120 h 1910080"/>
                  <a:gd name="connsiteX57" fmla="*/ 264160 w 1530273"/>
                  <a:gd name="connsiteY57" fmla="*/ 833120 h 1910080"/>
                  <a:gd name="connsiteX58" fmla="*/ 335280 w 1530273"/>
                  <a:gd name="connsiteY58" fmla="*/ 772160 h 1910080"/>
                  <a:gd name="connsiteX59" fmla="*/ 396240 w 1530273"/>
                  <a:gd name="connsiteY59" fmla="*/ 772160 h 1910080"/>
                  <a:gd name="connsiteX60" fmla="*/ 396240 w 1530273"/>
                  <a:gd name="connsiteY60" fmla="*/ 772160 h 1910080"/>
                  <a:gd name="connsiteX61" fmla="*/ 396240 w 1530273"/>
                  <a:gd name="connsiteY61" fmla="*/ 772160 h 1910080"/>
                  <a:gd name="connsiteX62" fmla="*/ 304800 w 1530273"/>
                  <a:gd name="connsiteY62" fmla="*/ 701040 h 1910080"/>
                  <a:gd name="connsiteX63" fmla="*/ 284480 w 1530273"/>
                  <a:gd name="connsiteY63" fmla="*/ 660400 h 1910080"/>
                  <a:gd name="connsiteX64" fmla="*/ 284480 w 1530273"/>
                  <a:gd name="connsiteY64" fmla="*/ 660400 h 1910080"/>
                  <a:gd name="connsiteX65" fmla="*/ 345440 w 1530273"/>
                  <a:gd name="connsiteY65" fmla="*/ 599440 h 1910080"/>
                  <a:gd name="connsiteX66" fmla="*/ 345440 w 1530273"/>
                  <a:gd name="connsiteY66" fmla="*/ 599440 h 1910080"/>
                  <a:gd name="connsiteX67" fmla="*/ 243840 w 1530273"/>
                  <a:gd name="connsiteY67" fmla="*/ 579120 h 1910080"/>
                  <a:gd name="connsiteX68" fmla="*/ 162560 w 1530273"/>
                  <a:gd name="connsiteY68" fmla="*/ 548640 h 1910080"/>
                  <a:gd name="connsiteX0" fmla="*/ 162560 w 1530273"/>
                  <a:gd name="connsiteY0" fmla="*/ 548640 h 1910080"/>
                  <a:gd name="connsiteX1" fmla="*/ 203200 w 1530273"/>
                  <a:gd name="connsiteY1" fmla="*/ 406400 h 1910080"/>
                  <a:gd name="connsiteX2" fmla="*/ 274320 w 1530273"/>
                  <a:gd name="connsiteY2" fmla="*/ 294640 h 1910080"/>
                  <a:gd name="connsiteX3" fmla="*/ 416560 w 1530273"/>
                  <a:gd name="connsiteY3" fmla="*/ 193040 h 1910080"/>
                  <a:gd name="connsiteX4" fmla="*/ 477520 w 1530273"/>
                  <a:gd name="connsiteY4" fmla="*/ 172720 h 1910080"/>
                  <a:gd name="connsiteX5" fmla="*/ 518160 w 1530273"/>
                  <a:gd name="connsiteY5" fmla="*/ 111760 h 1910080"/>
                  <a:gd name="connsiteX6" fmla="*/ 609600 w 1530273"/>
                  <a:gd name="connsiteY6" fmla="*/ 60960 h 1910080"/>
                  <a:gd name="connsiteX7" fmla="*/ 711200 w 1530273"/>
                  <a:gd name="connsiteY7" fmla="*/ 30480 h 1910080"/>
                  <a:gd name="connsiteX8" fmla="*/ 751840 w 1530273"/>
                  <a:gd name="connsiteY8" fmla="*/ 0 h 1910080"/>
                  <a:gd name="connsiteX9" fmla="*/ 873760 w 1530273"/>
                  <a:gd name="connsiteY9" fmla="*/ 0 h 1910080"/>
                  <a:gd name="connsiteX10" fmla="*/ 995680 w 1530273"/>
                  <a:gd name="connsiteY10" fmla="*/ 30480 h 1910080"/>
                  <a:gd name="connsiteX11" fmla="*/ 1117600 w 1530273"/>
                  <a:gd name="connsiteY11" fmla="*/ 91440 h 1910080"/>
                  <a:gd name="connsiteX12" fmla="*/ 1209040 w 1530273"/>
                  <a:gd name="connsiteY12" fmla="*/ 162560 h 1910080"/>
                  <a:gd name="connsiteX13" fmla="*/ 1209040 w 1530273"/>
                  <a:gd name="connsiteY13" fmla="*/ 162560 h 1910080"/>
                  <a:gd name="connsiteX14" fmla="*/ 1280160 w 1530273"/>
                  <a:gd name="connsiteY14" fmla="*/ 325120 h 1910080"/>
                  <a:gd name="connsiteX15" fmla="*/ 1356920 w 1530273"/>
                  <a:gd name="connsiteY15" fmla="*/ 402001 h 1910080"/>
                  <a:gd name="connsiteX16" fmla="*/ 1380476 w 1530273"/>
                  <a:gd name="connsiteY16" fmla="*/ 475890 h 1910080"/>
                  <a:gd name="connsiteX17" fmla="*/ 1447676 w 1530273"/>
                  <a:gd name="connsiteY17" fmla="*/ 572911 h 1910080"/>
                  <a:gd name="connsiteX18" fmla="*/ 1520113 w 1530273"/>
                  <a:gd name="connsiteY18" fmla="*/ 677459 h 1910080"/>
                  <a:gd name="connsiteX19" fmla="*/ 1530273 w 1530273"/>
                  <a:gd name="connsiteY19" fmla="*/ 805275 h 1910080"/>
                  <a:gd name="connsiteX20" fmla="*/ 1511897 w 1530273"/>
                  <a:gd name="connsiteY20" fmla="*/ 1010764 h 1910080"/>
                  <a:gd name="connsiteX21" fmla="*/ 1442720 w 1530273"/>
                  <a:gd name="connsiteY21" fmla="*/ 1137920 h 1910080"/>
                  <a:gd name="connsiteX22" fmla="*/ 1473200 w 1530273"/>
                  <a:gd name="connsiteY22" fmla="*/ 1310640 h 1910080"/>
                  <a:gd name="connsiteX23" fmla="*/ 1473200 w 1530273"/>
                  <a:gd name="connsiteY23" fmla="*/ 1493520 h 1910080"/>
                  <a:gd name="connsiteX24" fmla="*/ 1432560 w 1530273"/>
                  <a:gd name="connsiteY24" fmla="*/ 1564640 h 1910080"/>
                  <a:gd name="connsiteX25" fmla="*/ 1371600 w 1530273"/>
                  <a:gd name="connsiteY25" fmla="*/ 1595120 h 1910080"/>
                  <a:gd name="connsiteX26" fmla="*/ 1310640 w 1530273"/>
                  <a:gd name="connsiteY26" fmla="*/ 1635760 h 1910080"/>
                  <a:gd name="connsiteX27" fmla="*/ 1270000 w 1530273"/>
                  <a:gd name="connsiteY27" fmla="*/ 1717040 h 1910080"/>
                  <a:gd name="connsiteX28" fmla="*/ 1219200 w 1530273"/>
                  <a:gd name="connsiteY28" fmla="*/ 1767840 h 1910080"/>
                  <a:gd name="connsiteX29" fmla="*/ 1178560 w 1530273"/>
                  <a:gd name="connsiteY29" fmla="*/ 1808480 h 1910080"/>
                  <a:gd name="connsiteX30" fmla="*/ 1005840 w 1530273"/>
                  <a:gd name="connsiteY30" fmla="*/ 1869440 h 1910080"/>
                  <a:gd name="connsiteX31" fmla="*/ 924560 w 1530273"/>
                  <a:gd name="connsiteY31" fmla="*/ 1869440 h 1910080"/>
                  <a:gd name="connsiteX32" fmla="*/ 772160 w 1530273"/>
                  <a:gd name="connsiteY32" fmla="*/ 1910080 h 1910080"/>
                  <a:gd name="connsiteX33" fmla="*/ 680720 w 1530273"/>
                  <a:gd name="connsiteY33" fmla="*/ 1818640 h 1910080"/>
                  <a:gd name="connsiteX34" fmla="*/ 609600 w 1530273"/>
                  <a:gd name="connsiteY34" fmla="*/ 1747520 h 1910080"/>
                  <a:gd name="connsiteX35" fmla="*/ 487680 w 1530273"/>
                  <a:gd name="connsiteY35" fmla="*/ 1747520 h 1910080"/>
                  <a:gd name="connsiteX36" fmla="*/ 436880 w 1530273"/>
                  <a:gd name="connsiteY36" fmla="*/ 1757680 h 1910080"/>
                  <a:gd name="connsiteX37" fmla="*/ 345440 w 1530273"/>
                  <a:gd name="connsiteY37" fmla="*/ 1778000 h 1910080"/>
                  <a:gd name="connsiteX38" fmla="*/ 304800 w 1530273"/>
                  <a:gd name="connsiteY38" fmla="*/ 1788160 h 1910080"/>
                  <a:gd name="connsiteX39" fmla="*/ 213360 w 1530273"/>
                  <a:gd name="connsiteY39" fmla="*/ 1757680 h 1910080"/>
                  <a:gd name="connsiteX40" fmla="*/ 111760 w 1530273"/>
                  <a:gd name="connsiteY40" fmla="*/ 1717040 h 1910080"/>
                  <a:gd name="connsiteX41" fmla="*/ 111760 w 1530273"/>
                  <a:gd name="connsiteY41" fmla="*/ 1717040 h 1910080"/>
                  <a:gd name="connsiteX42" fmla="*/ 0 w 1530273"/>
                  <a:gd name="connsiteY42" fmla="*/ 1615440 h 1910080"/>
                  <a:gd name="connsiteX43" fmla="*/ 0 w 1530273"/>
                  <a:gd name="connsiteY43" fmla="*/ 1554480 h 1910080"/>
                  <a:gd name="connsiteX44" fmla="*/ 50800 w 1530273"/>
                  <a:gd name="connsiteY44" fmla="*/ 1534160 h 1910080"/>
                  <a:gd name="connsiteX45" fmla="*/ 111760 w 1530273"/>
                  <a:gd name="connsiteY45" fmla="*/ 1432560 h 1910080"/>
                  <a:gd name="connsiteX46" fmla="*/ 121920 w 1530273"/>
                  <a:gd name="connsiteY46" fmla="*/ 1341120 h 1910080"/>
                  <a:gd name="connsiteX47" fmla="*/ 203200 w 1530273"/>
                  <a:gd name="connsiteY47" fmla="*/ 1290320 h 1910080"/>
                  <a:gd name="connsiteX48" fmla="*/ 274320 w 1530273"/>
                  <a:gd name="connsiteY48" fmla="*/ 1249680 h 1910080"/>
                  <a:gd name="connsiteX49" fmla="*/ 304800 w 1530273"/>
                  <a:gd name="connsiteY49" fmla="*/ 1148080 h 1910080"/>
                  <a:gd name="connsiteX50" fmla="*/ 304800 w 1530273"/>
                  <a:gd name="connsiteY50" fmla="*/ 1107440 h 1910080"/>
                  <a:gd name="connsiteX51" fmla="*/ 416560 w 1530273"/>
                  <a:gd name="connsiteY51" fmla="*/ 1107440 h 1910080"/>
                  <a:gd name="connsiteX52" fmla="*/ 416560 w 1530273"/>
                  <a:gd name="connsiteY52" fmla="*/ 1107440 h 1910080"/>
                  <a:gd name="connsiteX53" fmla="*/ 416560 w 1530273"/>
                  <a:gd name="connsiteY53" fmla="*/ 1107440 h 1910080"/>
                  <a:gd name="connsiteX54" fmla="*/ 386080 w 1530273"/>
                  <a:gd name="connsiteY54" fmla="*/ 1036320 h 1910080"/>
                  <a:gd name="connsiteX55" fmla="*/ 335280 w 1530273"/>
                  <a:gd name="connsiteY55" fmla="*/ 975360 h 1910080"/>
                  <a:gd name="connsiteX56" fmla="*/ 264160 w 1530273"/>
                  <a:gd name="connsiteY56" fmla="*/ 833120 h 1910080"/>
                  <a:gd name="connsiteX57" fmla="*/ 264160 w 1530273"/>
                  <a:gd name="connsiteY57" fmla="*/ 833120 h 1910080"/>
                  <a:gd name="connsiteX58" fmla="*/ 335280 w 1530273"/>
                  <a:gd name="connsiteY58" fmla="*/ 772160 h 1910080"/>
                  <a:gd name="connsiteX59" fmla="*/ 396240 w 1530273"/>
                  <a:gd name="connsiteY59" fmla="*/ 772160 h 1910080"/>
                  <a:gd name="connsiteX60" fmla="*/ 396240 w 1530273"/>
                  <a:gd name="connsiteY60" fmla="*/ 772160 h 1910080"/>
                  <a:gd name="connsiteX61" fmla="*/ 396240 w 1530273"/>
                  <a:gd name="connsiteY61" fmla="*/ 772160 h 1910080"/>
                  <a:gd name="connsiteX62" fmla="*/ 304800 w 1530273"/>
                  <a:gd name="connsiteY62" fmla="*/ 701040 h 1910080"/>
                  <a:gd name="connsiteX63" fmla="*/ 284480 w 1530273"/>
                  <a:gd name="connsiteY63" fmla="*/ 660400 h 1910080"/>
                  <a:gd name="connsiteX64" fmla="*/ 284480 w 1530273"/>
                  <a:gd name="connsiteY64" fmla="*/ 660400 h 1910080"/>
                  <a:gd name="connsiteX65" fmla="*/ 345440 w 1530273"/>
                  <a:gd name="connsiteY65" fmla="*/ 599440 h 1910080"/>
                  <a:gd name="connsiteX66" fmla="*/ 345440 w 1530273"/>
                  <a:gd name="connsiteY66" fmla="*/ 599440 h 1910080"/>
                  <a:gd name="connsiteX67" fmla="*/ 243840 w 1530273"/>
                  <a:gd name="connsiteY67" fmla="*/ 579120 h 1910080"/>
                  <a:gd name="connsiteX68" fmla="*/ 162560 w 1530273"/>
                  <a:gd name="connsiteY68" fmla="*/ 548640 h 1910080"/>
                  <a:gd name="connsiteX0" fmla="*/ 162560 w 1530273"/>
                  <a:gd name="connsiteY0" fmla="*/ 548640 h 1910080"/>
                  <a:gd name="connsiteX1" fmla="*/ 203200 w 1530273"/>
                  <a:gd name="connsiteY1" fmla="*/ 406400 h 1910080"/>
                  <a:gd name="connsiteX2" fmla="*/ 274320 w 1530273"/>
                  <a:gd name="connsiteY2" fmla="*/ 294640 h 1910080"/>
                  <a:gd name="connsiteX3" fmla="*/ 416560 w 1530273"/>
                  <a:gd name="connsiteY3" fmla="*/ 193040 h 1910080"/>
                  <a:gd name="connsiteX4" fmla="*/ 477520 w 1530273"/>
                  <a:gd name="connsiteY4" fmla="*/ 172720 h 1910080"/>
                  <a:gd name="connsiteX5" fmla="*/ 518160 w 1530273"/>
                  <a:gd name="connsiteY5" fmla="*/ 111760 h 1910080"/>
                  <a:gd name="connsiteX6" fmla="*/ 609600 w 1530273"/>
                  <a:gd name="connsiteY6" fmla="*/ 60960 h 1910080"/>
                  <a:gd name="connsiteX7" fmla="*/ 711200 w 1530273"/>
                  <a:gd name="connsiteY7" fmla="*/ 30480 h 1910080"/>
                  <a:gd name="connsiteX8" fmla="*/ 751840 w 1530273"/>
                  <a:gd name="connsiteY8" fmla="*/ 0 h 1910080"/>
                  <a:gd name="connsiteX9" fmla="*/ 873760 w 1530273"/>
                  <a:gd name="connsiteY9" fmla="*/ 0 h 1910080"/>
                  <a:gd name="connsiteX10" fmla="*/ 995680 w 1530273"/>
                  <a:gd name="connsiteY10" fmla="*/ 30480 h 1910080"/>
                  <a:gd name="connsiteX11" fmla="*/ 1117600 w 1530273"/>
                  <a:gd name="connsiteY11" fmla="*/ 91440 h 1910080"/>
                  <a:gd name="connsiteX12" fmla="*/ 1209040 w 1530273"/>
                  <a:gd name="connsiteY12" fmla="*/ 162560 h 1910080"/>
                  <a:gd name="connsiteX13" fmla="*/ 1209040 w 1530273"/>
                  <a:gd name="connsiteY13" fmla="*/ 162560 h 1910080"/>
                  <a:gd name="connsiteX14" fmla="*/ 1280160 w 1530273"/>
                  <a:gd name="connsiteY14" fmla="*/ 325120 h 1910080"/>
                  <a:gd name="connsiteX15" fmla="*/ 1356920 w 1530273"/>
                  <a:gd name="connsiteY15" fmla="*/ 402001 h 1910080"/>
                  <a:gd name="connsiteX16" fmla="*/ 1380476 w 1530273"/>
                  <a:gd name="connsiteY16" fmla="*/ 475890 h 1910080"/>
                  <a:gd name="connsiteX17" fmla="*/ 1447676 w 1530273"/>
                  <a:gd name="connsiteY17" fmla="*/ 572911 h 1910080"/>
                  <a:gd name="connsiteX18" fmla="*/ 1520113 w 1530273"/>
                  <a:gd name="connsiteY18" fmla="*/ 677459 h 1910080"/>
                  <a:gd name="connsiteX19" fmla="*/ 1530273 w 1530273"/>
                  <a:gd name="connsiteY19" fmla="*/ 805275 h 1910080"/>
                  <a:gd name="connsiteX20" fmla="*/ 1511897 w 1530273"/>
                  <a:gd name="connsiteY20" fmla="*/ 1010764 h 1910080"/>
                  <a:gd name="connsiteX21" fmla="*/ 1487876 w 1530273"/>
                  <a:gd name="connsiteY21" fmla="*/ 1137920 h 1910080"/>
                  <a:gd name="connsiteX22" fmla="*/ 1473200 w 1530273"/>
                  <a:gd name="connsiteY22" fmla="*/ 1310640 h 1910080"/>
                  <a:gd name="connsiteX23" fmla="*/ 1473200 w 1530273"/>
                  <a:gd name="connsiteY23" fmla="*/ 1493520 h 1910080"/>
                  <a:gd name="connsiteX24" fmla="*/ 1432560 w 1530273"/>
                  <a:gd name="connsiteY24" fmla="*/ 1564640 h 1910080"/>
                  <a:gd name="connsiteX25" fmla="*/ 1371600 w 1530273"/>
                  <a:gd name="connsiteY25" fmla="*/ 1595120 h 1910080"/>
                  <a:gd name="connsiteX26" fmla="*/ 1310640 w 1530273"/>
                  <a:gd name="connsiteY26" fmla="*/ 1635760 h 1910080"/>
                  <a:gd name="connsiteX27" fmla="*/ 1270000 w 1530273"/>
                  <a:gd name="connsiteY27" fmla="*/ 1717040 h 1910080"/>
                  <a:gd name="connsiteX28" fmla="*/ 1219200 w 1530273"/>
                  <a:gd name="connsiteY28" fmla="*/ 1767840 h 1910080"/>
                  <a:gd name="connsiteX29" fmla="*/ 1178560 w 1530273"/>
                  <a:gd name="connsiteY29" fmla="*/ 1808480 h 1910080"/>
                  <a:gd name="connsiteX30" fmla="*/ 1005840 w 1530273"/>
                  <a:gd name="connsiteY30" fmla="*/ 1869440 h 1910080"/>
                  <a:gd name="connsiteX31" fmla="*/ 924560 w 1530273"/>
                  <a:gd name="connsiteY31" fmla="*/ 1869440 h 1910080"/>
                  <a:gd name="connsiteX32" fmla="*/ 772160 w 1530273"/>
                  <a:gd name="connsiteY32" fmla="*/ 1910080 h 1910080"/>
                  <a:gd name="connsiteX33" fmla="*/ 680720 w 1530273"/>
                  <a:gd name="connsiteY33" fmla="*/ 1818640 h 1910080"/>
                  <a:gd name="connsiteX34" fmla="*/ 609600 w 1530273"/>
                  <a:gd name="connsiteY34" fmla="*/ 1747520 h 1910080"/>
                  <a:gd name="connsiteX35" fmla="*/ 487680 w 1530273"/>
                  <a:gd name="connsiteY35" fmla="*/ 1747520 h 1910080"/>
                  <a:gd name="connsiteX36" fmla="*/ 436880 w 1530273"/>
                  <a:gd name="connsiteY36" fmla="*/ 1757680 h 1910080"/>
                  <a:gd name="connsiteX37" fmla="*/ 345440 w 1530273"/>
                  <a:gd name="connsiteY37" fmla="*/ 1778000 h 1910080"/>
                  <a:gd name="connsiteX38" fmla="*/ 304800 w 1530273"/>
                  <a:gd name="connsiteY38" fmla="*/ 1788160 h 1910080"/>
                  <a:gd name="connsiteX39" fmla="*/ 213360 w 1530273"/>
                  <a:gd name="connsiteY39" fmla="*/ 1757680 h 1910080"/>
                  <a:gd name="connsiteX40" fmla="*/ 111760 w 1530273"/>
                  <a:gd name="connsiteY40" fmla="*/ 1717040 h 1910080"/>
                  <a:gd name="connsiteX41" fmla="*/ 111760 w 1530273"/>
                  <a:gd name="connsiteY41" fmla="*/ 1717040 h 1910080"/>
                  <a:gd name="connsiteX42" fmla="*/ 0 w 1530273"/>
                  <a:gd name="connsiteY42" fmla="*/ 1615440 h 1910080"/>
                  <a:gd name="connsiteX43" fmla="*/ 0 w 1530273"/>
                  <a:gd name="connsiteY43" fmla="*/ 1554480 h 1910080"/>
                  <a:gd name="connsiteX44" fmla="*/ 50800 w 1530273"/>
                  <a:gd name="connsiteY44" fmla="*/ 1534160 h 1910080"/>
                  <a:gd name="connsiteX45" fmla="*/ 111760 w 1530273"/>
                  <a:gd name="connsiteY45" fmla="*/ 1432560 h 1910080"/>
                  <a:gd name="connsiteX46" fmla="*/ 121920 w 1530273"/>
                  <a:gd name="connsiteY46" fmla="*/ 1341120 h 1910080"/>
                  <a:gd name="connsiteX47" fmla="*/ 203200 w 1530273"/>
                  <a:gd name="connsiteY47" fmla="*/ 1290320 h 1910080"/>
                  <a:gd name="connsiteX48" fmla="*/ 274320 w 1530273"/>
                  <a:gd name="connsiteY48" fmla="*/ 1249680 h 1910080"/>
                  <a:gd name="connsiteX49" fmla="*/ 304800 w 1530273"/>
                  <a:gd name="connsiteY49" fmla="*/ 1148080 h 1910080"/>
                  <a:gd name="connsiteX50" fmla="*/ 304800 w 1530273"/>
                  <a:gd name="connsiteY50" fmla="*/ 1107440 h 1910080"/>
                  <a:gd name="connsiteX51" fmla="*/ 416560 w 1530273"/>
                  <a:gd name="connsiteY51" fmla="*/ 1107440 h 1910080"/>
                  <a:gd name="connsiteX52" fmla="*/ 416560 w 1530273"/>
                  <a:gd name="connsiteY52" fmla="*/ 1107440 h 1910080"/>
                  <a:gd name="connsiteX53" fmla="*/ 416560 w 1530273"/>
                  <a:gd name="connsiteY53" fmla="*/ 1107440 h 1910080"/>
                  <a:gd name="connsiteX54" fmla="*/ 386080 w 1530273"/>
                  <a:gd name="connsiteY54" fmla="*/ 1036320 h 1910080"/>
                  <a:gd name="connsiteX55" fmla="*/ 335280 w 1530273"/>
                  <a:gd name="connsiteY55" fmla="*/ 975360 h 1910080"/>
                  <a:gd name="connsiteX56" fmla="*/ 264160 w 1530273"/>
                  <a:gd name="connsiteY56" fmla="*/ 833120 h 1910080"/>
                  <a:gd name="connsiteX57" fmla="*/ 264160 w 1530273"/>
                  <a:gd name="connsiteY57" fmla="*/ 833120 h 1910080"/>
                  <a:gd name="connsiteX58" fmla="*/ 335280 w 1530273"/>
                  <a:gd name="connsiteY58" fmla="*/ 772160 h 1910080"/>
                  <a:gd name="connsiteX59" fmla="*/ 396240 w 1530273"/>
                  <a:gd name="connsiteY59" fmla="*/ 772160 h 1910080"/>
                  <a:gd name="connsiteX60" fmla="*/ 396240 w 1530273"/>
                  <a:gd name="connsiteY60" fmla="*/ 772160 h 1910080"/>
                  <a:gd name="connsiteX61" fmla="*/ 396240 w 1530273"/>
                  <a:gd name="connsiteY61" fmla="*/ 772160 h 1910080"/>
                  <a:gd name="connsiteX62" fmla="*/ 304800 w 1530273"/>
                  <a:gd name="connsiteY62" fmla="*/ 701040 h 1910080"/>
                  <a:gd name="connsiteX63" fmla="*/ 284480 w 1530273"/>
                  <a:gd name="connsiteY63" fmla="*/ 660400 h 1910080"/>
                  <a:gd name="connsiteX64" fmla="*/ 284480 w 1530273"/>
                  <a:gd name="connsiteY64" fmla="*/ 660400 h 1910080"/>
                  <a:gd name="connsiteX65" fmla="*/ 345440 w 1530273"/>
                  <a:gd name="connsiteY65" fmla="*/ 599440 h 1910080"/>
                  <a:gd name="connsiteX66" fmla="*/ 345440 w 1530273"/>
                  <a:gd name="connsiteY66" fmla="*/ 599440 h 1910080"/>
                  <a:gd name="connsiteX67" fmla="*/ 243840 w 1530273"/>
                  <a:gd name="connsiteY67" fmla="*/ 579120 h 1910080"/>
                  <a:gd name="connsiteX68" fmla="*/ 162560 w 1530273"/>
                  <a:gd name="connsiteY68" fmla="*/ 548640 h 19100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</a:cxnLst>
                <a:rect l="l" t="t" r="r" b="b"/>
                <a:pathLst>
                  <a:path w="1530273" h="1910080">
                    <a:moveTo>
                      <a:pt x="162560" y="548640"/>
                    </a:moveTo>
                    <a:lnTo>
                      <a:pt x="203200" y="406400"/>
                    </a:lnTo>
                    <a:lnTo>
                      <a:pt x="274320" y="294640"/>
                    </a:lnTo>
                    <a:lnTo>
                      <a:pt x="416560" y="193040"/>
                    </a:lnTo>
                    <a:lnTo>
                      <a:pt x="477520" y="172720"/>
                    </a:lnTo>
                    <a:lnTo>
                      <a:pt x="518160" y="111760"/>
                    </a:lnTo>
                    <a:lnTo>
                      <a:pt x="609600" y="60960"/>
                    </a:lnTo>
                    <a:lnTo>
                      <a:pt x="711200" y="30480"/>
                    </a:lnTo>
                    <a:lnTo>
                      <a:pt x="751840" y="0"/>
                    </a:lnTo>
                    <a:lnTo>
                      <a:pt x="873760" y="0"/>
                    </a:lnTo>
                    <a:lnTo>
                      <a:pt x="995680" y="30480"/>
                    </a:lnTo>
                    <a:lnTo>
                      <a:pt x="1117600" y="91440"/>
                    </a:lnTo>
                    <a:lnTo>
                      <a:pt x="1209040" y="162560"/>
                    </a:lnTo>
                    <a:lnTo>
                      <a:pt x="1209040" y="162560"/>
                    </a:lnTo>
                    <a:lnTo>
                      <a:pt x="1280160" y="325120"/>
                    </a:lnTo>
                    <a:lnTo>
                      <a:pt x="1356920" y="402001"/>
                    </a:lnTo>
                    <a:lnTo>
                      <a:pt x="1380476" y="475890"/>
                    </a:lnTo>
                    <a:lnTo>
                      <a:pt x="1447676" y="572911"/>
                    </a:lnTo>
                    <a:lnTo>
                      <a:pt x="1520113" y="677459"/>
                    </a:lnTo>
                    <a:lnTo>
                      <a:pt x="1530273" y="805275"/>
                    </a:lnTo>
                    <a:lnTo>
                      <a:pt x="1511897" y="1010764"/>
                    </a:lnTo>
                    <a:lnTo>
                      <a:pt x="1487876" y="1137920"/>
                    </a:lnTo>
                    <a:lnTo>
                      <a:pt x="1473200" y="1310640"/>
                    </a:lnTo>
                    <a:lnTo>
                      <a:pt x="1473200" y="1493520"/>
                    </a:lnTo>
                    <a:lnTo>
                      <a:pt x="1432560" y="1564640"/>
                    </a:lnTo>
                    <a:lnTo>
                      <a:pt x="1371600" y="1595120"/>
                    </a:lnTo>
                    <a:lnTo>
                      <a:pt x="1310640" y="1635760"/>
                    </a:lnTo>
                    <a:lnTo>
                      <a:pt x="1270000" y="1717040"/>
                    </a:lnTo>
                    <a:lnTo>
                      <a:pt x="1219200" y="1767840"/>
                    </a:lnTo>
                    <a:lnTo>
                      <a:pt x="1178560" y="1808480"/>
                    </a:lnTo>
                    <a:lnTo>
                      <a:pt x="1005840" y="1869440"/>
                    </a:lnTo>
                    <a:lnTo>
                      <a:pt x="924560" y="1869440"/>
                    </a:lnTo>
                    <a:lnTo>
                      <a:pt x="772160" y="1910080"/>
                    </a:lnTo>
                    <a:lnTo>
                      <a:pt x="680720" y="1818640"/>
                    </a:lnTo>
                    <a:lnTo>
                      <a:pt x="609600" y="1747520"/>
                    </a:lnTo>
                    <a:lnTo>
                      <a:pt x="487680" y="1747520"/>
                    </a:lnTo>
                    <a:lnTo>
                      <a:pt x="436880" y="1757680"/>
                    </a:lnTo>
                    <a:lnTo>
                      <a:pt x="345440" y="1778000"/>
                    </a:lnTo>
                    <a:lnTo>
                      <a:pt x="304800" y="1788160"/>
                    </a:lnTo>
                    <a:lnTo>
                      <a:pt x="213360" y="1757680"/>
                    </a:lnTo>
                    <a:cubicBezTo>
                      <a:pt x="117376" y="1725685"/>
                      <a:pt x="144638" y="1749918"/>
                      <a:pt x="111760" y="1717040"/>
                    </a:cubicBezTo>
                    <a:lnTo>
                      <a:pt x="111760" y="1717040"/>
                    </a:lnTo>
                    <a:lnTo>
                      <a:pt x="0" y="1615440"/>
                    </a:lnTo>
                    <a:lnTo>
                      <a:pt x="0" y="1554480"/>
                    </a:lnTo>
                    <a:lnTo>
                      <a:pt x="50800" y="1534160"/>
                    </a:lnTo>
                    <a:lnTo>
                      <a:pt x="111760" y="1432560"/>
                    </a:lnTo>
                    <a:lnTo>
                      <a:pt x="121920" y="1341120"/>
                    </a:lnTo>
                    <a:lnTo>
                      <a:pt x="203200" y="1290320"/>
                    </a:lnTo>
                    <a:lnTo>
                      <a:pt x="274320" y="1249680"/>
                    </a:lnTo>
                    <a:lnTo>
                      <a:pt x="304800" y="1148080"/>
                    </a:lnTo>
                    <a:lnTo>
                      <a:pt x="304800" y="1107440"/>
                    </a:lnTo>
                    <a:lnTo>
                      <a:pt x="416560" y="1107440"/>
                    </a:lnTo>
                    <a:lnTo>
                      <a:pt x="416560" y="1107440"/>
                    </a:lnTo>
                    <a:lnTo>
                      <a:pt x="416560" y="1107440"/>
                    </a:lnTo>
                    <a:lnTo>
                      <a:pt x="386080" y="1036320"/>
                    </a:lnTo>
                    <a:lnTo>
                      <a:pt x="335280" y="975360"/>
                    </a:lnTo>
                    <a:lnTo>
                      <a:pt x="264160" y="833120"/>
                    </a:lnTo>
                    <a:lnTo>
                      <a:pt x="264160" y="833120"/>
                    </a:lnTo>
                    <a:lnTo>
                      <a:pt x="335280" y="772160"/>
                    </a:lnTo>
                    <a:lnTo>
                      <a:pt x="396240" y="772160"/>
                    </a:lnTo>
                    <a:lnTo>
                      <a:pt x="396240" y="772160"/>
                    </a:lnTo>
                    <a:lnTo>
                      <a:pt x="396240" y="772160"/>
                    </a:lnTo>
                    <a:lnTo>
                      <a:pt x="304800" y="701040"/>
                    </a:lnTo>
                    <a:lnTo>
                      <a:pt x="284480" y="660400"/>
                    </a:lnTo>
                    <a:lnTo>
                      <a:pt x="284480" y="660400"/>
                    </a:lnTo>
                    <a:lnTo>
                      <a:pt x="345440" y="599440"/>
                    </a:lnTo>
                    <a:lnTo>
                      <a:pt x="345440" y="599440"/>
                    </a:lnTo>
                    <a:lnTo>
                      <a:pt x="243840" y="579120"/>
                    </a:lnTo>
                    <a:lnTo>
                      <a:pt x="162560" y="548640"/>
                    </a:lnTo>
                    <a:close/>
                  </a:path>
                </a:pathLst>
              </a:custGeom>
              <a:solidFill>
                <a:schemeClr val="accent5">
                  <a:lumMod val="75000"/>
                  <a:alpha val="32157"/>
                </a:schemeClr>
              </a:solidFill>
              <a:ln w="19050">
                <a:solidFill>
                  <a:schemeClr val="accent5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28" name="Полилиния 27"/>
            <p:cNvSpPr/>
            <p:nvPr/>
          </p:nvSpPr>
          <p:spPr>
            <a:xfrm>
              <a:off x="2419300" y="4000728"/>
              <a:ext cx="1120140" cy="581025"/>
            </a:xfrm>
            <a:custGeom>
              <a:avLst/>
              <a:gdLst>
                <a:gd name="connsiteX0" fmla="*/ 0 w 1295400"/>
                <a:gd name="connsiteY0" fmla="*/ 581025 h 581025"/>
                <a:gd name="connsiteX1" fmla="*/ 504825 w 1295400"/>
                <a:gd name="connsiteY1" fmla="*/ 0 h 581025"/>
                <a:gd name="connsiteX2" fmla="*/ 1295400 w 1295400"/>
                <a:gd name="connsiteY2" fmla="*/ 0 h 581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95400" h="581025">
                  <a:moveTo>
                    <a:pt x="0" y="581025"/>
                  </a:moveTo>
                  <a:lnTo>
                    <a:pt x="504825" y="0"/>
                  </a:lnTo>
                  <a:lnTo>
                    <a:pt x="1295400" y="0"/>
                  </a:lnTo>
                </a:path>
              </a:pathLst>
            </a:cu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9" name="Овал 28"/>
            <p:cNvSpPr/>
            <p:nvPr/>
          </p:nvSpPr>
          <p:spPr>
            <a:xfrm>
              <a:off x="2387550" y="4505553"/>
              <a:ext cx="90000" cy="90000"/>
            </a:xfrm>
            <a:prstGeom prst="ellipse">
              <a:avLst/>
            </a:prstGeom>
            <a:solidFill>
              <a:schemeClr val="tx1"/>
            </a:solidFill>
            <a:ln w="31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2894280" y="3796893"/>
              <a:ext cx="86360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000" dirty="0" smtClean="0"/>
                <a:t>Город</a:t>
              </a:r>
              <a:endParaRPr lang="ru-RU" sz="1000" dirty="0"/>
            </a:p>
          </p:txBody>
        </p:sp>
        <p:sp>
          <p:nvSpPr>
            <p:cNvPr id="31" name="Овал 30"/>
            <p:cNvSpPr/>
            <p:nvPr/>
          </p:nvSpPr>
          <p:spPr>
            <a:xfrm>
              <a:off x="1811288" y="4434116"/>
              <a:ext cx="90000" cy="90000"/>
            </a:xfrm>
            <a:prstGeom prst="ellipse">
              <a:avLst/>
            </a:prstGeom>
            <a:solidFill>
              <a:schemeClr val="tx1"/>
            </a:solidFill>
            <a:ln w="31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202514" y="5330418"/>
              <a:ext cx="159956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000" dirty="0" smtClean="0"/>
                <a:t>Пояс городов спутников и поселков</a:t>
              </a:r>
              <a:endParaRPr lang="ru-RU" sz="1000" dirty="0"/>
            </a:p>
          </p:txBody>
        </p:sp>
        <p:sp>
          <p:nvSpPr>
            <p:cNvPr id="33" name="Овал 32"/>
            <p:cNvSpPr/>
            <p:nvPr/>
          </p:nvSpPr>
          <p:spPr>
            <a:xfrm>
              <a:off x="2466608" y="5487581"/>
              <a:ext cx="90000" cy="90000"/>
            </a:xfrm>
            <a:prstGeom prst="ellipse">
              <a:avLst/>
            </a:prstGeom>
            <a:solidFill>
              <a:schemeClr val="tx1"/>
            </a:solidFill>
            <a:ln w="31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4" name="Полилиния 33"/>
            <p:cNvSpPr/>
            <p:nvPr/>
          </p:nvSpPr>
          <p:spPr>
            <a:xfrm>
              <a:off x="308560" y="5534253"/>
              <a:ext cx="2194560" cy="198120"/>
            </a:xfrm>
            <a:custGeom>
              <a:avLst/>
              <a:gdLst>
                <a:gd name="connsiteX0" fmla="*/ 0 w 2194560"/>
                <a:gd name="connsiteY0" fmla="*/ 198120 h 198120"/>
                <a:gd name="connsiteX1" fmla="*/ 1272540 w 2194560"/>
                <a:gd name="connsiteY1" fmla="*/ 198120 h 198120"/>
                <a:gd name="connsiteX2" fmla="*/ 2194560 w 2194560"/>
                <a:gd name="connsiteY2" fmla="*/ 0 h 198120"/>
                <a:gd name="connsiteX3" fmla="*/ 2194560 w 2194560"/>
                <a:gd name="connsiteY3" fmla="*/ 0 h 1981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94560" h="198120">
                  <a:moveTo>
                    <a:pt x="0" y="198120"/>
                  </a:moveTo>
                  <a:lnTo>
                    <a:pt x="1272540" y="198120"/>
                  </a:lnTo>
                  <a:lnTo>
                    <a:pt x="2194560" y="0"/>
                  </a:lnTo>
                  <a:lnTo>
                    <a:pt x="2194560" y="0"/>
                  </a:lnTo>
                </a:path>
              </a:pathLst>
            </a:cu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35" name="Прямая соединительная линия 34"/>
            <p:cNvCxnSpPr>
              <a:stCxn id="34" idx="1"/>
            </p:cNvCxnSpPr>
            <p:nvPr/>
          </p:nvCxnSpPr>
          <p:spPr>
            <a:xfrm flipV="1">
              <a:off x="1581100" y="4486503"/>
              <a:ext cx="276225" cy="124587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3" name="Группа 22"/>
          <p:cNvGrpSpPr/>
          <p:nvPr/>
        </p:nvGrpSpPr>
        <p:grpSpPr>
          <a:xfrm>
            <a:off x="5796136" y="3356992"/>
            <a:ext cx="3312368" cy="2952328"/>
            <a:chOff x="539750" y="1457325"/>
            <a:chExt cx="3527425" cy="2705100"/>
          </a:xfrm>
        </p:grpSpPr>
        <p:pic>
          <p:nvPicPr>
            <p:cNvPr id="25" name="Picture 4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9750" y="1457325"/>
              <a:ext cx="3527425" cy="2705100"/>
            </a:xfrm>
            <a:prstGeom prst="roundRect">
              <a:avLst>
                <a:gd name="adj" fmla="val 16667"/>
              </a:avLst>
            </a:prstGeom>
            <a:ln>
              <a:noFill/>
            </a:ln>
            <a:effectLst>
              <a:outerShdw blurRad="76200" dist="38100" dir="78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contrasting" dir="t">
                <a:rot lat="0" lon="0" rev="4200000"/>
              </a:lightRig>
            </a:scene3d>
            <a:sp3d prstMaterial="plastic">
              <a:bevelT w="381000" h="114300" prst="relaxedInset"/>
              <a:contourClr>
                <a:srgbClr val="969696"/>
              </a:contourClr>
            </a:sp3d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6" name="Text Box 5"/>
            <p:cNvSpPr txBox="1">
              <a:spLocks noChangeArrowheads="1"/>
            </p:cNvSpPr>
            <p:nvPr/>
          </p:nvSpPr>
          <p:spPr bwMode="auto">
            <a:xfrm>
              <a:off x="1392238" y="3163888"/>
              <a:ext cx="935037" cy="1984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algn="ctr" eaLnBrk="1" fontAlgn="base" hangingPunct="1">
                <a:spcBef>
                  <a:spcPct val="0"/>
                </a:spcBef>
                <a:spcAft>
                  <a:spcPct val="0"/>
                </a:spcAft>
              </a:pPr>
              <a:r>
                <a:rPr lang="ru-RU" altLang="ru-RU" sz="700" b="1" smtClean="0">
                  <a:solidFill>
                    <a:srgbClr val="000000"/>
                  </a:solidFill>
                  <a:latin typeface="Verdana" pitchFamily="34" charset="0"/>
                  <a:cs typeface="Arial" pitchFamily="34" charset="0"/>
                </a:rPr>
                <a:t>Санкт-Петербург</a:t>
              </a:r>
            </a:p>
          </p:txBody>
        </p:sp>
        <p:sp>
          <p:nvSpPr>
            <p:cNvPr id="37" name="Oval 31"/>
            <p:cNvSpPr>
              <a:spLocks noChangeArrowheads="1"/>
            </p:cNvSpPr>
            <p:nvPr/>
          </p:nvSpPr>
          <p:spPr bwMode="auto">
            <a:xfrm>
              <a:off x="752475" y="1758950"/>
              <a:ext cx="60325" cy="61913"/>
            </a:xfrm>
            <a:prstGeom prst="ellipse">
              <a:avLst/>
            </a:prstGeom>
            <a:solidFill>
              <a:srgbClr val="0000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lIns="65306" tIns="32653" rIns="65306" bIns="32653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altLang="ru-RU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8" name="Oval 31"/>
            <p:cNvSpPr>
              <a:spLocks noChangeArrowheads="1"/>
            </p:cNvSpPr>
            <p:nvPr/>
          </p:nvSpPr>
          <p:spPr bwMode="auto">
            <a:xfrm>
              <a:off x="858838" y="2608263"/>
              <a:ext cx="60325" cy="61912"/>
            </a:xfrm>
            <a:prstGeom prst="ellipse">
              <a:avLst/>
            </a:prstGeom>
            <a:solidFill>
              <a:srgbClr val="0000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lIns="65306" tIns="32653" rIns="65306" bIns="32653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altLang="ru-RU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9" name="Oval 31"/>
            <p:cNvSpPr>
              <a:spLocks noChangeArrowheads="1"/>
            </p:cNvSpPr>
            <p:nvPr/>
          </p:nvSpPr>
          <p:spPr bwMode="auto">
            <a:xfrm>
              <a:off x="792163" y="3103563"/>
              <a:ext cx="60325" cy="61912"/>
            </a:xfrm>
            <a:prstGeom prst="ellipse">
              <a:avLst/>
            </a:prstGeom>
            <a:solidFill>
              <a:srgbClr val="0000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lIns="65306" tIns="32653" rIns="65306" bIns="32653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altLang="ru-RU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0" name="Oval 31"/>
            <p:cNvSpPr>
              <a:spLocks noChangeArrowheads="1"/>
            </p:cNvSpPr>
            <p:nvPr/>
          </p:nvSpPr>
          <p:spPr bwMode="auto">
            <a:xfrm>
              <a:off x="1616075" y="3865563"/>
              <a:ext cx="60325" cy="61912"/>
            </a:xfrm>
            <a:prstGeom prst="ellipse">
              <a:avLst/>
            </a:prstGeom>
            <a:solidFill>
              <a:srgbClr val="0000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lIns="65306" tIns="32653" rIns="65306" bIns="32653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altLang="ru-RU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1" name="Oval 31"/>
            <p:cNvSpPr>
              <a:spLocks noChangeArrowheads="1"/>
            </p:cNvSpPr>
            <p:nvPr/>
          </p:nvSpPr>
          <p:spPr bwMode="auto">
            <a:xfrm>
              <a:off x="2173288" y="2841625"/>
              <a:ext cx="60325" cy="61913"/>
            </a:xfrm>
            <a:prstGeom prst="ellipse">
              <a:avLst/>
            </a:prstGeom>
            <a:solidFill>
              <a:srgbClr val="0000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lIns="65306" tIns="32653" rIns="65306" bIns="32653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altLang="ru-RU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2" name="Oval 31"/>
            <p:cNvSpPr>
              <a:spLocks noChangeArrowheads="1"/>
            </p:cNvSpPr>
            <p:nvPr/>
          </p:nvSpPr>
          <p:spPr bwMode="auto">
            <a:xfrm>
              <a:off x="2159000" y="3027363"/>
              <a:ext cx="60325" cy="61912"/>
            </a:xfrm>
            <a:prstGeom prst="ellipse">
              <a:avLst/>
            </a:prstGeom>
            <a:solidFill>
              <a:srgbClr val="0000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lIns="65306" tIns="32653" rIns="65306" bIns="32653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altLang="ru-RU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3" name="Oval 31"/>
            <p:cNvSpPr>
              <a:spLocks noChangeArrowheads="1"/>
            </p:cNvSpPr>
            <p:nvPr/>
          </p:nvSpPr>
          <p:spPr bwMode="auto">
            <a:xfrm>
              <a:off x="2720975" y="3503613"/>
              <a:ext cx="60325" cy="61912"/>
            </a:xfrm>
            <a:prstGeom prst="ellipse">
              <a:avLst/>
            </a:prstGeom>
            <a:solidFill>
              <a:srgbClr val="0000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lIns="65306" tIns="32653" rIns="65306" bIns="32653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altLang="ru-RU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4" name="Oval 31"/>
            <p:cNvSpPr>
              <a:spLocks noChangeArrowheads="1"/>
            </p:cNvSpPr>
            <p:nvPr/>
          </p:nvSpPr>
          <p:spPr bwMode="auto">
            <a:xfrm>
              <a:off x="2363788" y="3208338"/>
              <a:ext cx="60325" cy="61912"/>
            </a:xfrm>
            <a:prstGeom prst="ellipse">
              <a:avLst/>
            </a:prstGeom>
            <a:solidFill>
              <a:srgbClr val="0000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lIns="65306" tIns="32653" rIns="65306" bIns="32653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altLang="ru-RU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5" name="Oval 31"/>
            <p:cNvSpPr>
              <a:spLocks noChangeArrowheads="1"/>
            </p:cNvSpPr>
            <p:nvPr/>
          </p:nvSpPr>
          <p:spPr bwMode="auto">
            <a:xfrm>
              <a:off x="2497138" y="2884488"/>
              <a:ext cx="60325" cy="61912"/>
            </a:xfrm>
            <a:prstGeom prst="ellipse">
              <a:avLst/>
            </a:prstGeom>
            <a:solidFill>
              <a:srgbClr val="0000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lIns="65306" tIns="32653" rIns="65306" bIns="32653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altLang="ru-RU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6" name="Text Box 32"/>
            <p:cNvSpPr txBox="1">
              <a:spLocks noChangeArrowheads="1"/>
            </p:cNvSpPr>
            <p:nvPr/>
          </p:nvSpPr>
          <p:spPr bwMode="auto">
            <a:xfrm>
              <a:off x="593725" y="1608138"/>
              <a:ext cx="912813" cy="1841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29" tIns="45715" rIns="91429" bIns="45715">
              <a:spAutoFit/>
            </a:bodyPr>
            <a:lstStyle>
              <a:lvl1pPr defTabSz="912813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defTabSz="912813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defTabSz="912813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defTabSz="912813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defTabSz="912813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fontAlgn="base" hangingPunct="1">
                <a:spcBef>
                  <a:spcPct val="50000"/>
                </a:spcBef>
                <a:spcAft>
                  <a:spcPct val="0"/>
                </a:spcAft>
              </a:pPr>
              <a:r>
                <a:rPr lang="ru-RU" altLang="ru-RU" sz="600" smtClean="0">
                  <a:solidFill>
                    <a:srgbClr val="000066"/>
                  </a:solidFill>
                  <a:cs typeface="Arial" pitchFamily="34" charset="0"/>
                </a:rPr>
                <a:t>ВС г. Зеленогорска</a:t>
              </a:r>
            </a:p>
          </p:txBody>
        </p:sp>
        <p:sp>
          <p:nvSpPr>
            <p:cNvPr id="47" name="Text Box 32"/>
            <p:cNvSpPr txBox="1">
              <a:spLocks noChangeArrowheads="1"/>
            </p:cNvSpPr>
            <p:nvPr/>
          </p:nvSpPr>
          <p:spPr bwMode="auto">
            <a:xfrm>
              <a:off x="595313" y="2643188"/>
              <a:ext cx="912812" cy="1841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29" tIns="45715" rIns="91429" bIns="45715">
              <a:spAutoFit/>
            </a:bodyPr>
            <a:lstStyle>
              <a:lvl1pPr defTabSz="912813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defTabSz="912813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defTabSz="912813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defTabSz="912813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defTabSz="912813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fontAlgn="base" hangingPunct="1">
                <a:spcBef>
                  <a:spcPct val="50000"/>
                </a:spcBef>
                <a:spcAft>
                  <a:spcPct val="0"/>
                </a:spcAft>
              </a:pPr>
              <a:r>
                <a:rPr lang="ru-RU" altLang="ru-RU" sz="600" smtClean="0">
                  <a:solidFill>
                    <a:srgbClr val="000066"/>
                  </a:solidFill>
                  <a:cs typeface="Arial" pitchFamily="34" charset="0"/>
                </a:rPr>
                <a:t>ВС г. Кронштадта</a:t>
              </a:r>
            </a:p>
          </p:txBody>
        </p:sp>
        <p:sp>
          <p:nvSpPr>
            <p:cNvPr id="48" name="Text Box 32"/>
            <p:cNvSpPr txBox="1">
              <a:spLocks noChangeArrowheads="1"/>
            </p:cNvSpPr>
            <p:nvPr/>
          </p:nvSpPr>
          <p:spPr bwMode="auto">
            <a:xfrm>
              <a:off x="554038" y="3140075"/>
              <a:ext cx="912812" cy="1841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29" tIns="45715" rIns="91429" bIns="45715">
              <a:spAutoFit/>
            </a:bodyPr>
            <a:lstStyle>
              <a:lvl1pPr defTabSz="912813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defTabSz="912813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defTabSz="912813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defTabSz="912813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defTabSz="912813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fontAlgn="base" hangingPunct="1">
                <a:spcBef>
                  <a:spcPct val="50000"/>
                </a:spcBef>
                <a:spcAft>
                  <a:spcPct val="0"/>
                </a:spcAft>
              </a:pPr>
              <a:r>
                <a:rPr lang="ru-RU" altLang="ru-RU" sz="600" smtClean="0">
                  <a:solidFill>
                    <a:srgbClr val="000066"/>
                  </a:solidFill>
                  <a:cs typeface="Arial" pitchFamily="34" charset="0"/>
                </a:rPr>
                <a:t>ВС г. Ломоносова</a:t>
              </a:r>
            </a:p>
          </p:txBody>
        </p:sp>
        <p:sp>
          <p:nvSpPr>
            <p:cNvPr id="49" name="Text Box 32"/>
            <p:cNvSpPr txBox="1">
              <a:spLocks noChangeArrowheads="1"/>
            </p:cNvSpPr>
            <p:nvPr/>
          </p:nvSpPr>
          <p:spPr bwMode="auto">
            <a:xfrm>
              <a:off x="1938338" y="2662238"/>
              <a:ext cx="641350" cy="1841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29" tIns="45715" rIns="91429" bIns="45715">
              <a:spAutoFit/>
            </a:bodyPr>
            <a:lstStyle>
              <a:lvl1pPr defTabSz="912813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defTabSz="912813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defTabSz="912813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defTabSz="912813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defTabSz="912813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fontAlgn="base" hangingPunct="1">
                <a:spcBef>
                  <a:spcPct val="50000"/>
                </a:spcBef>
                <a:spcAft>
                  <a:spcPct val="0"/>
                </a:spcAft>
              </a:pPr>
              <a:r>
                <a:rPr lang="ru-RU" altLang="ru-RU" sz="600" dirty="0" smtClean="0">
                  <a:solidFill>
                    <a:srgbClr val="000066"/>
                  </a:solidFill>
                  <a:cs typeface="Arial" pitchFamily="34" charset="0"/>
                </a:rPr>
                <a:t>Главная ВС</a:t>
              </a:r>
            </a:p>
          </p:txBody>
        </p:sp>
        <p:sp>
          <p:nvSpPr>
            <p:cNvPr id="50" name="Text Box 32"/>
            <p:cNvSpPr txBox="1">
              <a:spLocks noChangeArrowheads="1"/>
            </p:cNvSpPr>
            <p:nvPr/>
          </p:nvSpPr>
          <p:spPr bwMode="auto">
            <a:xfrm>
              <a:off x="2449513" y="2749550"/>
              <a:ext cx="703262" cy="1841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29" tIns="45715" rIns="91429" bIns="45715">
              <a:spAutoFit/>
            </a:bodyPr>
            <a:lstStyle>
              <a:lvl1pPr defTabSz="912813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defTabSz="912813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defTabSz="912813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defTabSz="912813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defTabSz="912813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fontAlgn="base" hangingPunct="1">
                <a:spcBef>
                  <a:spcPct val="50000"/>
                </a:spcBef>
                <a:spcAft>
                  <a:spcPct val="0"/>
                </a:spcAft>
              </a:pPr>
              <a:r>
                <a:rPr lang="ru-RU" altLang="ru-RU" sz="600" dirty="0" smtClean="0">
                  <a:solidFill>
                    <a:srgbClr val="000066"/>
                  </a:solidFill>
                  <a:cs typeface="Arial" pitchFamily="34" charset="0"/>
                </a:rPr>
                <a:t>Северная ВС</a:t>
              </a:r>
            </a:p>
          </p:txBody>
        </p:sp>
        <p:sp>
          <p:nvSpPr>
            <p:cNvPr id="51" name="Text Box 32"/>
            <p:cNvSpPr txBox="1">
              <a:spLocks noChangeArrowheads="1"/>
            </p:cNvSpPr>
            <p:nvPr/>
          </p:nvSpPr>
          <p:spPr bwMode="auto">
            <a:xfrm>
              <a:off x="2174875" y="3217863"/>
              <a:ext cx="703263" cy="1841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29" tIns="45715" rIns="91429" bIns="45715">
              <a:spAutoFit/>
            </a:bodyPr>
            <a:lstStyle>
              <a:lvl1pPr defTabSz="912813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defTabSz="912813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defTabSz="912813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defTabSz="912813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defTabSz="912813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fontAlgn="base" hangingPunct="1">
                <a:spcBef>
                  <a:spcPct val="50000"/>
                </a:spcBef>
                <a:spcAft>
                  <a:spcPct val="0"/>
                </a:spcAft>
              </a:pPr>
              <a:r>
                <a:rPr lang="ru-RU" altLang="ru-RU" sz="600" dirty="0" smtClean="0">
                  <a:solidFill>
                    <a:srgbClr val="000066"/>
                  </a:solidFill>
                  <a:cs typeface="Arial" pitchFamily="34" charset="0"/>
                </a:rPr>
                <a:t>Южная ВС</a:t>
              </a:r>
            </a:p>
          </p:txBody>
        </p:sp>
        <p:sp>
          <p:nvSpPr>
            <p:cNvPr id="52" name="Text Box 32"/>
            <p:cNvSpPr txBox="1">
              <a:spLocks noChangeArrowheads="1"/>
            </p:cNvSpPr>
            <p:nvPr/>
          </p:nvSpPr>
          <p:spPr bwMode="auto">
            <a:xfrm>
              <a:off x="1871663" y="3043238"/>
              <a:ext cx="784225" cy="1841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29" tIns="45715" rIns="91429" bIns="45715">
              <a:spAutoFit/>
            </a:bodyPr>
            <a:lstStyle>
              <a:lvl1pPr defTabSz="912813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defTabSz="912813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defTabSz="912813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defTabSz="912813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defTabSz="912813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fontAlgn="base" hangingPunct="1">
                <a:spcBef>
                  <a:spcPct val="50000"/>
                </a:spcBef>
                <a:spcAft>
                  <a:spcPct val="0"/>
                </a:spcAft>
              </a:pPr>
              <a:r>
                <a:rPr lang="ru-RU" altLang="ru-RU" sz="600" dirty="0" err="1" smtClean="0">
                  <a:solidFill>
                    <a:srgbClr val="000066"/>
                  </a:solidFill>
                  <a:cs typeface="Arial" pitchFamily="34" charset="0"/>
                </a:rPr>
                <a:t>Волковская</a:t>
              </a:r>
              <a:r>
                <a:rPr lang="ru-RU" altLang="ru-RU" sz="600" dirty="0" smtClean="0">
                  <a:solidFill>
                    <a:srgbClr val="000066"/>
                  </a:solidFill>
                  <a:cs typeface="Arial" pitchFamily="34" charset="0"/>
                </a:rPr>
                <a:t> ВС</a:t>
              </a:r>
            </a:p>
          </p:txBody>
        </p:sp>
        <p:sp>
          <p:nvSpPr>
            <p:cNvPr id="53" name="Text Box 32"/>
            <p:cNvSpPr txBox="1">
              <a:spLocks noChangeArrowheads="1"/>
            </p:cNvSpPr>
            <p:nvPr/>
          </p:nvSpPr>
          <p:spPr bwMode="auto">
            <a:xfrm>
              <a:off x="2417763" y="3546475"/>
              <a:ext cx="912812" cy="1841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29" tIns="45715" rIns="91429" bIns="45715">
              <a:spAutoFit/>
            </a:bodyPr>
            <a:lstStyle>
              <a:lvl1pPr defTabSz="912813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defTabSz="912813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defTabSz="912813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defTabSz="912813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defTabSz="912813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fontAlgn="base" hangingPunct="1">
                <a:spcBef>
                  <a:spcPct val="50000"/>
                </a:spcBef>
                <a:spcAft>
                  <a:spcPct val="0"/>
                </a:spcAft>
              </a:pPr>
              <a:r>
                <a:rPr lang="ru-RU" altLang="ru-RU" sz="600" smtClean="0">
                  <a:solidFill>
                    <a:srgbClr val="000066"/>
                  </a:solidFill>
                  <a:cs typeface="Arial" pitchFamily="34" charset="0"/>
                </a:rPr>
                <a:t>ВС г. Колпино</a:t>
              </a:r>
            </a:p>
          </p:txBody>
        </p:sp>
        <p:sp>
          <p:nvSpPr>
            <p:cNvPr id="54" name="Text Box 32"/>
            <p:cNvSpPr txBox="1">
              <a:spLocks noChangeArrowheads="1"/>
            </p:cNvSpPr>
            <p:nvPr/>
          </p:nvSpPr>
          <p:spPr bwMode="auto">
            <a:xfrm>
              <a:off x="1366838" y="3895725"/>
              <a:ext cx="912812" cy="1841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29" tIns="45715" rIns="91429" bIns="45715">
              <a:spAutoFit/>
            </a:bodyPr>
            <a:lstStyle>
              <a:lvl1pPr defTabSz="912813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defTabSz="912813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defTabSz="912813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defTabSz="912813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defTabSz="912813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fontAlgn="base" hangingPunct="1">
                <a:spcBef>
                  <a:spcPct val="50000"/>
                </a:spcBef>
                <a:spcAft>
                  <a:spcPct val="0"/>
                </a:spcAft>
              </a:pPr>
              <a:r>
                <a:rPr lang="ru-RU" altLang="ru-RU" sz="600" smtClean="0">
                  <a:solidFill>
                    <a:srgbClr val="000066"/>
                  </a:solidFill>
                  <a:cs typeface="Arial" pitchFamily="34" charset="0"/>
                </a:rPr>
                <a:t>ВС Дудергофская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3460650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6"/>
          <p:cNvSpPr>
            <a:spLocks noGrp="1"/>
          </p:cNvSpPr>
          <p:nvPr>
            <p:ph type="title"/>
          </p:nvPr>
        </p:nvSpPr>
        <p:spPr>
          <a:xfrm>
            <a:off x="857224" y="114655"/>
            <a:ext cx="8035256" cy="707886"/>
          </a:xfr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Системы водоснабжения и водоотведения</a:t>
            </a:r>
            <a:br>
              <a:rPr lang="ru-RU" sz="2000" b="1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ru-RU" sz="2000" b="1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Санкт-Петербурга</a:t>
            </a:r>
            <a:endParaRPr lang="ru-RU" sz="2000" b="1" dirty="0">
              <a:solidFill>
                <a:prstClr val="white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13101" y="1073223"/>
            <a:ext cx="8429684" cy="557216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63" tIns="45685" rIns="91363" bIns="45685" rtlCol="0" anchor="ctr"/>
          <a:lstStyle/>
          <a:p>
            <a:pPr algn="ctr"/>
            <a:r>
              <a:rPr lang="ru-RU" dirty="0" smtClean="0">
                <a:solidFill>
                  <a:prstClr val="white"/>
                </a:solidFill>
              </a:rPr>
              <a:t>                </a:t>
            </a:r>
            <a:endParaRPr lang="ru-RU" dirty="0">
              <a:solidFill>
                <a:prstClr val="white"/>
              </a:solidFill>
            </a:endParaRPr>
          </a:p>
        </p:txBody>
      </p:sp>
      <p:pic>
        <p:nvPicPr>
          <p:cNvPr id="7" name="Picture 3" descr="C:\Водоканал\презентация\work files\map_spb_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9130" y="1178150"/>
            <a:ext cx="7774750" cy="5357850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2940651" y="1859041"/>
            <a:ext cx="857256" cy="142876"/>
          </a:xfrm>
          <a:prstGeom prst="rect">
            <a:avLst/>
          </a:prstGeom>
          <a:solidFill>
            <a:srgbClr val="00B0F0"/>
          </a:solidFill>
          <a:ln w="952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63" tIns="45685" rIns="91363" bIns="45685"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3" cstate="screen"/>
          <a:srcRect l="34279" t="48870" r="-457" b="36580"/>
          <a:stretch>
            <a:fillRect/>
          </a:stretch>
        </p:blipFill>
        <p:spPr bwMode="auto">
          <a:xfrm>
            <a:off x="4747699" y="3907519"/>
            <a:ext cx="1304272" cy="1987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9"/>
          <p:cNvSpPr txBox="1"/>
          <p:nvPr/>
        </p:nvSpPr>
        <p:spPr>
          <a:xfrm>
            <a:off x="2940651" y="1859053"/>
            <a:ext cx="1472978" cy="1231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35966" tIns="0" rIns="0" bIns="0">
            <a:spAutoFit/>
          </a:bodyPr>
          <a:lstStyle>
            <a:defPPr>
              <a:defRPr lang="ru-RU"/>
            </a:defPPr>
            <a:lvl1pPr algn="r">
              <a:defRPr sz="800" b="1" spc="30"/>
            </a:lvl1pPr>
          </a:lstStyle>
          <a:p>
            <a:pPr algn="l" defTabSz="913590"/>
            <a:r>
              <a:rPr lang="ru-RU" dirty="0">
                <a:solidFill>
                  <a:prstClr val="white"/>
                </a:solidFill>
              </a:rPr>
              <a:t>ВС Зеленогорска</a:t>
            </a:r>
          </a:p>
        </p:txBody>
      </p:sp>
      <p:sp>
        <p:nvSpPr>
          <p:cNvPr id="11" name="Овал 10"/>
          <p:cNvSpPr>
            <a:spLocks noChangeAspect="1"/>
          </p:cNvSpPr>
          <p:nvPr/>
        </p:nvSpPr>
        <p:spPr bwMode="auto">
          <a:xfrm>
            <a:off x="3882573" y="2900557"/>
            <a:ext cx="112335" cy="101509"/>
          </a:xfrm>
          <a:prstGeom prst="ellipse">
            <a:avLst/>
          </a:prstGeom>
          <a:solidFill>
            <a:schemeClr val="accent6">
              <a:lumMod val="75000"/>
            </a:schemeClr>
          </a:solidFill>
          <a:ln w="19050">
            <a:solidFill>
              <a:srgbClr val="8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63" tIns="45685" rIns="91363" bIns="45685" anchor="ctr"/>
          <a:lstStyle/>
          <a:p>
            <a:pPr algn="ctr" defTabSz="913590"/>
            <a:endParaRPr lang="ru-RU">
              <a:solidFill>
                <a:prstClr val="white"/>
              </a:solidFill>
            </a:endParaRPr>
          </a:p>
        </p:txBody>
      </p:sp>
      <p:sp>
        <p:nvSpPr>
          <p:cNvPr id="12" name="Овал 11"/>
          <p:cNvSpPr>
            <a:spLocks noChangeAspect="1"/>
          </p:cNvSpPr>
          <p:nvPr/>
        </p:nvSpPr>
        <p:spPr bwMode="auto">
          <a:xfrm>
            <a:off x="3239912" y="4280166"/>
            <a:ext cx="112335" cy="101509"/>
          </a:xfrm>
          <a:prstGeom prst="ellipse">
            <a:avLst/>
          </a:prstGeom>
          <a:solidFill>
            <a:schemeClr val="accent6">
              <a:lumMod val="75000"/>
            </a:schemeClr>
          </a:solidFill>
          <a:ln w="19050">
            <a:solidFill>
              <a:srgbClr val="8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63" tIns="45685" rIns="91363" bIns="45685" anchor="ctr"/>
          <a:lstStyle/>
          <a:p>
            <a:pPr algn="ctr" defTabSz="913590"/>
            <a:endParaRPr lang="ru-RU">
              <a:solidFill>
                <a:prstClr val="white"/>
              </a:solidFill>
            </a:endParaRPr>
          </a:p>
        </p:txBody>
      </p:sp>
      <p:sp>
        <p:nvSpPr>
          <p:cNvPr id="13" name="Овал 12"/>
          <p:cNvSpPr>
            <a:spLocks noChangeAspect="1"/>
          </p:cNvSpPr>
          <p:nvPr/>
        </p:nvSpPr>
        <p:spPr bwMode="auto">
          <a:xfrm>
            <a:off x="4689488" y="3567346"/>
            <a:ext cx="112335" cy="101509"/>
          </a:xfrm>
          <a:prstGeom prst="ellipse">
            <a:avLst/>
          </a:prstGeom>
          <a:solidFill>
            <a:schemeClr val="accent6">
              <a:lumMod val="75000"/>
            </a:schemeClr>
          </a:solidFill>
          <a:ln w="19050">
            <a:solidFill>
              <a:srgbClr val="8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63" tIns="45685" rIns="91363" bIns="45685" anchor="ctr"/>
          <a:lstStyle/>
          <a:p>
            <a:pPr algn="ctr" defTabSz="913590"/>
            <a:endParaRPr lang="ru-RU">
              <a:solidFill>
                <a:prstClr val="white"/>
              </a:solidFill>
            </a:endParaRPr>
          </a:p>
        </p:txBody>
      </p:sp>
      <p:sp>
        <p:nvSpPr>
          <p:cNvPr id="14" name="Овал 13"/>
          <p:cNvSpPr>
            <a:spLocks noChangeAspect="1"/>
          </p:cNvSpPr>
          <p:nvPr/>
        </p:nvSpPr>
        <p:spPr bwMode="auto">
          <a:xfrm>
            <a:off x="5134644" y="4278411"/>
            <a:ext cx="112335" cy="101509"/>
          </a:xfrm>
          <a:prstGeom prst="ellipse">
            <a:avLst/>
          </a:prstGeom>
          <a:solidFill>
            <a:schemeClr val="accent6">
              <a:lumMod val="75000"/>
            </a:schemeClr>
          </a:solidFill>
          <a:ln w="19050">
            <a:solidFill>
              <a:srgbClr val="8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63" tIns="45685" rIns="91363" bIns="45685" anchor="ctr"/>
          <a:lstStyle/>
          <a:p>
            <a:pPr algn="ctr" defTabSz="913590"/>
            <a:endParaRPr lang="ru-RU">
              <a:solidFill>
                <a:prstClr val="white"/>
              </a:solidFill>
            </a:endParaRPr>
          </a:p>
        </p:txBody>
      </p:sp>
      <p:sp>
        <p:nvSpPr>
          <p:cNvPr id="15" name="Овал 14"/>
          <p:cNvSpPr>
            <a:spLocks noChangeAspect="1"/>
          </p:cNvSpPr>
          <p:nvPr/>
        </p:nvSpPr>
        <p:spPr bwMode="auto">
          <a:xfrm>
            <a:off x="4626813" y="4939111"/>
            <a:ext cx="112335" cy="101509"/>
          </a:xfrm>
          <a:prstGeom prst="ellipse">
            <a:avLst/>
          </a:prstGeom>
          <a:solidFill>
            <a:schemeClr val="accent6">
              <a:lumMod val="75000"/>
            </a:schemeClr>
          </a:solidFill>
          <a:ln w="19050">
            <a:solidFill>
              <a:srgbClr val="8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63" tIns="45685" rIns="91363" bIns="45685" anchor="ctr"/>
          <a:lstStyle/>
          <a:p>
            <a:pPr algn="ctr" defTabSz="913590"/>
            <a:endParaRPr lang="ru-RU">
              <a:solidFill>
                <a:prstClr val="white"/>
              </a:solidFill>
            </a:endParaRPr>
          </a:p>
        </p:txBody>
      </p:sp>
      <p:sp>
        <p:nvSpPr>
          <p:cNvPr id="16" name="Овал 15"/>
          <p:cNvSpPr>
            <a:spLocks noChangeAspect="1"/>
          </p:cNvSpPr>
          <p:nvPr/>
        </p:nvSpPr>
        <p:spPr bwMode="auto">
          <a:xfrm>
            <a:off x="6453669" y="4995475"/>
            <a:ext cx="112335" cy="101509"/>
          </a:xfrm>
          <a:prstGeom prst="ellipse">
            <a:avLst/>
          </a:prstGeom>
          <a:solidFill>
            <a:schemeClr val="accent6">
              <a:lumMod val="75000"/>
            </a:schemeClr>
          </a:solidFill>
          <a:ln w="19050">
            <a:solidFill>
              <a:srgbClr val="8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63" tIns="45685" rIns="91363" bIns="45685" anchor="ctr"/>
          <a:lstStyle/>
          <a:p>
            <a:pPr algn="ctr" defTabSz="913590"/>
            <a:endParaRPr lang="ru-RU">
              <a:solidFill>
                <a:prstClr val="white"/>
              </a:solidFill>
            </a:endParaRPr>
          </a:p>
        </p:txBody>
      </p:sp>
      <p:sp>
        <p:nvSpPr>
          <p:cNvPr id="17" name="Овал 16"/>
          <p:cNvSpPr>
            <a:spLocks noChangeAspect="1"/>
          </p:cNvSpPr>
          <p:nvPr/>
        </p:nvSpPr>
        <p:spPr bwMode="auto">
          <a:xfrm>
            <a:off x="6699465" y="5162685"/>
            <a:ext cx="112335" cy="101509"/>
          </a:xfrm>
          <a:prstGeom prst="ellipse">
            <a:avLst/>
          </a:prstGeom>
          <a:solidFill>
            <a:schemeClr val="accent6">
              <a:lumMod val="75000"/>
            </a:schemeClr>
          </a:solidFill>
          <a:ln w="19050">
            <a:solidFill>
              <a:srgbClr val="8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63" tIns="45685" rIns="91363" bIns="45685" anchor="ctr"/>
          <a:lstStyle/>
          <a:p>
            <a:pPr algn="ctr" defTabSz="913590"/>
            <a:endParaRPr lang="ru-RU">
              <a:solidFill>
                <a:prstClr val="white"/>
              </a:solidFill>
            </a:endParaRPr>
          </a:p>
        </p:txBody>
      </p:sp>
      <p:sp>
        <p:nvSpPr>
          <p:cNvPr id="18" name="Овал 17"/>
          <p:cNvSpPr>
            <a:spLocks noChangeAspect="1"/>
          </p:cNvSpPr>
          <p:nvPr/>
        </p:nvSpPr>
        <p:spPr bwMode="auto">
          <a:xfrm>
            <a:off x="6682593" y="5374154"/>
            <a:ext cx="112335" cy="101509"/>
          </a:xfrm>
          <a:prstGeom prst="ellipse">
            <a:avLst/>
          </a:prstGeom>
          <a:solidFill>
            <a:schemeClr val="accent6">
              <a:lumMod val="75000"/>
            </a:schemeClr>
          </a:solidFill>
          <a:ln w="19050">
            <a:solidFill>
              <a:srgbClr val="8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63" tIns="45685" rIns="91363" bIns="45685" anchor="ctr"/>
          <a:lstStyle/>
          <a:p>
            <a:pPr algn="ctr" defTabSz="913590"/>
            <a:endParaRPr lang="ru-RU">
              <a:solidFill>
                <a:prstClr val="white"/>
              </a:solidFill>
            </a:endParaRPr>
          </a:p>
        </p:txBody>
      </p:sp>
      <p:sp>
        <p:nvSpPr>
          <p:cNvPr id="19" name="Овал 18"/>
          <p:cNvSpPr>
            <a:spLocks noChangeAspect="1"/>
          </p:cNvSpPr>
          <p:nvPr/>
        </p:nvSpPr>
        <p:spPr bwMode="auto">
          <a:xfrm>
            <a:off x="6052809" y="6056397"/>
            <a:ext cx="112335" cy="101509"/>
          </a:xfrm>
          <a:prstGeom prst="ellipse">
            <a:avLst/>
          </a:prstGeom>
          <a:solidFill>
            <a:schemeClr val="accent6">
              <a:lumMod val="75000"/>
            </a:schemeClr>
          </a:solidFill>
          <a:ln w="19050">
            <a:solidFill>
              <a:srgbClr val="8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63" tIns="45685" rIns="91363" bIns="45685" anchor="ctr"/>
          <a:lstStyle/>
          <a:p>
            <a:pPr algn="ctr" defTabSz="913590"/>
            <a:endParaRPr lang="ru-RU">
              <a:solidFill>
                <a:prstClr val="white"/>
              </a:solidFill>
            </a:endParaRPr>
          </a:p>
        </p:txBody>
      </p:sp>
      <p:sp>
        <p:nvSpPr>
          <p:cNvPr id="20" name="Овал 19"/>
          <p:cNvSpPr>
            <a:spLocks noChangeAspect="1"/>
          </p:cNvSpPr>
          <p:nvPr/>
        </p:nvSpPr>
        <p:spPr bwMode="auto">
          <a:xfrm>
            <a:off x="3833913" y="2384354"/>
            <a:ext cx="112335" cy="101509"/>
          </a:xfrm>
          <a:prstGeom prst="ellipse">
            <a:avLst/>
          </a:prstGeom>
          <a:solidFill>
            <a:schemeClr val="accent6">
              <a:lumMod val="75000"/>
            </a:schemeClr>
          </a:solidFill>
          <a:ln w="19050">
            <a:solidFill>
              <a:srgbClr val="8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63" tIns="45685" rIns="91363" bIns="45685" anchor="ctr"/>
          <a:lstStyle/>
          <a:p>
            <a:pPr algn="ctr" defTabSz="913590"/>
            <a:endParaRPr lang="ru-RU">
              <a:solidFill>
                <a:prstClr val="white"/>
              </a:solidFill>
            </a:endParaRPr>
          </a:p>
        </p:txBody>
      </p:sp>
      <p:sp>
        <p:nvSpPr>
          <p:cNvPr id="21" name="Овал 20"/>
          <p:cNvSpPr>
            <a:spLocks noChangeAspect="1"/>
          </p:cNvSpPr>
          <p:nvPr/>
        </p:nvSpPr>
        <p:spPr bwMode="auto">
          <a:xfrm>
            <a:off x="2689445" y="1943200"/>
            <a:ext cx="112335" cy="101509"/>
          </a:xfrm>
          <a:prstGeom prst="ellipse">
            <a:avLst/>
          </a:prstGeom>
          <a:solidFill>
            <a:schemeClr val="accent6">
              <a:lumMod val="75000"/>
            </a:schemeClr>
          </a:solidFill>
          <a:ln w="19050">
            <a:solidFill>
              <a:srgbClr val="8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63" tIns="45685" rIns="91363" bIns="45685" anchor="ctr"/>
          <a:lstStyle/>
          <a:p>
            <a:pPr algn="ctr" defTabSz="913590"/>
            <a:endParaRPr lang="ru-RU">
              <a:solidFill>
                <a:prstClr val="white"/>
              </a:solidFill>
            </a:endParaRPr>
          </a:p>
        </p:txBody>
      </p:sp>
      <p:sp>
        <p:nvSpPr>
          <p:cNvPr id="22" name="Овал 21"/>
          <p:cNvSpPr>
            <a:spLocks noChangeAspect="1"/>
          </p:cNvSpPr>
          <p:nvPr/>
        </p:nvSpPr>
        <p:spPr bwMode="auto">
          <a:xfrm>
            <a:off x="1963873" y="2094054"/>
            <a:ext cx="112335" cy="101509"/>
          </a:xfrm>
          <a:prstGeom prst="ellipse">
            <a:avLst/>
          </a:prstGeom>
          <a:solidFill>
            <a:schemeClr val="accent6">
              <a:lumMod val="75000"/>
            </a:schemeClr>
          </a:solidFill>
          <a:ln w="19050">
            <a:solidFill>
              <a:srgbClr val="8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63" tIns="45685" rIns="91363" bIns="45685" anchor="ctr"/>
          <a:lstStyle/>
          <a:p>
            <a:pPr algn="ctr" defTabSz="913590"/>
            <a:endParaRPr lang="ru-RU">
              <a:solidFill>
                <a:prstClr val="white"/>
              </a:solidFill>
            </a:endParaRPr>
          </a:p>
        </p:txBody>
      </p:sp>
      <p:sp>
        <p:nvSpPr>
          <p:cNvPr id="23" name="Овал 22"/>
          <p:cNvSpPr>
            <a:spLocks noChangeAspect="1"/>
          </p:cNvSpPr>
          <p:nvPr/>
        </p:nvSpPr>
        <p:spPr bwMode="auto">
          <a:xfrm>
            <a:off x="3065577" y="3504905"/>
            <a:ext cx="112335" cy="101509"/>
          </a:xfrm>
          <a:prstGeom prst="ellipse">
            <a:avLst/>
          </a:prstGeom>
          <a:solidFill>
            <a:schemeClr val="accent6">
              <a:lumMod val="75000"/>
            </a:schemeClr>
          </a:solidFill>
          <a:ln w="19050">
            <a:solidFill>
              <a:srgbClr val="8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63" tIns="45685" rIns="91363" bIns="45685" anchor="ctr"/>
          <a:lstStyle/>
          <a:p>
            <a:pPr algn="ctr" defTabSz="913590"/>
            <a:endParaRPr lang="ru-RU">
              <a:solidFill>
                <a:prstClr val="white"/>
              </a:solidFill>
            </a:endParaRPr>
          </a:p>
        </p:txBody>
      </p:sp>
      <p:sp>
        <p:nvSpPr>
          <p:cNvPr id="24" name="Овал 23"/>
          <p:cNvSpPr>
            <a:spLocks noChangeAspect="1"/>
          </p:cNvSpPr>
          <p:nvPr/>
        </p:nvSpPr>
        <p:spPr bwMode="auto">
          <a:xfrm>
            <a:off x="4548816" y="5849331"/>
            <a:ext cx="110776" cy="101510"/>
          </a:xfrm>
          <a:prstGeom prst="ellipse">
            <a:avLst/>
          </a:prstGeom>
          <a:solidFill>
            <a:srgbClr val="00B0F0"/>
          </a:solidFill>
          <a:ln w="1905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63" tIns="45685" rIns="91363" bIns="45685" anchor="ctr"/>
          <a:lstStyle/>
          <a:p>
            <a:pPr algn="ctr" defTabSz="913590"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25" name="Овал 24"/>
          <p:cNvSpPr>
            <a:spLocks noChangeAspect="1"/>
          </p:cNvSpPr>
          <p:nvPr/>
        </p:nvSpPr>
        <p:spPr bwMode="auto">
          <a:xfrm>
            <a:off x="6844627" y="5204690"/>
            <a:ext cx="110776" cy="101510"/>
          </a:xfrm>
          <a:prstGeom prst="ellipse">
            <a:avLst/>
          </a:prstGeom>
          <a:solidFill>
            <a:srgbClr val="00B0F0"/>
          </a:solidFill>
          <a:ln w="1905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63" tIns="45685" rIns="91363" bIns="45685" anchor="ctr"/>
          <a:lstStyle/>
          <a:p>
            <a:pPr algn="ctr" defTabSz="913590"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26" name="Овал 25"/>
          <p:cNvSpPr>
            <a:spLocks noChangeAspect="1"/>
          </p:cNvSpPr>
          <p:nvPr/>
        </p:nvSpPr>
        <p:spPr bwMode="auto">
          <a:xfrm>
            <a:off x="2955948" y="4669071"/>
            <a:ext cx="110776" cy="101510"/>
          </a:xfrm>
          <a:prstGeom prst="ellipse">
            <a:avLst/>
          </a:prstGeom>
          <a:solidFill>
            <a:srgbClr val="00B0F0"/>
          </a:solidFill>
          <a:ln w="1905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63" tIns="45685" rIns="91363" bIns="45685" anchor="ctr"/>
          <a:lstStyle/>
          <a:p>
            <a:pPr algn="ctr" defTabSz="913590"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27" name="Овал 26"/>
          <p:cNvSpPr>
            <a:spLocks noChangeAspect="1"/>
          </p:cNvSpPr>
          <p:nvPr/>
        </p:nvSpPr>
        <p:spPr bwMode="auto">
          <a:xfrm>
            <a:off x="2807455" y="1938734"/>
            <a:ext cx="110776" cy="101510"/>
          </a:xfrm>
          <a:prstGeom prst="ellipse">
            <a:avLst/>
          </a:prstGeom>
          <a:solidFill>
            <a:srgbClr val="00B0F0"/>
          </a:solidFill>
          <a:ln w="1905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63" tIns="45685" rIns="91363" bIns="45685" anchor="ctr"/>
          <a:lstStyle/>
          <a:p>
            <a:pPr algn="ctr" defTabSz="913590"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28" name="Овал 27"/>
          <p:cNvSpPr/>
          <p:nvPr/>
        </p:nvSpPr>
        <p:spPr bwMode="auto">
          <a:xfrm>
            <a:off x="3149443" y="3562842"/>
            <a:ext cx="110776" cy="101510"/>
          </a:xfrm>
          <a:prstGeom prst="ellipse">
            <a:avLst/>
          </a:prstGeom>
          <a:solidFill>
            <a:srgbClr val="00B0F0"/>
          </a:solidFill>
          <a:ln w="1905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63" tIns="45685" rIns="91363" bIns="45685" anchor="ctr"/>
          <a:lstStyle/>
          <a:p>
            <a:pPr algn="ctr" defTabSz="913590"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29" name="Овал 28"/>
          <p:cNvSpPr>
            <a:spLocks noChangeAspect="1"/>
          </p:cNvSpPr>
          <p:nvPr/>
        </p:nvSpPr>
        <p:spPr bwMode="auto">
          <a:xfrm>
            <a:off x="5689906" y="3940640"/>
            <a:ext cx="110776" cy="101510"/>
          </a:xfrm>
          <a:prstGeom prst="ellipse">
            <a:avLst/>
          </a:prstGeom>
          <a:solidFill>
            <a:srgbClr val="00B0F0"/>
          </a:solidFill>
          <a:ln w="1905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63" tIns="45685" rIns="91363" bIns="45685" anchor="ctr"/>
          <a:lstStyle/>
          <a:p>
            <a:pPr algn="ctr" defTabSz="913590"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30" name="Овал 29"/>
          <p:cNvSpPr>
            <a:spLocks noChangeAspect="1"/>
          </p:cNvSpPr>
          <p:nvPr/>
        </p:nvSpPr>
        <p:spPr bwMode="auto">
          <a:xfrm>
            <a:off x="6237166" y="4076826"/>
            <a:ext cx="110776" cy="101510"/>
          </a:xfrm>
          <a:prstGeom prst="ellipse">
            <a:avLst/>
          </a:prstGeom>
          <a:solidFill>
            <a:srgbClr val="00B0F0"/>
          </a:solidFill>
          <a:ln w="1905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63" tIns="45685" rIns="91363" bIns="45685" anchor="ctr"/>
          <a:lstStyle/>
          <a:p>
            <a:pPr algn="ctr" defTabSz="913590"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31" name="Овал 30"/>
          <p:cNvSpPr>
            <a:spLocks noChangeAspect="1"/>
          </p:cNvSpPr>
          <p:nvPr/>
        </p:nvSpPr>
        <p:spPr bwMode="auto">
          <a:xfrm>
            <a:off x="6094811" y="4742658"/>
            <a:ext cx="110776" cy="101510"/>
          </a:xfrm>
          <a:prstGeom prst="ellipse">
            <a:avLst/>
          </a:prstGeom>
          <a:solidFill>
            <a:srgbClr val="00B0F0"/>
          </a:solidFill>
          <a:ln w="1905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63" tIns="45685" rIns="91363" bIns="45685" anchor="ctr"/>
          <a:lstStyle/>
          <a:p>
            <a:pPr algn="ctr" defTabSz="913590"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32" name="Овал 31"/>
          <p:cNvSpPr>
            <a:spLocks noChangeAspect="1"/>
          </p:cNvSpPr>
          <p:nvPr/>
        </p:nvSpPr>
        <p:spPr bwMode="auto">
          <a:xfrm>
            <a:off x="5523477" y="4287988"/>
            <a:ext cx="110776" cy="101510"/>
          </a:xfrm>
          <a:prstGeom prst="ellipse">
            <a:avLst/>
          </a:prstGeom>
          <a:solidFill>
            <a:srgbClr val="00B0F0"/>
          </a:solidFill>
          <a:ln w="1905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63" tIns="45685" rIns="91363" bIns="45685" anchor="ctr"/>
          <a:lstStyle/>
          <a:p>
            <a:pPr algn="ctr" defTabSz="913590"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33" name="Полилиния 32"/>
          <p:cNvSpPr/>
          <p:nvPr/>
        </p:nvSpPr>
        <p:spPr>
          <a:xfrm>
            <a:off x="5749303" y="1648155"/>
            <a:ext cx="234029" cy="45719"/>
          </a:xfrm>
          <a:custGeom>
            <a:avLst/>
            <a:gdLst>
              <a:gd name="connsiteX0" fmla="*/ 0 w 196850"/>
              <a:gd name="connsiteY0" fmla="*/ 0 h 0"/>
              <a:gd name="connsiteX1" fmla="*/ 196850 w 196850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96850">
                <a:moveTo>
                  <a:pt x="0" y="0"/>
                </a:moveTo>
                <a:lnTo>
                  <a:pt x="196850" y="0"/>
                </a:lnTo>
              </a:path>
            </a:pathLst>
          </a:custGeom>
          <a:ln w="19050">
            <a:solidFill>
              <a:schemeClr val="accent1">
                <a:lumMod val="7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91363" tIns="45685" rIns="91363" bIns="45685" anchor="ctr"/>
          <a:lstStyle/>
          <a:p>
            <a:pPr algn="ctr" defTabSz="913590"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984608" y="2073355"/>
            <a:ext cx="928694" cy="142876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63" tIns="45685" rIns="91363" bIns="45685"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35" name="TextBox 238"/>
          <p:cNvSpPr txBox="1">
            <a:spLocks noChangeArrowheads="1"/>
          </p:cNvSpPr>
          <p:nvPr/>
        </p:nvSpPr>
        <p:spPr bwMode="auto">
          <a:xfrm>
            <a:off x="921905" y="2073372"/>
            <a:ext cx="973304" cy="1231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35966" tIns="0" rIns="0" bIns="0">
            <a:spAutoFit/>
          </a:bodyPr>
          <a:lstStyle/>
          <a:p>
            <a:pPr algn="ctr" defTabSz="913590">
              <a:defRPr/>
            </a:pPr>
            <a:r>
              <a:rPr lang="ru-RU" sz="800" b="1" spc="30" dirty="0">
                <a:solidFill>
                  <a:prstClr val="white"/>
                </a:solidFill>
              </a:rPr>
              <a:t>ЛОС Молодежное</a:t>
            </a:r>
          </a:p>
        </p:txBody>
      </p:sp>
      <p:sp>
        <p:nvSpPr>
          <p:cNvPr id="36" name="Прямоугольник 35"/>
          <p:cNvSpPr/>
          <p:nvPr/>
        </p:nvSpPr>
        <p:spPr>
          <a:xfrm>
            <a:off x="2056175" y="3502115"/>
            <a:ext cx="928694" cy="142876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63" tIns="45685" rIns="91363" bIns="45685"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37" name="TextBox 238"/>
          <p:cNvSpPr txBox="1">
            <a:spLocks noChangeArrowheads="1"/>
          </p:cNvSpPr>
          <p:nvPr/>
        </p:nvSpPr>
        <p:spPr bwMode="auto">
          <a:xfrm>
            <a:off x="2151661" y="3508907"/>
            <a:ext cx="930484" cy="1231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35966" tIns="0" rIns="0" bIns="0">
            <a:spAutoFit/>
          </a:bodyPr>
          <a:lstStyle/>
          <a:p>
            <a:pPr defTabSz="913590">
              <a:defRPr/>
            </a:pPr>
            <a:r>
              <a:rPr lang="ru-RU" sz="800" b="1" spc="30" dirty="0">
                <a:solidFill>
                  <a:prstClr val="white"/>
                </a:solidFill>
              </a:rPr>
              <a:t>КОС Кронштадта</a:t>
            </a:r>
          </a:p>
        </p:txBody>
      </p:sp>
      <p:sp>
        <p:nvSpPr>
          <p:cNvPr id="38" name="Прямоугольник 37"/>
          <p:cNvSpPr/>
          <p:nvPr/>
        </p:nvSpPr>
        <p:spPr>
          <a:xfrm>
            <a:off x="2627679" y="4930875"/>
            <a:ext cx="1928826" cy="142876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63" tIns="45685" rIns="91363" bIns="45685"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39" name="TextBox 238"/>
          <p:cNvSpPr txBox="1">
            <a:spLocks noChangeArrowheads="1"/>
          </p:cNvSpPr>
          <p:nvPr/>
        </p:nvSpPr>
        <p:spPr bwMode="auto">
          <a:xfrm>
            <a:off x="2556253" y="4961656"/>
            <a:ext cx="1955785" cy="861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35966" tIns="0" rIns="0" bIns="0">
            <a:spAutoFit/>
          </a:bodyPr>
          <a:lstStyle/>
          <a:p>
            <a:pPr algn="r" defTabSz="913590">
              <a:lnSpc>
                <a:spcPct val="70000"/>
              </a:lnSpc>
              <a:defRPr/>
            </a:pPr>
            <a:r>
              <a:rPr lang="ru-RU" sz="800" b="1" spc="30" dirty="0">
                <a:solidFill>
                  <a:prstClr val="white"/>
                </a:solidFill>
              </a:rPr>
              <a:t>Юго-Западные очистные сооружения</a:t>
            </a:r>
          </a:p>
        </p:txBody>
      </p:sp>
      <p:sp>
        <p:nvSpPr>
          <p:cNvPr id="40" name="Прямоугольник 39"/>
          <p:cNvSpPr/>
          <p:nvPr/>
        </p:nvSpPr>
        <p:spPr>
          <a:xfrm>
            <a:off x="4827414" y="3547993"/>
            <a:ext cx="1428760" cy="142876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63" tIns="45685" rIns="91363" bIns="45685"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41" name="TextBox 238"/>
          <p:cNvSpPr txBox="1">
            <a:spLocks noChangeArrowheads="1"/>
          </p:cNvSpPr>
          <p:nvPr/>
        </p:nvSpPr>
        <p:spPr bwMode="auto">
          <a:xfrm>
            <a:off x="4916573" y="3575004"/>
            <a:ext cx="2414044" cy="861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35966" tIns="0" rIns="0" bIns="0">
            <a:spAutoFit/>
          </a:bodyPr>
          <a:lstStyle/>
          <a:p>
            <a:pPr defTabSz="913590">
              <a:lnSpc>
                <a:spcPct val="70000"/>
              </a:lnSpc>
              <a:defRPr/>
            </a:pPr>
            <a:r>
              <a:rPr lang="ru-RU" sz="800" b="1" spc="30" dirty="0">
                <a:solidFill>
                  <a:prstClr val="white"/>
                </a:solidFill>
              </a:rPr>
              <a:t>Северная станция аэрации</a:t>
            </a:r>
          </a:p>
        </p:txBody>
      </p:sp>
      <p:sp>
        <p:nvSpPr>
          <p:cNvPr id="42" name="Прямоугольник 41"/>
          <p:cNvSpPr/>
          <p:nvPr/>
        </p:nvSpPr>
        <p:spPr>
          <a:xfrm>
            <a:off x="3770687" y="4073619"/>
            <a:ext cx="1643074" cy="142876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63" tIns="45685" rIns="91363" bIns="45685"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43" name="TextBox 238"/>
          <p:cNvSpPr txBox="1">
            <a:spLocks noChangeArrowheads="1"/>
          </p:cNvSpPr>
          <p:nvPr/>
        </p:nvSpPr>
        <p:spPr bwMode="auto">
          <a:xfrm>
            <a:off x="3654171" y="4106296"/>
            <a:ext cx="1694276" cy="861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35966" tIns="0" rIns="0" bIns="0">
            <a:spAutoFit/>
          </a:bodyPr>
          <a:lstStyle/>
          <a:p>
            <a:pPr algn="r" defTabSz="913590">
              <a:lnSpc>
                <a:spcPct val="70000"/>
              </a:lnSpc>
              <a:defRPr/>
            </a:pPr>
            <a:r>
              <a:rPr lang="ru-RU" sz="800" b="1" spc="30" dirty="0">
                <a:solidFill>
                  <a:prstClr val="white"/>
                </a:solidFill>
              </a:rPr>
              <a:t>Центральная станция аэрации</a:t>
            </a:r>
          </a:p>
        </p:txBody>
      </p:sp>
      <p:sp>
        <p:nvSpPr>
          <p:cNvPr id="44" name="Прямоугольник 43"/>
          <p:cNvSpPr/>
          <p:nvPr/>
        </p:nvSpPr>
        <p:spPr>
          <a:xfrm>
            <a:off x="3342059" y="3537269"/>
            <a:ext cx="857256" cy="142876"/>
          </a:xfrm>
          <a:prstGeom prst="rect">
            <a:avLst/>
          </a:prstGeom>
          <a:solidFill>
            <a:srgbClr val="00B0F0"/>
          </a:solidFill>
          <a:ln w="952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63" tIns="45685" rIns="91363" bIns="45685"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3296072" y="3500985"/>
            <a:ext cx="903243" cy="215444"/>
          </a:xfrm>
          <a:prstGeom prst="rect">
            <a:avLst/>
          </a:prstGeom>
          <a:noFill/>
          <a:ln>
            <a:noFill/>
          </a:ln>
        </p:spPr>
        <p:txBody>
          <a:bodyPr wrap="square" lIns="91363" tIns="45685" rIns="91363" bIns="45685" rtlCol="0">
            <a:spAutoFit/>
          </a:bodyPr>
          <a:lstStyle/>
          <a:p>
            <a:pPr algn="r" defTabSz="913590"/>
            <a:r>
              <a:rPr lang="ru-RU" sz="800" b="1" dirty="0">
                <a:solidFill>
                  <a:prstClr val="white"/>
                </a:solidFill>
              </a:rPr>
              <a:t>ВС Кронштадта</a:t>
            </a:r>
          </a:p>
        </p:txBody>
      </p:sp>
      <p:sp>
        <p:nvSpPr>
          <p:cNvPr id="46" name="Прямоугольник 45"/>
          <p:cNvSpPr/>
          <p:nvPr/>
        </p:nvSpPr>
        <p:spPr>
          <a:xfrm>
            <a:off x="4985136" y="3859305"/>
            <a:ext cx="642942" cy="142876"/>
          </a:xfrm>
          <a:prstGeom prst="rect">
            <a:avLst/>
          </a:prstGeom>
          <a:solidFill>
            <a:srgbClr val="00B0F0"/>
          </a:solidFill>
          <a:ln w="952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63" tIns="45685" rIns="91363" bIns="45685"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4532753" y="3869203"/>
            <a:ext cx="1023884" cy="123111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spAutoFit/>
          </a:bodyPr>
          <a:lstStyle/>
          <a:p>
            <a:pPr algn="r" defTabSz="913590"/>
            <a:r>
              <a:rPr lang="ru-RU" sz="800" b="1" dirty="0">
                <a:solidFill>
                  <a:prstClr val="white"/>
                </a:solidFill>
              </a:rPr>
              <a:t>Главная ВС</a:t>
            </a:r>
          </a:p>
        </p:txBody>
      </p:sp>
      <p:sp>
        <p:nvSpPr>
          <p:cNvPr id="48" name="Прямоугольник 47"/>
          <p:cNvSpPr/>
          <p:nvPr/>
        </p:nvSpPr>
        <p:spPr>
          <a:xfrm>
            <a:off x="6408120" y="4002181"/>
            <a:ext cx="714380" cy="142876"/>
          </a:xfrm>
          <a:prstGeom prst="rect">
            <a:avLst/>
          </a:prstGeom>
          <a:solidFill>
            <a:srgbClr val="00B0F0"/>
          </a:solidFill>
          <a:ln w="952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63" tIns="45685" rIns="91363" bIns="45685"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6445910" y="4002191"/>
            <a:ext cx="1039565" cy="123111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spAutoFit/>
          </a:bodyPr>
          <a:lstStyle/>
          <a:p>
            <a:pPr defTabSz="913590"/>
            <a:r>
              <a:rPr lang="ru-RU" sz="800" b="1" dirty="0">
                <a:solidFill>
                  <a:prstClr val="white"/>
                </a:solidFill>
              </a:rPr>
              <a:t>Северная ВС</a:t>
            </a:r>
          </a:p>
        </p:txBody>
      </p:sp>
      <p:sp>
        <p:nvSpPr>
          <p:cNvPr id="50" name="Прямоугольник 49"/>
          <p:cNvSpPr/>
          <p:nvPr/>
        </p:nvSpPr>
        <p:spPr>
          <a:xfrm>
            <a:off x="5485199" y="4430809"/>
            <a:ext cx="785818" cy="142876"/>
          </a:xfrm>
          <a:prstGeom prst="rect">
            <a:avLst/>
          </a:prstGeom>
          <a:solidFill>
            <a:srgbClr val="00B0F0"/>
          </a:solidFill>
          <a:ln w="952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63" tIns="45685" rIns="91363" bIns="45685"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5525088" y="4430826"/>
            <a:ext cx="1260026" cy="123111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spAutoFit/>
          </a:bodyPr>
          <a:lstStyle/>
          <a:p>
            <a:pPr defTabSz="913590"/>
            <a:r>
              <a:rPr lang="ru-RU" sz="800" b="1" dirty="0">
                <a:solidFill>
                  <a:prstClr val="white"/>
                </a:solidFill>
              </a:rPr>
              <a:t>Волковская ВС</a:t>
            </a:r>
          </a:p>
        </p:txBody>
      </p:sp>
      <p:sp>
        <p:nvSpPr>
          <p:cNvPr id="52" name="Прямоугольник 51"/>
          <p:cNvSpPr/>
          <p:nvPr/>
        </p:nvSpPr>
        <p:spPr>
          <a:xfrm>
            <a:off x="5413764" y="4716561"/>
            <a:ext cx="642942" cy="142876"/>
          </a:xfrm>
          <a:prstGeom prst="rect">
            <a:avLst/>
          </a:prstGeom>
          <a:solidFill>
            <a:srgbClr val="00B0F0"/>
          </a:solidFill>
          <a:ln w="952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63" tIns="45685" rIns="91363" bIns="45685"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5107427" y="4716578"/>
            <a:ext cx="877843" cy="123111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spAutoFit/>
          </a:bodyPr>
          <a:lstStyle/>
          <a:p>
            <a:pPr algn="r" defTabSz="913590"/>
            <a:r>
              <a:rPr lang="ru-RU" sz="800" b="1" dirty="0">
                <a:solidFill>
                  <a:prstClr val="white"/>
                </a:solidFill>
              </a:rPr>
              <a:t>Южная ВС</a:t>
            </a:r>
          </a:p>
        </p:txBody>
      </p:sp>
      <p:sp>
        <p:nvSpPr>
          <p:cNvPr id="54" name="Прямоугольник 53"/>
          <p:cNvSpPr/>
          <p:nvPr/>
        </p:nvSpPr>
        <p:spPr>
          <a:xfrm>
            <a:off x="6989898" y="5145189"/>
            <a:ext cx="714380" cy="142876"/>
          </a:xfrm>
          <a:prstGeom prst="rect">
            <a:avLst/>
          </a:prstGeom>
          <a:solidFill>
            <a:srgbClr val="00B0F0"/>
          </a:solidFill>
          <a:ln w="952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63" tIns="45685" rIns="91363" bIns="45685"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7061342" y="5145206"/>
            <a:ext cx="1138507" cy="123111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spAutoFit/>
          </a:bodyPr>
          <a:lstStyle/>
          <a:p>
            <a:pPr defTabSz="913590"/>
            <a:r>
              <a:rPr lang="ru-RU" sz="800" b="1" dirty="0">
                <a:solidFill>
                  <a:prstClr val="white"/>
                </a:solidFill>
              </a:rPr>
              <a:t>ВС Колпино</a:t>
            </a:r>
          </a:p>
        </p:txBody>
      </p:sp>
      <p:sp>
        <p:nvSpPr>
          <p:cNvPr id="56" name="Прямоугольник 55"/>
          <p:cNvSpPr/>
          <p:nvPr/>
        </p:nvSpPr>
        <p:spPr>
          <a:xfrm>
            <a:off x="4270753" y="6002445"/>
            <a:ext cx="857256" cy="142876"/>
          </a:xfrm>
          <a:prstGeom prst="rect">
            <a:avLst/>
          </a:prstGeom>
          <a:solidFill>
            <a:srgbClr val="00B0F0"/>
          </a:solidFill>
          <a:ln w="952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63" tIns="45685" rIns="91363" bIns="45685"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4321145" y="6012345"/>
            <a:ext cx="1425296" cy="123111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spAutoFit/>
          </a:bodyPr>
          <a:lstStyle/>
          <a:p>
            <a:pPr defTabSz="913590"/>
            <a:r>
              <a:rPr lang="ru-RU" sz="800" b="1" dirty="0">
                <a:solidFill>
                  <a:prstClr val="white"/>
                </a:solidFill>
              </a:rPr>
              <a:t>Дудергофская ВС</a:t>
            </a:r>
          </a:p>
        </p:txBody>
      </p:sp>
      <p:sp>
        <p:nvSpPr>
          <p:cNvPr id="58" name="Прямоугольник 57"/>
          <p:cNvSpPr/>
          <p:nvPr/>
        </p:nvSpPr>
        <p:spPr>
          <a:xfrm>
            <a:off x="1968432" y="4645123"/>
            <a:ext cx="928694" cy="142876"/>
          </a:xfrm>
          <a:prstGeom prst="rect">
            <a:avLst/>
          </a:prstGeom>
          <a:solidFill>
            <a:srgbClr val="00B0F0"/>
          </a:solidFill>
          <a:ln w="952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63" tIns="45685" rIns="91363" bIns="45685"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1382229" y="4676739"/>
            <a:ext cx="1483893" cy="86177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spAutoFit/>
          </a:bodyPr>
          <a:lstStyle/>
          <a:p>
            <a:pPr algn="r" defTabSz="913590">
              <a:lnSpc>
                <a:spcPct val="70000"/>
              </a:lnSpc>
            </a:pPr>
            <a:r>
              <a:rPr lang="ru-RU" sz="800" b="1" dirty="0" err="1">
                <a:solidFill>
                  <a:prstClr val="white"/>
                </a:solidFill>
              </a:rPr>
              <a:t>Гантуловская</a:t>
            </a:r>
            <a:r>
              <a:rPr lang="en-US" sz="800" b="1" dirty="0">
                <a:solidFill>
                  <a:prstClr val="white"/>
                </a:solidFill>
              </a:rPr>
              <a:t> </a:t>
            </a:r>
            <a:r>
              <a:rPr lang="ru-RU" sz="800" b="1" dirty="0">
                <a:solidFill>
                  <a:prstClr val="white"/>
                </a:solidFill>
              </a:rPr>
              <a:t>Гора</a:t>
            </a:r>
          </a:p>
        </p:txBody>
      </p:sp>
      <p:sp>
        <p:nvSpPr>
          <p:cNvPr id="60" name="Прямоугольник 59"/>
          <p:cNvSpPr/>
          <p:nvPr/>
        </p:nvSpPr>
        <p:spPr>
          <a:xfrm>
            <a:off x="2886136" y="2882393"/>
            <a:ext cx="928694" cy="142876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63" tIns="45685" rIns="91363" bIns="45685"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61" name="Прямоугольник 60"/>
          <p:cNvSpPr/>
          <p:nvPr/>
        </p:nvSpPr>
        <p:spPr>
          <a:xfrm>
            <a:off x="2131165" y="2089389"/>
            <a:ext cx="928694" cy="142876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63" tIns="45685" rIns="91363" bIns="45685"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62" name="Прямоугольник 61"/>
          <p:cNvSpPr/>
          <p:nvPr/>
        </p:nvSpPr>
        <p:spPr>
          <a:xfrm>
            <a:off x="2801776" y="2363663"/>
            <a:ext cx="928694" cy="142876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63" tIns="45685" rIns="91363" bIns="45685"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63" name="Прямоугольник 62"/>
          <p:cNvSpPr/>
          <p:nvPr/>
        </p:nvSpPr>
        <p:spPr>
          <a:xfrm>
            <a:off x="5225559" y="5882945"/>
            <a:ext cx="928694" cy="142876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63" tIns="45685" rIns="91363" bIns="45685"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64" name="Прямоугольник 63"/>
          <p:cNvSpPr/>
          <p:nvPr/>
        </p:nvSpPr>
        <p:spPr>
          <a:xfrm>
            <a:off x="5685852" y="5145199"/>
            <a:ext cx="928694" cy="142876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63" tIns="45685" rIns="91363" bIns="45685"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65" name="Прямоугольник 64"/>
          <p:cNvSpPr/>
          <p:nvPr/>
        </p:nvSpPr>
        <p:spPr>
          <a:xfrm>
            <a:off x="6424374" y="4796228"/>
            <a:ext cx="1061094" cy="124764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63" tIns="45685" rIns="91363" bIns="45685"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66" name="Прямоугольник 65"/>
          <p:cNvSpPr/>
          <p:nvPr/>
        </p:nvSpPr>
        <p:spPr>
          <a:xfrm>
            <a:off x="6401923" y="5538859"/>
            <a:ext cx="928694" cy="142876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63" tIns="45685" rIns="91363" bIns="45685"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67" name="Прямоугольник 66"/>
          <p:cNvSpPr/>
          <p:nvPr/>
        </p:nvSpPr>
        <p:spPr>
          <a:xfrm>
            <a:off x="2546989" y="4101979"/>
            <a:ext cx="928694" cy="142876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63" tIns="45685" rIns="91363" bIns="45685"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68" name="TextBox 238"/>
          <p:cNvSpPr txBox="1">
            <a:spLocks noChangeArrowheads="1"/>
          </p:cNvSpPr>
          <p:nvPr/>
        </p:nvSpPr>
        <p:spPr bwMode="auto">
          <a:xfrm>
            <a:off x="2150751" y="2089396"/>
            <a:ext cx="1075410" cy="1231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35966" tIns="0" rIns="0" bIns="0">
            <a:spAutoFit/>
          </a:bodyPr>
          <a:lstStyle/>
          <a:p>
            <a:pPr defTabSz="913590">
              <a:defRPr/>
            </a:pPr>
            <a:r>
              <a:rPr lang="ru-RU" sz="800" b="1" spc="30" dirty="0">
                <a:solidFill>
                  <a:prstClr val="white"/>
                </a:solidFill>
              </a:rPr>
              <a:t>КОС Зеленогорска</a:t>
            </a:r>
          </a:p>
        </p:txBody>
      </p:sp>
      <p:sp>
        <p:nvSpPr>
          <p:cNvPr id="69" name="TextBox 238"/>
          <p:cNvSpPr txBox="1">
            <a:spLocks noChangeArrowheads="1"/>
          </p:cNvSpPr>
          <p:nvPr/>
        </p:nvSpPr>
        <p:spPr bwMode="auto">
          <a:xfrm>
            <a:off x="2825695" y="2369374"/>
            <a:ext cx="851447" cy="1231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35966" tIns="0" rIns="0" bIns="0">
            <a:spAutoFit/>
          </a:bodyPr>
          <a:lstStyle/>
          <a:p>
            <a:pPr algn="ctr" defTabSz="913590">
              <a:defRPr/>
            </a:pPr>
            <a:r>
              <a:rPr lang="ru-RU" sz="800" b="1" spc="30" dirty="0">
                <a:solidFill>
                  <a:prstClr val="white"/>
                </a:solidFill>
              </a:rPr>
              <a:t>КОС Репино</a:t>
            </a:r>
          </a:p>
        </p:txBody>
      </p:sp>
      <p:sp>
        <p:nvSpPr>
          <p:cNvPr id="70" name="TextBox 238"/>
          <p:cNvSpPr txBox="1">
            <a:spLocks noChangeArrowheads="1"/>
          </p:cNvSpPr>
          <p:nvPr/>
        </p:nvSpPr>
        <p:spPr bwMode="auto">
          <a:xfrm>
            <a:off x="2897127" y="2892282"/>
            <a:ext cx="910357" cy="1231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35966" tIns="0" rIns="0" bIns="0">
            <a:spAutoFit/>
          </a:bodyPr>
          <a:lstStyle/>
          <a:p>
            <a:pPr algn="ctr" defTabSz="913590">
              <a:defRPr/>
            </a:pPr>
            <a:r>
              <a:rPr lang="ru-RU" sz="800" b="1" spc="30" dirty="0">
                <a:solidFill>
                  <a:prstClr val="white"/>
                </a:solidFill>
              </a:rPr>
              <a:t>КОС Сестрорецка</a:t>
            </a:r>
          </a:p>
        </p:txBody>
      </p:sp>
      <p:sp>
        <p:nvSpPr>
          <p:cNvPr id="71" name="TextBox 238"/>
          <p:cNvSpPr txBox="1">
            <a:spLocks noChangeArrowheads="1"/>
          </p:cNvSpPr>
          <p:nvPr/>
        </p:nvSpPr>
        <p:spPr bwMode="auto">
          <a:xfrm>
            <a:off x="2432779" y="4118471"/>
            <a:ext cx="1009406" cy="1231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35966" tIns="0" rIns="0" bIns="0">
            <a:spAutoFit/>
          </a:bodyPr>
          <a:lstStyle/>
          <a:p>
            <a:pPr algn="r" defTabSz="913590">
              <a:defRPr/>
            </a:pPr>
            <a:r>
              <a:rPr lang="ru-RU" sz="800" b="1" spc="30" dirty="0">
                <a:solidFill>
                  <a:prstClr val="white"/>
                </a:solidFill>
              </a:rPr>
              <a:t>КОС Петродворца</a:t>
            </a:r>
          </a:p>
        </p:txBody>
      </p:sp>
      <p:sp>
        <p:nvSpPr>
          <p:cNvPr id="72" name="TextBox 238"/>
          <p:cNvSpPr txBox="1">
            <a:spLocks noChangeArrowheads="1"/>
          </p:cNvSpPr>
          <p:nvPr/>
        </p:nvSpPr>
        <p:spPr bwMode="auto">
          <a:xfrm>
            <a:off x="6384838" y="5538866"/>
            <a:ext cx="909261" cy="1231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35966" tIns="0" rIns="0" bIns="0">
            <a:spAutoFit/>
          </a:bodyPr>
          <a:lstStyle/>
          <a:p>
            <a:pPr algn="ctr" defTabSz="913590">
              <a:defRPr/>
            </a:pPr>
            <a:r>
              <a:rPr lang="ru-RU" sz="800" b="1" spc="30" dirty="0">
                <a:solidFill>
                  <a:prstClr val="white"/>
                </a:solidFill>
              </a:rPr>
              <a:t>КОС Колпино</a:t>
            </a:r>
          </a:p>
        </p:txBody>
      </p:sp>
      <p:sp>
        <p:nvSpPr>
          <p:cNvPr id="73" name="TextBox 238"/>
          <p:cNvSpPr txBox="1">
            <a:spLocks noChangeArrowheads="1"/>
          </p:cNvSpPr>
          <p:nvPr/>
        </p:nvSpPr>
        <p:spPr bwMode="auto">
          <a:xfrm>
            <a:off x="6466521" y="4797888"/>
            <a:ext cx="1804190" cy="1231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35966" tIns="0" rIns="0" bIns="0">
            <a:spAutoFit/>
          </a:bodyPr>
          <a:lstStyle/>
          <a:p>
            <a:pPr defTabSz="913590">
              <a:defRPr/>
            </a:pPr>
            <a:r>
              <a:rPr lang="ru-RU" sz="800" b="1" spc="30" dirty="0">
                <a:solidFill>
                  <a:prstClr val="white"/>
                </a:solidFill>
              </a:rPr>
              <a:t>КОС Металлострой</a:t>
            </a:r>
          </a:p>
        </p:txBody>
      </p:sp>
      <p:sp>
        <p:nvSpPr>
          <p:cNvPr id="74" name="TextBox 238"/>
          <p:cNvSpPr txBox="1">
            <a:spLocks noChangeArrowheads="1"/>
          </p:cNvSpPr>
          <p:nvPr/>
        </p:nvSpPr>
        <p:spPr bwMode="auto">
          <a:xfrm>
            <a:off x="5486228" y="5155320"/>
            <a:ext cx="1053330" cy="1246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35966" tIns="0" rIns="0" bIns="0">
            <a:spAutoFit/>
          </a:bodyPr>
          <a:lstStyle/>
          <a:p>
            <a:pPr algn="r" defTabSz="913590">
              <a:defRPr/>
            </a:pPr>
            <a:r>
              <a:rPr lang="ru-RU" sz="800" b="1" spc="30" dirty="0">
                <a:solidFill>
                  <a:prstClr val="white"/>
                </a:solidFill>
              </a:rPr>
              <a:t>КОС Понтонный</a:t>
            </a:r>
          </a:p>
        </p:txBody>
      </p:sp>
      <p:sp>
        <p:nvSpPr>
          <p:cNvPr id="75" name="TextBox 238"/>
          <p:cNvSpPr txBox="1">
            <a:spLocks noChangeArrowheads="1"/>
          </p:cNvSpPr>
          <p:nvPr/>
        </p:nvSpPr>
        <p:spPr bwMode="auto">
          <a:xfrm>
            <a:off x="5337562" y="5895394"/>
            <a:ext cx="1236961" cy="1231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35966" tIns="0" rIns="0" bIns="0">
            <a:spAutoFit/>
          </a:bodyPr>
          <a:lstStyle/>
          <a:p>
            <a:pPr defTabSz="913590">
              <a:defRPr/>
            </a:pPr>
            <a:r>
              <a:rPr lang="ru-RU" sz="800" b="1" spc="30" dirty="0">
                <a:solidFill>
                  <a:prstClr val="white"/>
                </a:solidFill>
              </a:rPr>
              <a:t>КОС Пушкин</a:t>
            </a:r>
          </a:p>
        </p:txBody>
      </p:sp>
      <p:graphicFrame>
        <p:nvGraphicFramePr>
          <p:cNvPr id="76" name="Диаграмма 75"/>
          <p:cNvGraphicFramePr/>
          <p:nvPr>
            <p:extLst>
              <p:ext uri="{D42A27DB-BD31-4B8C-83A1-F6EECF244321}">
                <p14:modId xmlns:p14="http://schemas.microsoft.com/office/powerpoint/2010/main" val="1427981552"/>
              </p:ext>
            </p:extLst>
          </p:nvPr>
        </p:nvGraphicFramePr>
        <p:xfrm>
          <a:off x="733866" y="4321598"/>
          <a:ext cx="2684683" cy="191667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77" name="Прямоугольник 76"/>
          <p:cNvSpPr/>
          <p:nvPr/>
        </p:nvSpPr>
        <p:spPr>
          <a:xfrm>
            <a:off x="647974" y="6125495"/>
            <a:ext cx="308050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360"/>
            <a:r>
              <a:rPr lang="ru-RU" sz="1000" b="1" dirty="0">
                <a:solidFill>
                  <a:srgbClr val="4F81BD">
                    <a:lumMod val="75000"/>
                  </a:srgb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Среднее удельное водопотребление в Санкт-Петербурге в </a:t>
            </a:r>
            <a:r>
              <a:rPr lang="en-US" sz="1000" b="1" dirty="0" smtClean="0">
                <a:solidFill>
                  <a:srgbClr val="4F81BD">
                    <a:lumMod val="75000"/>
                  </a:srgb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2007</a:t>
            </a:r>
            <a:r>
              <a:rPr lang="ru-RU" sz="1000" b="1" dirty="0" smtClean="0">
                <a:solidFill>
                  <a:srgbClr val="4F81BD">
                    <a:lumMod val="75000"/>
                  </a:srgb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-201</a:t>
            </a:r>
            <a:r>
              <a:rPr lang="en-US" sz="1000" b="1" dirty="0" smtClean="0">
                <a:solidFill>
                  <a:srgbClr val="4F81BD">
                    <a:lumMod val="75000"/>
                  </a:srgb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5</a:t>
            </a:r>
            <a:r>
              <a:rPr lang="ru-RU" sz="1000" b="1" dirty="0" smtClean="0">
                <a:solidFill>
                  <a:srgbClr val="4F81BD">
                    <a:lumMod val="75000"/>
                  </a:srgb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ru-RU" sz="1000" b="1" dirty="0">
                <a:solidFill>
                  <a:srgbClr val="4F81BD">
                    <a:lumMod val="75000"/>
                  </a:srgb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гг.</a:t>
            </a:r>
          </a:p>
        </p:txBody>
      </p:sp>
      <p:sp>
        <p:nvSpPr>
          <p:cNvPr id="78" name="Прямоугольник 77"/>
          <p:cNvSpPr/>
          <p:nvPr/>
        </p:nvSpPr>
        <p:spPr>
          <a:xfrm>
            <a:off x="428596" y="1052129"/>
            <a:ext cx="2063148" cy="84737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60"/>
            <a:r>
              <a:rPr lang="ru-RU" sz="800" b="1" dirty="0" smtClean="0">
                <a:solidFill>
                  <a:prstClr val="white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Условные обозначения:</a:t>
            </a:r>
          </a:p>
          <a:p>
            <a:pPr marL="261938" defTabSz="914360">
              <a:spcBef>
                <a:spcPts val="300"/>
              </a:spcBef>
            </a:pPr>
            <a:r>
              <a:rPr lang="ru-RU" sz="600" b="1" dirty="0" smtClean="0">
                <a:solidFill>
                  <a:prstClr val="white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Граница Санкт-Петербурга</a:t>
            </a:r>
          </a:p>
          <a:p>
            <a:pPr marL="261938" defTabSz="914360">
              <a:spcBef>
                <a:spcPts val="300"/>
              </a:spcBef>
            </a:pPr>
            <a:r>
              <a:rPr lang="ru-RU" sz="600" b="1" dirty="0" smtClean="0">
                <a:solidFill>
                  <a:prstClr val="white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Водопроводная станция (ВС) </a:t>
            </a:r>
          </a:p>
          <a:p>
            <a:pPr marL="261938" defTabSz="914360"/>
            <a:r>
              <a:rPr lang="ru-RU" sz="600" b="1" dirty="0" smtClean="0">
                <a:solidFill>
                  <a:prstClr val="white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ГУП «Водоканал Санкт-Петербурга»</a:t>
            </a:r>
          </a:p>
          <a:p>
            <a:pPr marL="261938" defTabSz="914360">
              <a:spcBef>
                <a:spcPts val="300"/>
              </a:spcBef>
            </a:pPr>
            <a:r>
              <a:rPr lang="ru-RU" sz="600" b="1" dirty="0" smtClean="0">
                <a:solidFill>
                  <a:prstClr val="white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Канализационные очистные сооружения (КОС) ГУП «Водоканал Санкт-Петербурга»</a:t>
            </a:r>
          </a:p>
          <a:p>
            <a:pPr algn="ctr"/>
            <a:endParaRPr lang="ru-RU" sz="600" dirty="0">
              <a:solidFill>
                <a:prstClr val="white"/>
              </a:solidFill>
            </a:endParaRPr>
          </a:p>
        </p:txBody>
      </p:sp>
      <p:sp>
        <p:nvSpPr>
          <p:cNvPr id="79" name="Овал 78"/>
          <p:cNvSpPr>
            <a:spLocks noChangeAspect="1"/>
          </p:cNvSpPr>
          <p:nvPr/>
        </p:nvSpPr>
        <p:spPr>
          <a:xfrm>
            <a:off x="537875" y="1358539"/>
            <a:ext cx="117590" cy="107755"/>
          </a:xfrm>
          <a:prstGeom prst="ellipse">
            <a:avLst/>
          </a:prstGeom>
          <a:solidFill>
            <a:srgbClr val="00B0F0"/>
          </a:solidFill>
          <a:ln w="1905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63" tIns="45685" rIns="91363" bIns="45685" anchor="ctr"/>
          <a:lstStyle/>
          <a:p>
            <a:pPr algn="ctr" defTabSz="913590"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80" name="Овал 79"/>
          <p:cNvSpPr/>
          <p:nvPr/>
        </p:nvSpPr>
        <p:spPr>
          <a:xfrm>
            <a:off x="549709" y="1617996"/>
            <a:ext cx="117591" cy="107755"/>
          </a:xfrm>
          <a:prstGeom prst="ellipse">
            <a:avLst/>
          </a:prstGeom>
          <a:solidFill>
            <a:schemeClr val="accent6">
              <a:lumMod val="75000"/>
            </a:schemeClr>
          </a:solidFill>
          <a:ln w="19050">
            <a:solidFill>
              <a:srgbClr val="8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63" tIns="45685" rIns="91363" bIns="45685" anchor="ctr"/>
          <a:lstStyle/>
          <a:p>
            <a:pPr algn="ctr" defTabSz="913590"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81" name="Rectangle 57"/>
          <p:cNvSpPr>
            <a:spLocks noChangeArrowheads="1"/>
          </p:cNvSpPr>
          <p:nvPr/>
        </p:nvSpPr>
        <p:spPr bwMode="auto">
          <a:xfrm>
            <a:off x="4491800" y="1235092"/>
            <a:ext cx="3952080" cy="8617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marL="171450" indent="-171450">
              <a:buFont typeface="Wingdings" panose="05000000000000000000" pitchFamily="2" charset="2"/>
              <a:buChar char="Ø"/>
            </a:pPr>
            <a:r>
              <a:rPr lang="ru-RU" sz="1000" b="1" dirty="0">
                <a:solidFill>
                  <a:schemeClr val="accent1">
                    <a:lumMod val="75000"/>
                  </a:schemeClr>
                </a:solidFill>
              </a:rPr>
              <a:t>Количество водопроводных станций</a:t>
            </a:r>
            <a:r>
              <a:rPr lang="en-US" sz="1000" b="1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ru-RU" sz="1000" b="1" dirty="0">
                <a:solidFill>
                  <a:schemeClr val="accent1">
                    <a:lumMod val="75000"/>
                  </a:schemeClr>
                </a:solidFill>
              </a:rPr>
              <a:t>– 9 шт</a:t>
            </a:r>
            <a:r>
              <a:rPr lang="ru-RU" sz="1000" b="1" dirty="0" smtClean="0">
                <a:latin typeface="Tahoma" pitchFamily="34" charset="0"/>
                <a:cs typeface="Tahoma" pitchFamily="34" charset="0"/>
              </a:rPr>
              <a:t>.</a:t>
            </a:r>
            <a:endParaRPr lang="en-US" sz="1000" b="1" dirty="0" smtClean="0">
              <a:latin typeface="Tahoma" pitchFamily="34" charset="0"/>
              <a:cs typeface="Tahoma" pitchFamily="34" charset="0"/>
            </a:endParaRPr>
          </a:p>
          <a:p>
            <a:pPr indent="-171450">
              <a:buFont typeface="Wingdings" pitchFamily="2" charset="2"/>
              <a:buChar char="Ø"/>
            </a:pPr>
            <a:r>
              <a:rPr lang="ru-RU" sz="1000" b="1" dirty="0">
                <a:solidFill>
                  <a:schemeClr val="accent1">
                    <a:lumMod val="75000"/>
                  </a:schemeClr>
                </a:solidFill>
              </a:rPr>
              <a:t>Протяженность водопроводной сети</a:t>
            </a:r>
            <a:r>
              <a:rPr lang="en-US" sz="1000" b="1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ru-RU" sz="1000" b="1" dirty="0">
                <a:solidFill>
                  <a:schemeClr val="accent1">
                    <a:lumMod val="75000"/>
                  </a:schemeClr>
                </a:solidFill>
              </a:rPr>
              <a:t> - 7104, 2км</a:t>
            </a:r>
          </a:p>
          <a:p>
            <a:pPr indent="-171450">
              <a:buFont typeface="Wingdings" pitchFamily="2" charset="2"/>
              <a:buChar char="Ø"/>
            </a:pPr>
            <a:r>
              <a:rPr lang="ru-RU" sz="1000" b="1" dirty="0" smtClean="0">
                <a:solidFill>
                  <a:schemeClr val="accent1">
                    <a:lumMod val="75000"/>
                  </a:schemeClr>
                </a:solidFill>
              </a:rPr>
              <a:t>Количество </a:t>
            </a:r>
            <a:r>
              <a:rPr lang="ru-RU" sz="1000" b="1" dirty="0">
                <a:solidFill>
                  <a:schemeClr val="accent1">
                    <a:lumMod val="75000"/>
                  </a:schemeClr>
                </a:solidFill>
              </a:rPr>
              <a:t>канализационных очистных сооружений –    </a:t>
            </a:r>
            <a:r>
              <a:rPr lang="ru-RU" sz="1000" b="1" dirty="0" smtClean="0">
                <a:solidFill>
                  <a:schemeClr val="accent1">
                    <a:lumMod val="75000"/>
                  </a:schemeClr>
                </a:solidFill>
              </a:rPr>
              <a:t>1</a:t>
            </a:r>
            <a:r>
              <a:rPr lang="en-US" sz="1000" b="1" dirty="0" smtClean="0">
                <a:solidFill>
                  <a:schemeClr val="accent1">
                    <a:lumMod val="75000"/>
                  </a:schemeClr>
                </a:solidFill>
              </a:rPr>
              <a:t>5</a:t>
            </a:r>
            <a:r>
              <a:rPr lang="ru-RU" sz="1000" b="1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ru-RU" sz="1000" b="1" dirty="0" err="1">
                <a:solidFill>
                  <a:schemeClr val="accent1">
                    <a:lumMod val="75000"/>
                  </a:schemeClr>
                </a:solidFill>
              </a:rPr>
              <a:t>шт</a:t>
            </a:r>
            <a:r>
              <a:rPr lang="ru-RU" sz="1000" b="1" dirty="0">
                <a:solidFill>
                  <a:schemeClr val="accent1">
                    <a:lumMod val="75000"/>
                  </a:schemeClr>
                </a:solidFill>
              </a:rPr>
              <a:t>,</a:t>
            </a:r>
          </a:p>
          <a:p>
            <a:pPr>
              <a:buFont typeface="Wingdings" pitchFamily="2" charset="2"/>
              <a:buChar char="Ø"/>
            </a:pPr>
            <a:r>
              <a:rPr lang="ru-RU" sz="1000" b="1" dirty="0">
                <a:solidFill>
                  <a:schemeClr val="accent1">
                    <a:lumMod val="75000"/>
                  </a:schemeClr>
                </a:solidFill>
              </a:rPr>
              <a:t>  Протяженность канализационной сети – 8603,0 км,</a:t>
            </a:r>
          </a:p>
          <a:p>
            <a:pPr>
              <a:buFont typeface="Wingdings" pitchFamily="2" charset="2"/>
              <a:buChar char="Ø"/>
            </a:pPr>
            <a:r>
              <a:rPr lang="ru-RU" sz="1000" b="1" dirty="0">
                <a:solidFill>
                  <a:schemeClr val="accent1">
                    <a:lumMod val="75000"/>
                  </a:schemeClr>
                </a:solidFill>
              </a:rPr>
              <a:t>  Протяженность тоннельных коллекторов – 270,7 </a:t>
            </a:r>
            <a:r>
              <a:rPr lang="ru-RU" sz="1000" b="1" dirty="0" smtClean="0">
                <a:solidFill>
                  <a:schemeClr val="accent1">
                    <a:lumMod val="75000"/>
                  </a:schemeClr>
                </a:solidFill>
              </a:rPr>
              <a:t>км</a:t>
            </a:r>
            <a:endParaRPr lang="ru-RU" sz="10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82" name="Прямоугольник 81"/>
          <p:cNvSpPr/>
          <p:nvPr/>
        </p:nvSpPr>
        <p:spPr>
          <a:xfrm>
            <a:off x="4322774" y="2072793"/>
            <a:ext cx="4146392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1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Производство питьевой воды – 1635,6 тыс.м3/</a:t>
            </a:r>
            <a:r>
              <a:rPr lang="ru-RU" sz="1100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сут</a:t>
            </a:r>
            <a:r>
              <a:rPr lang="ru-RU" sz="11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.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100" dirty="0">
                <a:latin typeface="Tahoma" pitchFamily="34" charset="0"/>
                <a:ea typeface="Tahoma" pitchFamily="34" charset="0"/>
                <a:cs typeface="Tahoma" pitchFamily="34" charset="0"/>
              </a:rPr>
              <a:t>Количество очищенных сточных вод – 2061,5 тыс.м3/</a:t>
            </a:r>
            <a:r>
              <a:rPr lang="ru-RU" sz="11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сут</a:t>
            </a:r>
            <a:r>
              <a:rPr lang="ru-RU" sz="1100" dirty="0">
                <a:latin typeface="Tahoma" pitchFamily="34" charset="0"/>
                <a:ea typeface="Tahoma" pitchFamily="34" charset="0"/>
                <a:cs typeface="Tahoma" pitchFamily="34" charset="0"/>
              </a:rPr>
              <a:t>.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endParaRPr lang="ru-RU" sz="11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099157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Рисунок 63" descr="Рисунок3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3738" y="1838325"/>
            <a:ext cx="4518025" cy="421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5" name="Text Box 3"/>
          <p:cNvSpPr txBox="1">
            <a:spLocks noChangeArrowheads="1"/>
          </p:cNvSpPr>
          <p:nvPr/>
        </p:nvSpPr>
        <p:spPr bwMode="auto">
          <a:xfrm>
            <a:off x="1907704" y="29428"/>
            <a:ext cx="7236296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1600" b="1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Единая водная система Северо-Западного федерального округа</a:t>
            </a:r>
          </a:p>
          <a:p>
            <a:pPr algn="ctr" eaLnBrk="1" hangingPunct="1"/>
            <a:r>
              <a:rPr lang="ru-RU" altLang="ru-RU" sz="1600" b="1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«Белое море – Онежское озеро – Ладожское озеро – Нева – Финский залив»</a:t>
            </a:r>
          </a:p>
        </p:txBody>
      </p:sp>
      <p:sp>
        <p:nvSpPr>
          <p:cNvPr id="3076" name="Text Box 2"/>
          <p:cNvSpPr txBox="1">
            <a:spLocks noChangeArrowheads="1"/>
          </p:cNvSpPr>
          <p:nvPr/>
        </p:nvSpPr>
        <p:spPr bwMode="auto">
          <a:xfrm>
            <a:off x="6721475" y="1296988"/>
            <a:ext cx="2173288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altLang="ru-RU" sz="1200" b="1">
                <a:solidFill>
                  <a:srgbClr val="000066"/>
                </a:solidFill>
                <a:latin typeface="Calibri" pitchFamily="34" charset="0"/>
                <a:cs typeface="Arial" charset="0"/>
              </a:rPr>
              <a:t>    </a:t>
            </a:r>
            <a:r>
              <a:rPr lang="ru-RU" altLang="ru-RU" sz="1000" b="1" u="sng">
                <a:solidFill>
                  <a:srgbClr val="000066"/>
                </a:solidFill>
                <a:latin typeface="Calibri" pitchFamily="34" charset="0"/>
                <a:cs typeface="Arial" charset="0"/>
              </a:rPr>
              <a:t>Онежское озеро</a:t>
            </a:r>
            <a:r>
              <a:rPr lang="ru-RU" altLang="ru-RU" sz="1000" b="1">
                <a:solidFill>
                  <a:srgbClr val="000066"/>
                </a:solidFill>
                <a:latin typeface="Calibri" pitchFamily="34" charset="0"/>
                <a:cs typeface="Arial" charset="0"/>
              </a:rPr>
              <a:t>:</a:t>
            </a:r>
          </a:p>
          <a:p>
            <a:pPr algn="just" eaLnBrk="1" hangingPunct="1">
              <a:buFontTx/>
              <a:buChar char="•"/>
            </a:pPr>
            <a:r>
              <a:rPr lang="ru-RU" altLang="ru-RU" sz="1000">
                <a:solidFill>
                  <a:srgbClr val="000066"/>
                </a:solidFill>
                <a:latin typeface="Calibri" pitchFamily="34" charset="0"/>
                <a:cs typeface="Arial" charset="0"/>
              </a:rPr>
              <a:t> Общая площадь – 9,7 тыс.км</a:t>
            </a:r>
            <a:r>
              <a:rPr lang="ru-RU" altLang="ru-RU" sz="1000" baseline="30000">
                <a:solidFill>
                  <a:srgbClr val="000066"/>
                </a:solidFill>
                <a:latin typeface="Calibri" pitchFamily="34" charset="0"/>
                <a:cs typeface="Arial" charset="0"/>
              </a:rPr>
              <a:t>2</a:t>
            </a:r>
          </a:p>
          <a:p>
            <a:pPr algn="just" eaLnBrk="1" hangingPunct="1">
              <a:buFontTx/>
              <a:buChar char="•"/>
            </a:pPr>
            <a:r>
              <a:rPr lang="ru-RU" altLang="ru-RU" sz="1000">
                <a:solidFill>
                  <a:srgbClr val="000066"/>
                </a:solidFill>
                <a:latin typeface="Calibri" pitchFamily="34" charset="0"/>
                <a:cs typeface="Arial" charset="0"/>
              </a:rPr>
              <a:t> Объем водной массы – 285 км³</a:t>
            </a:r>
          </a:p>
        </p:txBody>
      </p:sp>
      <p:sp>
        <p:nvSpPr>
          <p:cNvPr id="3077" name="Text Box 2"/>
          <p:cNvSpPr txBox="1">
            <a:spLocks noChangeArrowheads="1"/>
          </p:cNvSpPr>
          <p:nvPr/>
        </p:nvSpPr>
        <p:spPr bwMode="auto">
          <a:xfrm>
            <a:off x="6727825" y="860425"/>
            <a:ext cx="2416175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altLang="ru-RU" sz="1000" b="1">
                <a:solidFill>
                  <a:srgbClr val="000066"/>
                </a:solidFill>
                <a:latin typeface="Calibri" pitchFamily="34" charset="0"/>
                <a:cs typeface="Arial" charset="0"/>
              </a:rPr>
              <a:t>    </a:t>
            </a:r>
            <a:r>
              <a:rPr lang="ru-RU" altLang="ru-RU" sz="1000" b="1" u="sng">
                <a:solidFill>
                  <a:srgbClr val="000066"/>
                </a:solidFill>
                <a:latin typeface="Calibri" pitchFamily="34" charset="0"/>
                <a:cs typeface="Arial" charset="0"/>
              </a:rPr>
              <a:t>Белое море:</a:t>
            </a:r>
          </a:p>
          <a:p>
            <a:pPr algn="just" eaLnBrk="1" hangingPunct="1">
              <a:buFontTx/>
              <a:buChar char="•"/>
            </a:pPr>
            <a:r>
              <a:rPr lang="ru-RU" altLang="ru-RU" sz="1000">
                <a:solidFill>
                  <a:srgbClr val="000066"/>
                </a:solidFill>
                <a:latin typeface="Calibri" pitchFamily="34" charset="0"/>
                <a:cs typeface="Arial" charset="0"/>
              </a:rPr>
              <a:t> Общая площадь – около 90 тыс.км</a:t>
            </a:r>
            <a:r>
              <a:rPr lang="ru-RU" altLang="ru-RU" sz="1000" baseline="30000">
                <a:solidFill>
                  <a:srgbClr val="000066"/>
                </a:solidFill>
                <a:latin typeface="Calibri" pitchFamily="34" charset="0"/>
                <a:cs typeface="Arial" charset="0"/>
              </a:rPr>
              <a:t>2</a:t>
            </a:r>
          </a:p>
          <a:p>
            <a:pPr algn="just" eaLnBrk="1" hangingPunct="1">
              <a:buFontTx/>
              <a:buChar char="•"/>
            </a:pPr>
            <a:r>
              <a:rPr lang="ru-RU" altLang="ru-RU" sz="1000">
                <a:solidFill>
                  <a:srgbClr val="000066"/>
                </a:solidFill>
                <a:latin typeface="Calibri" pitchFamily="34" charset="0"/>
                <a:cs typeface="Arial" charset="0"/>
              </a:rPr>
              <a:t> Объем водной массы – 5400 км³</a:t>
            </a:r>
          </a:p>
        </p:txBody>
      </p:sp>
      <p:sp>
        <p:nvSpPr>
          <p:cNvPr id="3078" name="Text Box 2"/>
          <p:cNvSpPr txBox="1">
            <a:spLocks noChangeArrowheads="1"/>
          </p:cNvSpPr>
          <p:nvPr/>
        </p:nvSpPr>
        <p:spPr bwMode="auto">
          <a:xfrm>
            <a:off x="4603750" y="1106488"/>
            <a:ext cx="2119313" cy="57785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altLang="ru-RU" sz="1200" b="1">
                <a:solidFill>
                  <a:srgbClr val="000066"/>
                </a:solidFill>
                <a:latin typeface="Calibri" pitchFamily="34" charset="0"/>
                <a:cs typeface="Arial" charset="0"/>
              </a:rPr>
              <a:t>    </a:t>
            </a:r>
            <a:r>
              <a:rPr lang="ru-RU" altLang="ru-RU" sz="1000" b="1" u="sng">
                <a:solidFill>
                  <a:srgbClr val="000066"/>
                </a:solidFill>
                <a:latin typeface="Calibri" pitchFamily="34" charset="0"/>
                <a:cs typeface="Arial" charset="0"/>
              </a:rPr>
              <a:t>Ладожское озеро:</a:t>
            </a:r>
          </a:p>
          <a:p>
            <a:pPr algn="just" eaLnBrk="1" hangingPunct="1">
              <a:buFontTx/>
              <a:buChar char="•"/>
            </a:pPr>
            <a:r>
              <a:rPr lang="ru-RU" altLang="ru-RU" sz="1000">
                <a:solidFill>
                  <a:srgbClr val="000066"/>
                </a:solidFill>
                <a:latin typeface="Calibri" pitchFamily="34" charset="0"/>
                <a:cs typeface="Arial" charset="0"/>
              </a:rPr>
              <a:t> Общая площадь – 18,0 тыс.км</a:t>
            </a:r>
            <a:r>
              <a:rPr lang="ru-RU" altLang="ru-RU" sz="1000" baseline="30000">
                <a:solidFill>
                  <a:srgbClr val="000066"/>
                </a:solidFill>
                <a:latin typeface="Calibri" pitchFamily="34" charset="0"/>
                <a:cs typeface="Arial" charset="0"/>
              </a:rPr>
              <a:t>2</a:t>
            </a:r>
          </a:p>
          <a:p>
            <a:pPr algn="just" eaLnBrk="1" hangingPunct="1">
              <a:buFontTx/>
              <a:buChar char="•"/>
            </a:pPr>
            <a:r>
              <a:rPr lang="ru-RU" altLang="ru-RU" sz="1000">
                <a:solidFill>
                  <a:srgbClr val="000066"/>
                </a:solidFill>
                <a:latin typeface="Calibri" pitchFamily="34" charset="0"/>
                <a:cs typeface="Arial" charset="0"/>
              </a:rPr>
              <a:t> Объем водной массы – 838 км³</a:t>
            </a:r>
          </a:p>
        </p:txBody>
      </p:sp>
      <p:sp>
        <p:nvSpPr>
          <p:cNvPr id="3079" name="Rectangle 11"/>
          <p:cNvSpPr>
            <a:spLocks noChangeArrowheads="1"/>
          </p:cNvSpPr>
          <p:nvPr/>
        </p:nvSpPr>
        <p:spPr bwMode="auto">
          <a:xfrm>
            <a:off x="0" y="5473700"/>
            <a:ext cx="2214563" cy="1169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buFont typeface="Wingdings" pitchFamily="2" charset="2"/>
              <a:buChar char="Ø"/>
            </a:pPr>
            <a:r>
              <a:rPr lang="ru-RU" altLang="ru-RU" sz="1000" dirty="0">
                <a:solidFill>
                  <a:srgbClr val="000066"/>
                </a:solidFill>
                <a:latin typeface="Calibri" pitchFamily="34" charset="0"/>
                <a:cs typeface="Arial" charset="0"/>
              </a:rPr>
              <a:t> Судоходство</a:t>
            </a:r>
          </a:p>
          <a:p>
            <a:pPr eaLnBrk="1" hangingPunct="1">
              <a:buFont typeface="Wingdings" pitchFamily="2" charset="2"/>
              <a:buChar char="Ø"/>
            </a:pPr>
            <a:r>
              <a:rPr lang="ru-RU" altLang="ru-RU" sz="1000" dirty="0">
                <a:solidFill>
                  <a:srgbClr val="000066"/>
                </a:solidFill>
                <a:latin typeface="Calibri" pitchFamily="34" charset="0"/>
                <a:cs typeface="Arial" charset="0"/>
              </a:rPr>
              <a:t> Сбросы крупнейших в России промышленных предприятий лесозаготовительной, деревообрабатывающей, ЦБК</a:t>
            </a:r>
          </a:p>
          <a:p>
            <a:pPr eaLnBrk="1" hangingPunct="1">
              <a:buFont typeface="Wingdings" pitchFamily="2" charset="2"/>
              <a:buChar char="Ø"/>
            </a:pPr>
            <a:r>
              <a:rPr lang="ru-RU" altLang="ru-RU" sz="1000" dirty="0">
                <a:solidFill>
                  <a:srgbClr val="000066"/>
                </a:solidFill>
                <a:latin typeface="Calibri" pitchFamily="34" charset="0"/>
                <a:cs typeface="Arial" charset="0"/>
              </a:rPr>
              <a:t> Дренажно-мелиоративные сбросы</a:t>
            </a:r>
          </a:p>
          <a:p>
            <a:pPr eaLnBrk="1" hangingPunct="1">
              <a:buFont typeface="Wingdings" pitchFamily="2" charset="2"/>
              <a:buChar char="Ø"/>
            </a:pPr>
            <a:r>
              <a:rPr lang="ru-RU" altLang="ru-RU" sz="1000" dirty="0">
                <a:solidFill>
                  <a:srgbClr val="000066"/>
                </a:solidFill>
                <a:latin typeface="Calibri" pitchFamily="34" charset="0"/>
                <a:cs typeface="Arial" charset="0"/>
              </a:rPr>
              <a:t> Хозяйственно-бытовые сбросы</a:t>
            </a:r>
          </a:p>
        </p:txBody>
      </p:sp>
      <p:sp>
        <p:nvSpPr>
          <p:cNvPr id="3080" name="AutoShape 13"/>
          <p:cNvSpPr>
            <a:spLocks noChangeArrowheads="1"/>
          </p:cNvSpPr>
          <p:nvPr/>
        </p:nvSpPr>
        <p:spPr bwMode="auto">
          <a:xfrm>
            <a:off x="1992313" y="5543550"/>
            <a:ext cx="257175" cy="838200"/>
          </a:xfrm>
          <a:prstGeom prst="rightArrow">
            <a:avLst>
              <a:gd name="adj1" fmla="val 50000"/>
              <a:gd name="adj2" fmla="val 43519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altLang="ru-RU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3081" name="Rectangle 14"/>
          <p:cNvSpPr>
            <a:spLocks noChangeArrowheads="1"/>
          </p:cNvSpPr>
          <p:nvPr/>
        </p:nvSpPr>
        <p:spPr bwMode="auto">
          <a:xfrm>
            <a:off x="2268538" y="5489575"/>
            <a:ext cx="2189162" cy="1169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altLang="ru-RU" sz="1000" dirty="0">
                <a:solidFill>
                  <a:srgbClr val="000066"/>
                </a:solidFill>
                <a:latin typeface="Calibri" pitchFamily="34" charset="0"/>
                <a:cs typeface="Arial" charset="0"/>
              </a:rPr>
              <a:t>Наличие специфических органических веществ антропогенного происхождения – фенолы, </a:t>
            </a:r>
            <a:r>
              <a:rPr lang="ru-RU" altLang="ru-RU" sz="1000" dirty="0" err="1">
                <a:solidFill>
                  <a:srgbClr val="000066"/>
                </a:solidFill>
                <a:latin typeface="Calibri" pitchFamily="34" charset="0"/>
                <a:cs typeface="Arial" charset="0"/>
              </a:rPr>
              <a:t>полиароматические</a:t>
            </a:r>
            <a:r>
              <a:rPr lang="ru-RU" altLang="ru-RU" sz="1000" dirty="0">
                <a:solidFill>
                  <a:srgbClr val="000066"/>
                </a:solidFill>
                <a:latin typeface="Calibri" pitchFamily="34" charset="0"/>
                <a:cs typeface="Arial" charset="0"/>
              </a:rPr>
              <a:t> соединения, хлорированные углеводороды, в т.ч. пестициды и нефтепродукты</a:t>
            </a:r>
          </a:p>
        </p:txBody>
      </p:sp>
      <p:sp>
        <p:nvSpPr>
          <p:cNvPr id="3082" name="Rectangle 18"/>
          <p:cNvSpPr>
            <a:spLocks noChangeArrowheads="1"/>
          </p:cNvSpPr>
          <p:nvPr/>
        </p:nvSpPr>
        <p:spPr bwMode="auto">
          <a:xfrm>
            <a:off x="19050" y="5129213"/>
            <a:ext cx="2312988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1000" b="1">
                <a:solidFill>
                  <a:srgbClr val="000066"/>
                </a:solidFill>
                <a:latin typeface="Calibri" pitchFamily="34" charset="0"/>
              </a:rPr>
              <a:t>Факторы антропогенной нагрузки на водные объекты</a:t>
            </a:r>
          </a:p>
        </p:txBody>
      </p:sp>
      <p:sp>
        <p:nvSpPr>
          <p:cNvPr id="3083" name="Rectangle 19"/>
          <p:cNvSpPr>
            <a:spLocks noChangeArrowheads="1"/>
          </p:cNvSpPr>
          <p:nvPr/>
        </p:nvSpPr>
        <p:spPr bwMode="auto">
          <a:xfrm>
            <a:off x="2209800" y="5138738"/>
            <a:ext cx="1979613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1000" b="1">
                <a:solidFill>
                  <a:srgbClr val="000066"/>
                </a:solidFill>
                <a:latin typeface="Calibri" pitchFamily="34" charset="0"/>
              </a:rPr>
              <a:t>Характеристика загрязняющих факторов</a:t>
            </a:r>
          </a:p>
        </p:txBody>
      </p:sp>
      <p:sp>
        <p:nvSpPr>
          <p:cNvPr id="3084" name="Rectangle 21"/>
          <p:cNvSpPr>
            <a:spLocks noChangeArrowheads="1"/>
          </p:cNvSpPr>
          <p:nvPr/>
        </p:nvSpPr>
        <p:spPr bwMode="auto">
          <a:xfrm>
            <a:off x="1731963" y="1370013"/>
            <a:ext cx="1112837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1400" b="1">
                <a:solidFill>
                  <a:srgbClr val="000066"/>
                </a:solidFill>
                <a:latin typeface="Calibri" pitchFamily="34" charset="0"/>
              </a:rPr>
              <a:t>Онежское озеро</a:t>
            </a:r>
          </a:p>
        </p:txBody>
      </p:sp>
      <p:sp>
        <p:nvSpPr>
          <p:cNvPr id="3085" name="AutoShape 25"/>
          <p:cNvSpPr>
            <a:spLocks noChangeArrowheads="1"/>
          </p:cNvSpPr>
          <p:nvPr/>
        </p:nvSpPr>
        <p:spPr bwMode="auto">
          <a:xfrm rot="10800000">
            <a:off x="1087438" y="1390650"/>
            <a:ext cx="676275" cy="419100"/>
          </a:xfrm>
          <a:prstGeom prst="rightArrow">
            <a:avLst>
              <a:gd name="adj1" fmla="val 50000"/>
              <a:gd name="adj2" fmla="val 26124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rot="10800000"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altLang="ru-RU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3086" name="Rectangle 27"/>
          <p:cNvSpPr>
            <a:spLocks noChangeArrowheads="1"/>
          </p:cNvSpPr>
          <p:nvPr/>
        </p:nvSpPr>
        <p:spPr bwMode="auto">
          <a:xfrm>
            <a:off x="0" y="1346200"/>
            <a:ext cx="1219200" cy="639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1200" b="1">
                <a:solidFill>
                  <a:srgbClr val="000066"/>
                </a:solidFill>
                <a:latin typeface="Calibri" pitchFamily="34" charset="0"/>
              </a:rPr>
              <a:t>Ладожское озеро</a:t>
            </a:r>
          </a:p>
          <a:p>
            <a:pPr algn="ctr" eaLnBrk="1" hangingPunct="1"/>
            <a:r>
              <a:rPr lang="ru-RU" altLang="ru-RU" sz="1200" b="1">
                <a:solidFill>
                  <a:srgbClr val="000066"/>
                </a:solidFill>
                <a:latin typeface="Calibri" pitchFamily="34" charset="0"/>
              </a:rPr>
              <a:t>река Нева</a:t>
            </a:r>
          </a:p>
        </p:txBody>
      </p:sp>
      <p:sp>
        <p:nvSpPr>
          <p:cNvPr id="3087" name="Rectangle 28"/>
          <p:cNvSpPr>
            <a:spLocks noChangeArrowheads="1"/>
          </p:cNvSpPr>
          <p:nvPr/>
        </p:nvSpPr>
        <p:spPr bwMode="auto">
          <a:xfrm>
            <a:off x="3725863" y="1385888"/>
            <a:ext cx="903287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1200" b="1">
                <a:solidFill>
                  <a:srgbClr val="000066"/>
                </a:solidFill>
                <a:latin typeface="Calibri" pitchFamily="34" charset="0"/>
              </a:rPr>
              <a:t>Белое море</a:t>
            </a:r>
          </a:p>
        </p:txBody>
      </p:sp>
      <p:sp>
        <p:nvSpPr>
          <p:cNvPr id="3088" name="Rectangle 29"/>
          <p:cNvSpPr>
            <a:spLocks noChangeArrowheads="1"/>
          </p:cNvSpPr>
          <p:nvPr/>
        </p:nvSpPr>
        <p:spPr bwMode="auto">
          <a:xfrm>
            <a:off x="363538" y="925513"/>
            <a:ext cx="3770312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1200" b="1">
                <a:solidFill>
                  <a:srgbClr val="000066"/>
                </a:solidFill>
                <a:latin typeface="Calibri" pitchFamily="34" charset="0"/>
              </a:rPr>
              <a:t>Формирование качества водных объектов водной системы</a:t>
            </a:r>
          </a:p>
        </p:txBody>
      </p:sp>
      <p:sp>
        <p:nvSpPr>
          <p:cNvPr id="3089" name="Rectangle 30"/>
          <p:cNvSpPr>
            <a:spLocks noChangeArrowheads="1"/>
          </p:cNvSpPr>
          <p:nvPr/>
        </p:nvSpPr>
        <p:spPr bwMode="auto">
          <a:xfrm>
            <a:off x="909638" y="1470025"/>
            <a:ext cx="1112837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1000" b="1">
                <a:solidFill>
                  <a:srgbClr val="000066"/>
                </a:solidFill>
                <a:latin typeface="Calibri" pitchFamily="34" charset="0"/>
              </a:rPr>
              <a:t>р.Свирь</a:t>
            </a:r>
          </a:p>
        </p:txBody>
      </p:sp>
      <p:grpSp>
        <p:nvGrpSpPr>
          <p:cNvPr id="3090" name="Group 17"/>
          <p:cNvGrpSpPr>
            <a:grpSpLocks/>
          </p:cNvGrpSpPr>
          <p:nvPr/>
        </p:nvGrpSpPr>
        <p:grpSpPr bwMode="auto">
          <a:xfrm>
            <a:off x="398463" y="1965325"/>
            <a:ext cx="3917950" cy="3138488"/>
            <a:chOff x="401" y="1502"/>
            <a:chExt cx="2024" cy="1581"/>
          </a:xfrm>
        </p:grpSpPr>
        <p:grpSp>
          <p:nvGrpSpPr>
            <p:cNvPr id="3124" name="Group 12"/>
            <p:cNvGrpSpPr>
              <a:grpSpLocks/>
            </p:cNvGrpSpPr>
            <p:nvPr/>
          </p:nvGrpSpPr>
          <p:grpSpPr bwMode="auto">
            <a:xfrm>
              <a:off x="401" y="1502"/>
              <a:ext cx="2024" cy="1581"/>
              <a:chOff x="2596" y="1781"/>
              <a:chExt cx="3036" cy="2327"/>
            </a:xfrm>
          </p:grpSpPr>
          <p:pic>
            <p:nvPicPr>
              <p:cNvPr id="3128" name="Picture 4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596" y="1781"/>
                <a:ext cx="3036" cy="2327"/>
              </a:xfrm>
              <a:prstGeom prst="rect">
                <a:avLst/>
              </a:prstGeom>
              <a:noFill/>
              <a:ln w="3175">
                <a:solidFill>
                  <a:schemeClr val="tx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3129" name="Text Box 5"/>
              <p:cNvSpPr txBox="1">
                <a:spLocks noChangeArrowheads="1"/>
              </p:cNvSpPr>
              <p:nvPr/>
            </p:nvSpPr>
            <p:spPr bwMode="auto">
              <a:xfrm>
                <a:off x="3501" y="3212"/>
                <a:ext cx="814" cy="15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/>
                <a:r>
                  <a:rPr lang="ru-RU" altLang="ru-RU" sz="800" b="1">
                    <a:solidFill>
                      <a:srgbClr val="000000"/>
                    </a:solidFill>
                    <a:latin typeface="Verdana" pitchFamily="34" charset="0"/>
                    <a:cs typeface="Arial" charset="0"/>
                  </a:rPr>
                  <a:t>Санкт-Петербург</a:t>
                </a:r>
              </a:p>
            </p:txBody>
          </p:sp>
        </p:grpSp>
        <p:sp>
          <p:nvSpPr>
            <p:cNvPr id="3125" name="Rectangle 23"/>
            <p:cNvSpPr>
              <a:spLocks noChangeArrowheads="1"/>
            </p:cNvSpPr>
            <p:nvPr/>
          </p:nvSpPr>
          <p:spPr bwMode="auto">
            <a:xfrm>
              <a:off x="1356" y="1760"/>
              <a:ext cx="853" cy="233"/>
            </a:xfrm>
            <a:prstGeom prst="rect">
              <a:avLst/>
            </a:prstGeom>
            <a:solidFill>
              <a:srgbClr val="FFFF99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/>
              <a:r>
                <a:rPr lang="ru-RU" altLang="ru-RU" sz="800" b="1">
                  <a:solidFill>
                    <a:srgbClr val="000066"/>
                  </a:solidFill>
                  <a:latin typeface="Calibri" pitchFamily="34" charset="0"/>
                </a:rPr>
                <a:t>Граница зон санитарной охраны р.Нева – Ладожское озеро</a:t>
              </a:r>
            </a:p>
            <a:p>
              <a:pPr algn="ctr" eaLnBrk="1" hangingPunct="1"/>
              <a:r>
                <a:rPr lang="ru-RU" altLang="ru-RU" sz="800" b="1">
                  <a:solidFill>
                    <a:srgbClr val="000066"/>
                  </a:solidFill>
                  <a:latin typeface="Calibri" pitchFamily="34" charset="0"/>
                </a:rPr>
                <a:t>(исток реки)</a:t>
              </a:r>
            </a:p>
          </p:txBody>
        </p:sp>
        <p:sp>
          <p:nvSpPr>
            <p:cNvPr id="3126" name="Rectangle 13"/>
            <p:cNvSpPr>
              <a:spLocks noChangeArrowheads="1"/>
            </p:cNvSpPr>
            <p:nvPr/>
          </p:nvSpPr>
          <p:spPr bwMode="auto">
            <a:xfrm rot="-2093864">
              <a:off x="2185" y="2226"/>
              <a:ext cx="22" cy="89"/>
            </a:xfrm>
            <a:prstGeom prst="rect">
              <a:avLst/>
            </a:prstGeom>
            <a:solidFill>
              <a:srgbClr val="FF6600"/>
            </a:solidFill>
            <a:ln w="9525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endParaRPr lang="ru-RU" altLang="ru-RU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sp>
          <p:nvSpPr>
            <p:cNvPr id="3127" name="AutoShape 20"/>
            <p:cNvSpPr>
              <a:spLocks noChangeArrowheads="1"/>
            </p:cNvSpPr>
            <p:nvPr/>
          </p:nvSpPr>
          <p:spPr bwMode="auto">
            <a:xfrm rot="-7431427">
              <a:off x="1993" y="2095"/>
              <a:ext cx="182" cy="86"/>
            </a:xfrm>
            <a:prstGeom prst="leftArrow">
              <a:avLst>
                <a:gd name="adj1" fmla="val 50000"/>
                <a:gd name="adj2" fmla="val 52907"/>
              </a:avLst>
            </a:prstGeom>
            <a:solidFill>
              <a:srgbClr val="FF66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rot="10800000"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endParaRPr lang="ru-RU" altLang="ru-RU">
                <a:solidFill>
                  <a:srgbClr val="000000"/>
                </a:solidFill>
                <a:latin typeface="Calibri" pitchFamily="34" charset="0"/>
              </a:endParaRPr>
            </a:p>
          </p:txBody>
        </p:sp>
      </p:grpSp>
      <p:sp>
        <p:nvSpPr>
          <p:cNvPr id="3091" name="Rectangle 14"/>
          <p:cNvSpPr>
            <a:spLocks noChangeArrowheads="1"/>
          </p:cNvSpPr>
          <p:nvPr/>
        </p:nvSpPr>
        <p:spPr bwMode="auto">
          <a:xfrm>
            <a:off x="4457700" y="6019800"/>
            <a:ext cx="48006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buFont typeface="Wingdings" pitchFamily="2" charset="2"/>
              <a:buChar char="Ø"/>
            </a:pPr>
            <a:r>
              <a:rPr lang="ru-RU" altLang="ru-RU" sz="1000">
                <a:solidFill>
                  <a:srgbClr val="000066"/>
                </a:solidFill>
                <a:latin typeface="Calibri" pitchFamily="34" charset="0"/>
                <a:cs typeface="Arial" charset="0"/>
              </a:rPr>
              <a:t>  Наличие загрязнения биогенными элементами Онежского озера – азот, фосфор</a:t>
            </a:r>
          </a:p>
          <a:p>
            <a:pPr eaLnBrk="1" hangingPunct="1">
              <a:buFont typeface="Wingdings" pitchFamily="2" charset="2"/>
              <a:buChar char="Ø"/>
            </a:pPr>
            <a:r>
              <a:rPr lang="ru-RU" altLang="ru-RU" sz="1000">
                <a:solidFill>
                  <a:srgbClr val="000066"/>
                </a:solidFill>
                <a:latin typeface="Calibri" pitchFamily="34" charset="0"/>
                <a:cs typeface="Arial" charset="0"/>
              </a:rPr>
              <a:t>  Повышенное содержание тяжелых металлов в Ладожском озере</a:t>
            </a:r>
          </a:p>
          <a:p>
            <a:pPr eaLnBrk="1" hangingPunct="1">
              <a:buFont typeface="Wingdings" pitchFamily="2" charset="2"/>
              <a:buChar char="Ø"/>
            </a:pPr>
            <a:r>
              <a:rPr lang="ru-RU" altLang="ru-RU" sz="1000">
                <a:solidFill>
                  <a:srgbClr val="000066"/>
                </a:solidFill>
                <a:latin typeface="Calibri" pitchFamily="34" charset="0"/>
              </a:rPr>
              <a:t>  «цветение воды», обусловленное интенсивным развитием цианобактерий (сине-зеленых водорослей)</a:t>
            </a:r>
            <a:endParaRPr lang="ru-RU" altLang="ru-RU" sz="1000">
              <a:solidFill>
                <a:srgbClr val="000066"/>
              </a:solidFill>
              <a:latin typeface="Calibri" pitchFamily="34" charset="0"/>
              <a:cs typeface="Arial" charset="0"/>
            </a:endParaRPr>
          </a:p>
        </p:txBody>
      </p:sp>
      <p:sp>
        <p:nvSpPr>
          <p:cNvPr id="3092" name="AutoShape 32"/>
          <p:cNvSpPr>
            <a:spLocks noChangeArrowheads="1"/>
          </p:cNvSpPr>
          <p:nvPr/>
        </p:nvSpPr>
        <p:spPr bwMode="auto">
          <a:xfrm>
            <a:off x="2717800" y="1377950"/>
            <a:ext cx="1181100" cy="438150"/>
          </a:xfrm>
          <a:prstGeom prst="leftRightArrow">
            <a:avLst>
              <a:gd name="adj1" fmla="val 50000"/>
              <a:gd name="adj2" fmla="val 53913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altLang="ru-RU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3093" name="Rectangle 33"/>
          <p:cNvSpPr>
            <a:spLocks noChangeArrowheads="1"/>
          </p:cNvSpPr>
          <p:nvPr/>
        </p:nvSpPr>
        <p:spPr bwMode="auto">
          <a:xfrm>
            <a:off x="2759075" y="1471613"/>
            <a:ext cx="1114425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altLang="ru-RU" sz="1000" b="1">
                <a:solidFill>
                  <a:srgbClr val="000066"/>
                </a:solidFill>
                <a:latin typeface="Calibri" pitchFamily="34" charset="0"/>
              </a:rPr>
              <a:t>Беломорканал</a:t>
            </a:r>
          </a:p>
        </p:txBody>
      </p:sp>
      <p:sp>
        <p:nvSpPr>
          <p:cNvPr id="3094" name="Rectangle 28"/>
          <p:cNvSpPr>
            <a:spLocks noChangeArrowheads="1"/>
          </p:cNvSpPr>
          <p:nvPr/>
        </p:nvSpPr>
        <p:spPr bwMode="auto">
          <a:xfrm>
            <a:off x="4570413" y="4760913"/>
            <a:ext cx="1446212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900" b="1">
                <a:solidFill>
                  <a:srgbClr val="0066FF"/>
                </a:solidFill>
                <a:latin typeface="Calibri" pitchFamily="34" charset="0"/>
              </a:rPr>
              <a:t>Балтийское</a:t>
            </a:r>
          </a:p>
          <a:p>
            <a:pPr algn="ctr" eaLnBrk="1" hangingPunct="1"/>
            <a:r>
              <a:rPr lang="ru-RU" altLang="ru-RU" sz="900" b="1">
                <a:solidFill>
                  <a:srgbClr val="0066FF"/>
                </a:solidFill>
                <a:latin typeface="Calibri" pitchFamily="34" charset="0"/>
              </a:rPr>
              <a:t>море</a:t>
            </a:r>
          </a:p>
        </p:txBody>
      </p:sp>
      <p:sp>
        <p:nvSpPr>
          <p:cNvPr id="3095" name="Oval 28"/>
          <p:cNvSpPr>
            <a:spLocks noChangeArrowheads="1"/>
          </p:cNvSpPr>
          <p:nvPr/>
        </p:nvSpPr>
        <p:spPr bwMode="auto">
          <a:xfrm>
            <a:off x="6007100" y="4794250"/>
            <a:ext cx="285750" cy="298450"/>
          </a:xfrm>
          <a:prstGeom prst="ellipse">
            <a:avLst/>
          </a:prstGeom>
          <a:noFill/>
          <a:ln w="1905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altLang="ru-RU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3096" name="Rectangle 11"/>
          <p:cNvSpPr>
            <a:spLocks noChangeArrowheads="1"/>
          </p:cNvSpPr>
          <p:nvPr/>
        </p:nvSpPr>
        <p:spPr bwMode="auto">
          <a:xfrm>
            <a:off x="6127750" y="5686425"/>
            <a:ext cx="2882900" cy="36988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900" b="1" i="1">
                <a:solidFill>
                  <a:srgbClr val="000066"/>
                </a:solidFill>
                <a:latin typeface="Calibri" pitchFamily="34" charset="0"/>
              </a:rPr>
              <a:t>Беломоро-Балтийский канал (Беломорканал)</a:t>
            </a:r>
            <a:r>
              <a:rPr lang="ru-RU" altLang="ru-RU" sz="900" i="1">
                <a:solidFill>
                  <a:srgbClr val="000066"/>
                </a:solidFill>
                <a:latin typeface="Calibri" pitchFamily="34" charset="0"/>
              </a:rPr>
              <a:t> – канал, соединяющий Белое море с Онежским озером</a:t>
            </a:r>
          </a:p>
        </p:txBody>
      </p:sp>
      <p:sp>
        <p:nvSpPr>
          <p:cNvPr id="3097" name="Rectangle 28"/>
          <p:cNvSpPr>
            <a:spLocks noChangeArrowheads="1"/>
          </p:cNvSpPr>
          <p:nvPr/>
        </p:nvSpPr>
        <p:spPr bwMode="auto">
          <a:xfrm>
            <a:off x="7123113" y="2589213"/>
            <a:ext cx="1446212" cy="230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900" b="1">
                <a:solidFill>
                  <a:srgbClr val="0066FF"/>
                </a:solidFill>
                <a:latin typeface="Calibri" pitchFamily="34" charset="0"/>
              </a:rPr>
              <a:t>Белое море</a:t>
            </a:r>
          </a:p>
        </p:txBody>
      </p:sp>
      <p:sp>
        <p:nvSpPr>
          <p:cNvPr id="3098" name="Rectangle 28"/>
          <p:cNvSpPr>
            <a:spLocks noChangeArrowheads="1"/>
          </p:cNvSpPr>
          <p:nvPr/>
        </p:nvSpPr>
        <p:spPr bwMode="auto">
          <a:xfrm>
            <a:off x="6018213" y="4413250"/>
            <a:ext cx="776287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900" b="1">
                <a:solidFill>
                  <a:srgbClr val="0066FF"/>
                </a:solidFill>
                <a:latin typeface="Calibri" pitchFamily="34" charset="0"/>
              </a:rPr>
              <a:t>Ладожское</a:t>
            </a:r>
          </a:p>
          <a:p>
            <a:pPr algn="ctr" eaLnBrk="1" hangingPunct="1"/>
            <a:r>
              <a:rPr lang="ru-RU" altLang="ru-RU" sz="900" b="1">
                <a:solidFill>
                  <a:srgbClr val="0066FF"/>
                </a:solidFill>
                <a:latin typeface="Calibri" pitchFamily="34" charset="0"/>
              </a:rPr>
              <a:t>озеро</a:t>
            </a:r>
          </a:p>
        </p:txBody>
      </p:sp>
      <p:sp>
        <p:nvSpPr>
          <p:cNvPr id="3099" name="Rectangle 28"/>
          <p:cNvSpPr>
            <a:spLocks noChangeArrowheads="1"/>
          </p:cNvSpPr>
          <p:nvPr/>
        </p:nvSpPr>
        <p:spPr bwMode="auto">
          <a:xfrm>
            <a:off x="7053263" y="4114800"/>
            <a:ext cx="776287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900" b="1">
                <a:solidFill>
                  <a:srgbClr val="0066FF"/>
                </a:solidFill>
                <a:latin typeface="Calibri" pitchFamily="34" charset="0"/>
              </a:rPr>
              <a:t>Онежское</a:t>
            </a:r>
          </a:p>
          <a:p>
            <a:pPr algn="ctr" eaLnBrk="1" hangingPunct="1"/>
            <a:r>
              <a:rPr lang="ru-RU" altLang="ru-RU" sz="900" b="1">
                <a:solidFill>
                  <a:srgbClr val="0066FF"/>
                </a:solidFill>
                <a:latin typeface="Calibri" pitchFamily="34" charset="0"/>
              </a:rPr>
              <a:t>озеро</a:t>
            </a:r>
          </a:p>
        </p:txBody>
      </p:sp>
      <p:sp>
        <p:nvSpPr>
          <p:cNvPr id="3100" name="Rectangle 28"/>
          <p:cNvSpPr>
            <a:spLocks noChangeArrowheads="1"/>
          </p:cNvSpPr>
          <p:nvPr/>
        </p:nvSpPr>
        <p:spPr bwMode="auto">
          <a:xfrm>
            <a:off x="5491163" y="5053013"/>
            <a:ext cx="1446212" cy="260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1100" b="1">
                <a:solidFill>
                  <a:srgbClr val="000000"/>
                </a:solidFill>
                <a:latin typeface="Calibri" pitchFamily="34" charset="0"/>
              </a:rPr>
              <a:t>Санкт-Петербург</a:t>
            </a:r>
          </a:p>
        </p:txBody>
      </p:sp>
      <p:sp>
        <p:nvSpPr>
          <p:cNvPr id="39" name="Овал 38"/>
          <p:cNvSpPr/>
          <p:nvPr/>
        </p:nvSpPr>
        <p:spPr>
          <a:xfrm>
            <a:off x="6070600" y="4876800"/>
            <a:ext cx="144463" cy="144463"/>
          </a:xfrm>
          <a:prstGeom prst="ellipse">
            <a:avLst/>
          </a:prstGeom>
          <a:solidFill>
            <a:srgbClr val="820000"/>
          </a:solidFill>
          <a:ln w="3175">
            <a:solidFill>
              <a:srgbClr val="82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40" name="Овал 39"/>
          <p:cNvSpPr/>
          <p:nvPr/>
        </p:nvSpPr>
        <p:spPr>
          <a:xfrm>
            <a:off x="8578850" y="3105150"/>
            <a:ext cx="107950" cy="107950"/>
          </a:xfrm>
          <a:prstGeom prst="ellipse">
            <a:avLst/>
          </a:prstGeom>
          <a:solidFill>
            <a:srgbClr val="820000"/>
          </a:solidFill>
          <a:ln w="3175">
            <a:solidFill>
              <a:srgbClr val="82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3103" name="Rectangle 28"/>
          <p:cNvSpPr>
            <a:spLocks noChangeArrowheads="1"/>
          </p:cNvSpPr>
          <p:nvPr/>
        </p:nvSpPr>
        <p:spPr bwMode="auto">
          <a:xfrm>
            <a:off x="7943850" y="3192463"/>
            <a:ext cx="1089025" cy="230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900" b="1">
                <a:solidFill>
                  <a:srgbClr val="000000"/>
                </a:solidFill>
                <a:latin typeface="Calibri" pitchFamily="34" charset="0"/>
              </a:rPr>
              <a:t>Архангельск</a:t>
            </a:r>
          </a:p>
        </p:txBody>
      </p:sp>
      <p:sp>
        <p:nvSpPr>
          <p:cNvPr id="42" name="Овал 41"/>
          <p:cNvSpPr/>
          <p:nvPr/>
        </p:nvSpPr>
        <p:spPr>
          <a:xfrm>
            <a:off x="6292850" y="5334000"/>
            <a:ext cx="107950" cy="107950"/>
          </a:xfrm>
          <a:prstGeom prst="ellipse">
            <a:avLst/>
          </a:prstGeom>
          <a:solidFill>
            <a:srgbClr val="820000"/>
          </a:solidFill>
          <a:ln w="3175">
            <a:solidFill>
              <a:srgbClr val="82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3105" name="Rectangle 28"/>
          <p:cNvSpPr>
            <a:spLocks noChangeArrowheads="1"/>
          </p:cNvSpPr>
          <p:nvPr/>
        </p:nvSpPr>
        <p:spPr bwMode="auto">
          <a:xfrm>
            <a:off x="6292850" y="5275263"/>
            <a:ext cx="1212850" cy="230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900" b="1">
                <a:solidFill>
                  <a:srgbClr val="000000"/>
                </a:solidFill>
                <a:latin typeface="Calibri" pitchFamily="34" charset="0"/>
              </a:rPr>
              <a:t>Великий Новгород</a:t>
            </a:r>
          </a:p>
        </p:txBody>
      </p:sp>
      <p:sp>
        <p:nvSpPr>
          <p:cNvPr id="44" name="Овал 43"/>
          <p:cNvSpPr/>
          <p:nvPr/>
        </p:nvSpPr>
        <p:spPr>
          <a:xfrm>
            <a:off x="5581650" y="5632450"/>
            <a:ext cx="107950" cy="107950"/>
          </a:xfrm>
          <a:prstGeom prst="ellipse">
            <a:avLst/>
          </a:prstGeom>
          <a:solidFill>
            <a:srgbClr val="820000"/>
          </a:solidFill>
          <a:ln w="3175">
            <a:solidFill>
              <a:srgbClr val="82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3107" name="Rectangle 28"/>
          <p:cNvSpPr>
            <a:spLocks noChangeArrowheads="1"/>
          </p:cNvSpPr>
          <p:nvPr/>
        </p:nvSpPr>
        <p:spPr bwMode="auto">
          <a:xfrm>
            <a:off x="5638800" y="5561013"/>
            <a:ext cx="508000" cy="230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900" b="1">
                <a:solidFill>
                  <a:srgbClr val="000000"/>
                </a:solidFill>
                <a:latin typeface="Calibri" pitchFamily="34" charset="0"/>
              </a:rPr>
              <a:t>Псков</a:t>
            </a:r>
          </a:p>
        </p:txBody>
      </p:sp>
      <p:sp>
        <p:nvSpPr>
          <p:cNvPr id="46" name="Овал 45"/>
          <p:cNvSpPr/>
          <p:nvPr/>
        </p:nvSpPr>
        <p:spPr>
          <a:xfrm>
            <a:off x="7035800" y="4146550"/>
            <a:ext cx="107950" cy="107950"/>
          </a:xfrm>
          <a:prstGeom prst="ellipse">
            <a:avLst/>
          </a:prstGeom>
          <a:solidFill>
            <a:srgbClr val="820000"/>
          </a:solidFill>
          <a:ln w="3175">
            <a:solidFill>
              <a:srgbClr val="82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3109" name="Rectangle 28"/>
          <p:cNvSpPr>
            <a:spLocks noChangeArrowheads="1"/>
          </p:cNvSpPr>
          <p:nvPr/>
        </p:nvSpPr>
        <p:spPr bwMode="auto">
          <a:xfrm>
            <a:off x="6337300" y="3960813"/>
            <a:ext cx="1089025" cy="230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900" b="1">
                <a:solidFill>
                  <a:srgbClr val="000000"/>
                </a:solidFill>
                <a:latin typeface="Calibri" pitchFamily="34" charset="0"/>
              </a:rPr>
              <a:t>Петрозаводск</a:t>
            </a:r>
          </a:p>
        </p:txBody>
      </p:sp>
      <p:sp>
        <p:nvSpPr>
          <p:cNvPr id="48" name="Овал 47"/>
          <p:cNvSpPr/>
          <p:nvPr/>
        </p:nvSpPr>
        <p:spPr>
          <a:xfrm>
            <a:off x="8407400" y="5213350"/>
            <a:ext cx="107950" cy="107950"/>
          </a:xfrm>
          <a:prstGeom prst="ellipse">
            <a:avLst/>
          </a:prstGeom>
          <a:solidFill>
            <a:srgbClr val="820000"/>
          </a:solidFill>
          <a:ln w="3175">
            <a:solidFill>
              <a:srgbClr val="82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3111" name="Rectangle 28"/>
          <p:cNvSpPr>
            <a:spLocks noChangeArrowheads="1"/>
          </p:cNvSpPr>
          <p:nvPr/>
        </p:nvSpPr>
        <p:spPr bwMode="auto">
          <a:xfrm>
            <a:off x="8064500" y="5287963"/>
            <a:ext cx="838200" cy="230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900" b="1">
                <a:solidFill>
                  <a:srgbClr val="000000"/>
                </a:solidFill>
                <a:latin typeface="Calibri" pitchFamily="34" charset="0"/>
              </a:rPr>
              <a:t>Вологда</a:t>
            </a:r>
          </a:p>
        </p:txBody>
      </p:sp>
      <p:sp>
        <p:nvSpPr>
          <p:cNvPr id="50" name="Овал 49"/>
          <p:cNvSpPr/>
          <p:nvPr/>
        </p:nvSpPr>
        <p:spPr>
          <a:xfrm>
            <a:off x="7893050" y="5384800"/>
            <a:ext cx="107950" cy="107950"/>
          </a:xfrm>
          <a:prstGeom prst="ellipse">
            <a:avLst/>
          </a:prstGeom>
          <a:solidFill>
            <a:srgbClr val="820000"/>
          </a:solidFill>
          <a:ln w="3175">
            <a:solidFill>
              <a:srgbClr val="82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3113" name="Rectangle 28"/>
          <p:cNvSpPr>
            <a:spLocks noChangeArrowheads="1"/>
          </p:cNvSpPr>
          <p:nvPr/>
        </p:nvSpPr>
        <p:spPr bwMode="auto">
          <a:xfrm>
            <a:off x="7569200" y="5472113"/>
            <a:ext cx="838200" cy="230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900" b="1">
                <a:solidFill>
                  <a:srgbClr val="000000"/>
                </a:solidFill>
                <a:latin typeface="Calibri" pitchFamily="34" charset="0"/>
              </a:rPr>
              <a:t>Череповец</a:t>
            </a:r>
          </a:p>
        </p:txBody>
      </p:sp>
      <p:sp>
        <p:nvSpPr>
          <p:cNvPr id="52" name="Овал 51"/>
          <p:cNvSpPr/>
          <p:nvPr/>
        </p:nvSpPr>
        <p:spPr>
          <a:xfrm>
            <a:off x="6508750" y="2070100"/>
            <a:ext cx="107950" cy="107950"/>
          </a:xfrm>
          <a:prstGeom prst="ellipse">
            <a:avLst/>
          </a:prstGeom>
          <a:solidFill>
            <a:srgbClr val="820000"/>
          </a:solidFill>
          <a:ln w="3175">
            <a:solidFill>
              <a:srgbClr val="82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3115" name="Rectangle 28"/>
          <p:cNvSpPr>
            <a:spLocks noChangeArrowheads="1"/>
          </p:cNvSpPr>
          <p:nvPr/>
        </p:nvSpPr>
        <p:spPr bwMode="auto">
          <a:xfrm>
            <a:off x="6121400" y="1897063"/>
            <a:ext cx="1089025" cy="230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900" b="1">
                <a:solidFill>
                  <a:srgbClr val="000000"/>
                </a:solidFill>
                <a:latin typeface="Calibri" pitchFamily="34" charset="0"/>
              </a:rPr>
              <a:t>Кандалакша</a:t>
            </a:r>
          </a:p>
        </p:txBody>
      </p:sp>
      <p:sp>
        <p:nvSpPr>
          <p:cNvPr id="54" name="Овал 53"/>
          <p:cNvSpPr/>
          <p:nvPr/>
        </p:nvSpPr>
        <p:spPr>
          <a:xfrm>
            <a:off x="5994400" y="4476750"/>
            <a:ext cx="107950" cy="107950"/>
          </a:xfrm>
          <a:prstGeom prst="ellipse">
            <a:avLst/>
          </a:prstGeom>
          <a:solidFill>
            <a:srgbClr val="820000"/>
          </a:solidFill>
          <a:ln w="3175">
            <a:solidFill>
              <a:srgbClr val="82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3117" name="Rectangle 28"/>
          <p:cNvSpPr>
            <a:spLocks noChangeArrowheads="1"/>
          </p:cNvSpPr>
          <p:nvPr/>
        </p:nvSpPr>
        <p:spPr bwMode="auto">
          <a:xfrm>
            <a:off x="5835650" y="4284663"/>
            <a:ext cx="742950" cy="230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900" b="1">
                <a:solidFill>
                  <a:srgbClr val="000000"/>
                </a:solidFill>
                <a:latin typeface="Calibri" pitchFamily="34" charset="0"/>
              </a:rPr>
              <a:t>Приозерск</a:t>
            </a:r>
          </a:p>
        </p:txBody>
      </p:sp>
      <p:sp>
        <p:nvSpPr>
          <p:cNvPr id="56" name="Овал 55"/>
          <p:cNvSpPr/>
          <p:nvPr/>
        </p:nvSpPr>
        <p:spPr>
          <a:xfrm>
            <a:off x="6127750" y="4191000"/>
            <a:ext cx="107950" cy="107950"/>
          </a:xfrm>
          <a:prstGeom prst="ellipse">
            <a:avLst/>
          </a:prstGeom>
          <a:solidFill>
            <a:srgbClr val="820000"/>
          </a:solidFill>
          <a:ln w="3175">
            <a:solidFill>
              <a:srgbClr val="82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3119" name="Rectangle 28"/>
          <p:cNvSpPr>
            <a:spLocks noChangeArrowheads="1"/>
          </p:cNvSpPr>
          <p:nvPr/>
        </p:nvSpPr>
        <p:spPr bwMode="auto">
          <a:xfrm>
            <a:off x="6197600" y="4157663"/>
            <a:ext cx="742950" cy="230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900" b="1">
                <a:solidFill>
                  <a:srgbClr val="000000"/>
                </a:solidFill>
                <a:latin typeface="Calibri" pitchFamily="34" charset="0"/>
              </a:rPr>
              <a:t>Сортавала</a:t>
            </a:r>
          </a:p>
        </p:txBody>
      </p:sp>
      <p:sp>
        <p:nvSpPr>
          <p:cNvPr id="3120" name="Rectangle 28"/>
          <p:cNvSpPr>
            <a:spLocks noChangeArrowheads="1"/>
          </p:cNvSpPr>
          <p:nvPr/>
        </p:nvSpPr>
        <p:spPr bwMode="auto">
          <a:xfrm>
            <a:off x="6991350" y="4881563"/>
            <a:ext cx="1212850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1400" b="1">
                <a:solidFill>
                  <a:srgbClr val="000000"/>
                </a:solidFill>
                <a:latin typeface="Calibri" pitchFamily="34" charset="0"/>
              </a:rPr>
              <a:t>Р О С С И Я</a:t>
            </a:r>
          </a:p>
        </p:txBody>
      </p:sp>
      <p:sp>
        <p:nvSpPr>
          <p:cNvPr id="3121" name="Rectangle 28"/>
          <p:cNvSpPr>
            <a:spLocks noChangeArrowheads="1"/>
          </p:cNvSpPr>
          <p:nvPr/>
        </p:nvSpPr>
        <p:spPr bwMode="auto">
          <a:xfrm rot="-1086858">
            <a:off x="6665913" y="4573588"/>
            <a:ext cx="776287" cy="230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900" b="1">
                <a:solidFill>
                  <a:srgbClr val="0066FF"/>
                </a:solidFill>
                <a:latin typeface="Calibri" pitchFamily="34" charset="0"/>
              </a:rPr>
              <a:t>р. Свирь</a:t>
            </a:r>
          </a:p>
        </p:txBody>
      </p:sp>
      <p:sp>
        <p:nvSpPr>
          <p:cNvPr id="3122" name="Rectangle 28"/>
          <p:cNvSpPr>
            <a:spLocks noChangeArrowheads="1"/>
          </p:cNvSpPr>
          <p:nvPr/>
        </p:nvSpPr>
        <p:spPr bwMode="auto">
          <a:xfrm>
            <a:off x="7137400" y="3400425"/>
            <a:ext cx="1163638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900" b="1">
                <a:solidFill>
                  <a:srgbClr val="0066FF"/>
                </a:solidFill>
                <a:latin typeface="Calibri" pitchFamily="34" charset="0"/>
              </a:rPr>
              <a:t>Беломоро-Балтийский канал</a:t>
            </a:r>
          </a:p>
        </p:txBody>
      </p:sp>
      <p:sp>
        <p:nvSpPr>
          <p:cNvPr id="3123" name="AutoShape 20"/>
          <p:cNvSpPr>
            <a:spLocks noChangeArrowheads="1"/>
          </p:cNvSpPr>
          <p:nvPr/>
        </p:nvSpPr>
        <p:spPr bwMode="auto">
          <a:xfrm rot="1407834">
            <a:off x="3808413" y="4310063"/>
            <a:ext cx="2260600" cy="201612"/>
          </a:xfrm>
          <a:prstGeom prst="leftArrow">
            <a:avLst>
              <a:gd name="adj1" fmla="val 50000"/>
              <a:gd name="adj2" fmla="val 186669"/>
            </a:avLst>
          </a:prstGeom>
          <a:solidFill>
            <a:srgbClr val="3366FF"/>
          </a:solidFill>
          <a:ln w="9525">
            <a:solidFill>
              <a:srgbClr val="000066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altLang="ru-RU">
              <a:solidFill>
                <a:srgbClr val="000000"/>
              </a:solidFill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2814357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8"/>
          <p:cNvSpPr>
            <a:spLocks noChangeArrowheads="1"/>
          </p:cNvSpPr>
          <p:nvPr/>
        </p:nvSpPr>
        <p:spPr bwMode="auto">
          <a:xfrm>
            <a:off x="468628" y="5301208"/>
            <a:ext cx="3108097" cy="14080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363" tIns="45685" rIns="91363" bIns="45685">
            <a:spAutoFit/>
          </a:bodyPr>
          <a:lstStyle/>
          <a:p>
            <a:pPr defTabSz="913630"/>
            <a:r>
              <a:rPr lang="ru-RU" sz="950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- Отсутствие эффективной системы обеззараживания, </a:t>
            </a:r>
          </a:p>
          <a:p>
            <a:pPr defTabSz="913630"/>
            <a:r>
              <a:rPr lang="ru-RU" sz="950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- 78% воды очищается по одноступенной схеме,</a:t>
            </a:r>
          </a:p>
          <a:p>
            <a:pPr defTabSz="913630"/>
            <a:r>
              <a:rPr lang="ru-RU" sz="950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- Применение экологически опасных реагентов (хлор, аммиак),</a:t>
            </a:r>
          </a:p>
          <a:p>
            <a:pPr defTabSz="913630"/>
            <a:r>
              <a:rPr lang="ru-RU" sz="950" b="1" dirty="0" smtClean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- Отсутствие </a:t>
            </a:r>
            <a:r>
              <a:rPr lang="ru-RU" sz="950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технологии очистки воды от специфических загрязнений</a:t>
            </a:r>
            <a:r>
              <a:rPr lang="ru-RU" sz="950" b="1" dirty="0" smtClean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.</a:t>
            </a:r>
          </a:p>
          <a:p>
            <a:pPr defTabSz="913630"/>
            <a:r>
              <a:rPr lang="ru-RU" sz="950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- Неучтенные расходы и потери воды </a:t>
            </a:r>
            <a:r>
              <a:rPr lang="ru-RU" sz="950" b="1" dirty="0" smtClean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18,3 %</a:t>
            </a:r>
            <a:endParaRPr lang="ru-RU" sz="950" b="1" dirty="0">
              <a:solidFill>
                <a:prstClr val="black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3" name="Freeform 63"/>
          <p:cNvSpPr>
            <a:spLocks/>
          </p:cNvSpPr>
          <p:nvPr/>
        </p:nvSpPr>
        <p:spPr bwMode="auto">
          <a:xfrm>
            <a:off x="323529" y="5229200"/>
            <a:ext cx="2664295" cy="1477257"/>
          </a:xfrm>
          <a:custGeom>
            <a:avLst/>
            <a:gdLst>
              <a:gd name="T0" fmla="*/ 0 w 4722"/>
              <a:gd name="T1" fmla="*/ 0 h 300"/>
              <a:gd name="T2" fmla="*/ 2147483647 w 4722"/>
              <a:gd name="T3" fmla="*/ 2147483647 h 300"/>
              <a:gd name="T4" fmla="*/ 2147483647 w 4722"/>
              <a:gd name="T5" fmla="*/ 2147483647 h 300"/>
              <a:gd name="T6" fmla="*/ 0 60000 65536"/>
              <a:gd name="T7" fmla="*/ 0 60000 65536"/>
              <a:gd name="T8" fmla="*/ 0 60000 65536"/>
              <a:gd name="T9" fmla="*/ 0 w 4722"/>
              <a:gd name="T10" fmla="*/ 0 h 300"/>
              <a:gd name="T11" fmla="*/ 4722 w 4722"/>
              <a:gd name="T12" fmla="*/ 300 h 3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4722" h="300">
                <a:moveTo>
                  <a:pt x="0" y="0"/>
                </a:moveTo>
                <a:lnTo>
                  <a:pt x="270" y="300"/>
                </a:lnTo>
                <a:lnTo>
                  <a:pt x="4722" y="300"/>
                </a:lnTo>
              </a:path>
            </a:pathLst>
          </a:custGeom>
          <a:noFill/>
          <a:ln w="28575" cmpd="sng">
            <a:solidFill>
              <a:schemeClr val="tx1"/>
            </a:solidFill>
            <a:round/>
            <a:headEnd type="triangl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91363" tIns="45685" rIns="91363" bIns="45685"/>
          <a:lstStyle/>
          <a:p>
            <a:pPr defTabSz="913630"/>
            <a:endParaRPr lang="ru-RU">
              <a:solidFill>
                <a:prstClr val="black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46950" y="3625020"/>
            <a:ext cx="706694" cy="1069161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75000"/>
                  <a:tint val="66000"/>
                  <a:satMod val="160000"/>
                </a:schemeClr>
              </a:gs>
              <a:gs pos="50000">
                <a:schemeClr val="bg1">
                  <a:lumMod val="75000"/>
                  <a:tint val="44500"/>
                  <a:satMod val="160000"/>
                </a:schemeClr>
              </a:gs>
              <a:gs pos="100000">
                <a:schemeClr val="bg1">
                  <a:lumMod val="75000"/>
                  <a:tint val="23500"/>
                  <a:satMod val="160000"/>
                </a:schemeClr>
              </a:gs>
            </a:gsLst>
            <a:path path="circle">
              <a:fillToRect t="100000" r="100000"/>
            </a:path>
            <a:tileRect l="-100000" b="-100000"/>
          </a:gradFill>
          <a:ln w="9525" algn="ctr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perspectiveFront"/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lIns="65242" tIns="32621" rIns="65242" bIns="32621" anchor="ctr"/>
          <a:lstStyle/>
          <a:p>
            <a:pPr defTabSz="651384">
              <a:defRPr/>
            </a:pPr>
            <a:endParaRPr lang="ru-RU" dirty="0">
              <a:solidFill>
                <a:prstClr val="black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4511484" y="1956751"/>
            <a:ext cx="1176317" cy="2783173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75000"/>
                  <a:tint val="66000"/>
                  <a:satMod val="160000"/>
                </a:schemeClr>
              </a:gs>
              <a:gs pos="50000">
                <a:schemeClr val="bg1">
                  <a:lumMod val="75000"/>
                  <a:tint val="44500"/>
                  <a:satMod val="160000"/>
                </a:schemeClr>
              </a:gs>
              <a:gs pos="100000">
                <a:schemeClr val="bg1">
                  <a:lumMod val="75000"/>
                  <a:tint val="23500"/>
                  <a:satMod val="160000"/>
                </a:schemeClr>
              </a:gs>
            </a:gsLst>
            <a:path path="circle">
              <a:fillToRect t="100000" r="100000"/>
            </a:path>
            <a:tileRect l="-100000" b="-100000"/>
          </a:gradFill>
          <a:ln w="9525" algn="ctr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perspectiveFront"/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lIns="65242" tIns="32621" rIns="65242" bIns="32621" anchor="ctr"/>
          <a:lstStyle/>
          <a:p>
            <a:pPr defTabSz="651384">
              <a:defRPr/>
            </a:pPr>
            <a:endParaRPr lang="ru-RU" dirty="0">
              <a:solidFill>
                <a:prstClr val="black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800987" y="2791752"/>
            <a:ext cx="1147764" cy="1911753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75000"/>
                  <a:tint val="66000"/>
                  <a:satMod val="160000"/>
                </a:schemeClr>
              </a:gs>
              <a:gs pos="50000">
                <a:schemeClr val="bg1">
                  <a:lumMod val="75000"/>
                  <a:tint val="44500"/>
                  <a:satMod val="160000"/>
                </a:schemeClr>
              </a:gs>
              <a:gs pos="100000">
                <a:schemeClr val="bg1">
                  <a:lumMod val="75000"/>
                  <a:tint val="23500"/>
                  <a:satMod val="160000"/>
                </a:schemeClr>
              </a:gs>
            </a:gsLst>
            <a:path path="circle">
              <a:fillToRect t="100000" r="100000"/>
            </a:path>
            <a:tileRect l="-100000" b="-100000"/>
          </a:gradFill>
          <a:ln w="9525" algn="ctr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perspectiveFront"/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lIns="65242" tIns="32621" rIns="65242" bIns="32621" anchor="ctr"/>
          <a:lstStyle/>
          <a:p>
            <a:pPr defTabSz="651384">
              <a:defRPr/>
            </a:pPr>
            <a:endParaRPr lang="ru-RU" dirty="0">
              <a:solidFill>
                <a:prstClr val="black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7" name="Rectangle 3"/>
          <p:cNvSpPr>
            <a:spLocks noChangeArrowheads="1"/>
          </p:cNvSpPr>
          <p:nvPr/>
        </p:nvSpPr>
        <p:spPr bwMode="auto">
          <a:xfrm>
            <a:off x="2004395" y="2458146"/>
            <a:ext cx="1194850" cy="2256085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75000"/>
                  <a:tint val="66000"/>
                  <a:satMod val="160000"/>
                </a:schemeClr>
              </a:gs>
              <a:gs pos="50000">
                <a:schemeClr val="bg1">
                  <a:lumMod val="75000"/>
                  <a:tint val="44500"/>
                  <a:satMod val="160000"/>
                </a:schemeClr>
              </a:gs>
              <a:gs pos="100000">
                <a:schemeClr val="bg1">
                  <a:lumMod val="75000"/>
                  <a:tint val="23500"/>
                  <a:satMod val="160000"/>
                </a:schemeClr>
              </a:gs>
            </a:gsLst>
            <a:path path="circle">
              <a:fillToRect t="100000" r="100000"/>
            </a:path>
            <a:tileRect l="-100000" b="-100000"/>
          </a:gradFill>
          <a:ln w="9525" algn="ctr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perspectiveFront"/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lIns="65242" tIns="32621" rIns="65242" bIns="32621" anchor="ctr"/>
          <a:lstStyle/>
          <a:p>
            <a:pPr defTabSz="651384">
              <a:defRPr/>
            </a:pPr>
            <a:endParaRPr lang="ru-RU" dirty="0">
              <a:solidFill>
                <a:prstClr val="black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8" name="Rectangle 3"/>
          <p:cNvSpPr>
            <a:spLocks noChangeArrowheads="1"/>
          </p:cNvSpPr>
          <p:nvPr/>
        </p:nvSpPr>
        <p:spPr bwMode="auto">
          <a:xfrm>
            <a:off x="3256094" y="2237045"/>
            <a:ext cx="1209094" cy="2496440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75000"/>
                  <a:tint val="66000"/>
                  <a:satMod val="160000"/>
                </a:schemeClr>
              </a:gs>
              <a:gs pos="50000">
                <a:schemeClr val="bg1">
                  <a:lumMod val="75000"/>
                  <a:tint val="44500"/>
                  <a:satMod val="160000"/>
                </a:schemeClr>
              </a:gs>
              <a:gs pos="100000">
                <a:schemeClr val="bg1">
                  <a:lumMod val="75000"/>
                  <a:tint val="23500"/>
                  <a:satMod val="160000"/>
                </a:schemeClr>
              </a:gs>
            </a:gsLst>
            <a:path path="circle">
              <a:fillToRect t="100000" r="100000"/>
            </a:path>
            <a:tileRect l="-100000" b="-100000"/>
          </a:gradFill>
          <a:ln w="9525" algn="ctr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perspectiveFront"/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lIns="65242" tIns="32621" rIns="65242" bIns="32621" anchor="ctr"/>
          <a:lstStyle/>
          <a:p>
            <a:pPr defTabSz="651384">
              <a:defRPr/>
            </a:pPr>
            <a:endParaRPr lang="ru-RU" dirty="0">
              <a:solidFill>
                <a:prstClr val="black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9" name="Rectangle 3"/>
          <p:cNvSpPr>
            <a:spLocks noChangeArrowheads="1"/>
          </p:cNvSpPr>
          <p:nvPr/>
        </p:nvSpPr>
        <p:spPr bwMode="auto">
          <a:xfrm>
            <a:off x="5741845" y="1752620"/>
            <a:ext cx="1086408" cy="3005966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75000"/>
                  <a:tint val="66000"/>
                  <a:satMod val="160000"/>
                </a:schemeClr>
              </a:gs>
              <a:gs pos="50000">
                <a:schemeClr val="bg1">
                  <a:lumMod val="75000"/>
                  <a:tint val="44500"/>
                  <a:satMod val="160000"/>
                </a:schemeClr>
              </a:gs>
              <a:gs pos="100000">
                <a:schemeClr val="bg1">
                  <a:lumMod val="75000"/>
                  <a:tint val="23500"/>
                  <a:satMod val="160000"/>
                </a:schemeClr>
              </a:gs>
            </a:gsLst>
            <a:path path="circle">
              <a:fillToRect t="100000" r="100000"/>
            </a:path>
            <a:tileRect l="-100000" b="-100000"/>
          </a:gradFill>
          <a:ln w="9525" algn="ctr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perspectiveFront"/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lIns="65242" tIns="32621" rIns="65242" bIns="32621" anchor="ctr"/>
          <a:lstStyle/>
          <a:p>
            <a:pPr defTabSz="651384">
              <a:defRPr/>
            </a:pPr>
            <a:endParaRPr lang="ru-RU" dirty="0">
              <a:solidFill>
                <a:prstClr val="black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0" name="Text Box 28"/>
          <p:cNvSpPr txBox="1">
            <a:spLocks noChangeArrowheads="1"/>
          </p:cNvSpPr>
          <p:nvPr/>
        </p:nvSpPr>
        <p:spPr bwMode="auto">
          <a:xfrm>
            <a:off x="874714" y="2812270"/>
            <a:ext cx="1074737" cy="769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297" tIns="45655" rIns="91297" bIns="45655"/>
          <a:lstStyle>
            <a:lvl1pPr defTabSz="912813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912813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12813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12813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12813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buFontTx/>
              <a:buChar char="-"/>
            </a:pPr>
            <a:r>
              <a:rPr lang="ru-RU" sz="8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Замена хлора на гипохлорит натрия на 75% объектов</a:t>
            </a:r>
            <a:endParaRPr lang="en-US" sz="800" dirty="0">
              <a:solidFill>
                <a:prstClr val="black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ctr" eaLnBrk="1" hangingPunct="1">
              <a:buFontTx/>
              <a:buChar char="-"/>
            </a:pPr>
            <a:r>
              <a:rPr lang="ru-RU" sz="8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Реконструкция ВС </a:t>
            </a:r>
            <a:r>
              <a:rPr lang="ru-RU" sz="800" dirty="0" err="1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г.Зеленогорск</a:t>
            </a:r>
            <a:endParaRPr lang="ru-RU" sz="800" dirty="0">
              <a:solidFill>
                <a:prstClr val="black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11" name="Picture 7" descr="2_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3752" y="3595712"/>
            <a:ext cx="769937" cy="46513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43" descr="Водяные капли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45" y="3997374"/>
            <a:ext cx="663575" cy="46672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Text Box 28"/>
          <p:cNvSpPr txBox="1">
            <a:spLocks noChangeArrowheads="1"/>
          </p:cNvSpPr>
          <p:nvPr/>
        </p:nvSpPr>
        <p:spPr bwMode="auto">
          <a:xfrm>
            <a:off x="1990725" y="2409043"/>
            <a:ext cx="1208088" cy="906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297" tIns="45655" rIns="91297" bIns="45655"/>
          <a:lstStyle>
            <a:lvl1pPr defTabSz="912813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912813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12813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12813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12813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sz="8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- Внедрение УФО на 72% объектах</a:t>
            </a:r>
          </a:p>
          <a:p>
            <a:pPr algn="ctr" eaLnBrk="1" hangingPunct="1"/>
            <a:r>
              <a:rPr lang="ru-RU" sz="8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- Внедрение Системы обеспечения безопасности водоснабжения в условиях обнаружения токсичных веществ</a:t>
            </a:r>
          </a:p>
        </p:txBody>
      </p:sp>
      <p:pic>
        <p:nvPicPr>
          <p:cNvPr id="14" name="Picture 40" descr="УФО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9795" y="3131944"/>
            <a:ext cx="904875" cy="63701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3581468"/>
            <a:ext cx="883252" cy="52259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2" descr="C:\Мои документы\Мои рисунки\Раки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4159600"/>
            <a:ext cx="883252" cy="53031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56" descr="DSC_2160_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88038" y="2691430"/>
            <a:ext cx="857250" cy="62053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58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9795" y="3888028"/>
            <a:ext cx="904875" cy="66675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1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23489179"/>
              </p:ext>
            </p:extLst>
          </p:nvPr>
        </p:nvGraphicFramePr>
        <p:xfrm>
          <a:off x="3423419" y="3061726"/>
          <a:ext cx="912813" cy="14144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2" name="Документ" r:id="rId10" imgW="5921835" imgH="10234466" progId="Word.Document.8">
                  <p:embed/>
                </p:oleObj>
              </mc:Choice>
              <mc:Fallback>
                <p:oleObj name="Документ" r:id="rId10" imgW="5921835" imgH="10234466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23419" y="3061726"/>
                        <a:ext cx="912813" cy="14144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" name="Text Box 18"/>
          <p:cNvSpPr txBox="1">
            <a:spLocks noChangeArrowheads="1"/>
          </p:cNvSpPr>
          <p:nvPr/>
        </p:nvSpPr>
        <p:spPr bwMode="auto">
          <a:xfrm>
            <a:off x="4710870" y="4864877"/>
            <a:ext cx="755889" cy="279136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noFill/>
            <a:miter lim="800000"/>
            <a:headEnd/>
            <a:tailEnd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txBody>
          <a:bodyPr wrap="none" lIns="91297" tIns="45655" rIns="91297" bIns="45655">
            <a:spAutoFit/>
          </a:bodyPr>
          <a:lstStyle>
            <a:lvl1pPr defTabSz="912813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912813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12813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12813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12813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defRPr/>
            </a:pPr>
            <a:r>
              <a:rPr lang="ru-RU" sz="1200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2009</a:t>
            </a:r>
            <a:r>
              <a:rPr lang="en-US" sz="1200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ru-RU" sz="1200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г.</a:t>
            </a:r>
          </a:p>
        </p:txBody>
      </p:sp>
      <p:sp>
        <p:nvSpPr>
          <p:cNvPr id="21" name="Text Box 18"/>
          <p:cNvSpPr txBox="1">
            <a:spLocks noChangeArrowheads="1"/>
          </p:cNvSpPr>
          <p:nvPr/>
        </p:nvSpPr>
        <p:spPr bwMode="auto">
          <a:xfrm>
            <a:off x="3495429" y="4866353"/>
            <a:ext cx="755889" cy="279136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noFill/>
            <a:miter lim="800000"/>
            <a:headEnd/>
            <a:tailEnd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txBody>
          <a:bodyPr wrap="none" lIns="91297" tIns="45655" rIns="91297" bIns="45655">
            <a:spAutoFit/>
          </a:bodyPr>
          <a:lstStyle>
            <a:lvl1pPr defTabSz="912813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912813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12813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12813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12813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defRPr/>
            </a:pPr>
            <a:r>
              <a:rPr lang="ru-RU" sz="1200" b="1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2008</a:t>
            </a:r>
            <a:r>
              <a:rPr lang="en-US" sz="1200" b="1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ru-RU" sz="1200" b="1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г.</a:t>
            </a:r>
          </a:p>
        </p:txBody>
      </p:sp>
      <p:sp>
        <p:nvSpPr>
          <p:cNvPr id="22" name="Text Box 18"/>
          <p:cNvSpPr txBox="1">
            <a:spLocks noChangeArrowheads="1"/>
          </p:cNvSpPr>
          <p:nvPr/>
        </p:nvSpPr>
        <p:spPr bwMode="auto">
          <a:xfrm>
            <a:off x="2364832" y="4880254"/>
            <a:ext cx="755889" cy="279136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noFill/>
            <a:miter lim="800000"/>
            <a:headEnd/>
            <a:tailEnd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txBody>
          <a:bodyPr wrap="none" lIns="91297" tIns="45655" rIns="91297" bIns="45655">
            <a:spAutoFit/>
          </a:bodyPr>
          <a:lstStyle>
            <a:lvl1pPr defTabSz="912813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912813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12813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12813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12813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defRPr/>
            </a:pPr>
            <a:r>
              <a:rPr lang="ru-RU" sz="1200" b="1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2006</a:t>
            </a:r>
            <a:r>
              <a:rPr lang="en-US" sz="1200" b="1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ru-RU" sz="1200" b="1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г.</a:t>
            </a:r>
          </a:p>
        </p:txBody>
      </p:sp>
      <p:sp>
        <p:nvSpPr>
          <p:cNvPr id="23" name="Text Box 18"/>
          <p:cNvSpPr txBox="1">
            <a:spLocks noChangeArrowheads="1"/>
          </p:cNvSpPr>
          <p:nvPr/>
        </p:nvSpPr>
        <p:spPr bwMode="auto">
          <a:xfrm>
            <a:off x="1031112" y="4859977"/>
            <a:ext cx="755889" cy="279136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noFill/>
            <a:miter lim="800000"/>
            <a:headEnd/>
            <a:tailEnd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txBody>
          <a:bodyPr wrap="none" lIns="91297" tIns="45655" rIns="91297" bIns="45655">
            <a:spAutoFit/>
          </a:bodyPr>
          <a:lstStyle>
            <a:lvl1pPr defTabSz="912813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912813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12813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12813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12813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defRPr/>
            </a:pPr>
            <a:r>
              <a:rPr lang="ru-RU" sz="1200" b="1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2005</a:t>
            </a:r>
            <a:r>
              <a:rPr lang="en-US" sz="1200" b="1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ru-RU" sz="1200" b="1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г.</a:t>
            </a:r>
          </a:p>
        </p:txBody>
      </p:sp>
      <p:sp>
        <p:nvSpPr>
          <p:cNvPr id="24" name="Text Box 18"/>
          <p:cNvSpPr txBox="1">
            <a:spLocks noChangeArrowheads="1"/>
          </p:cNvSpPr>
          <p:nvPr/>
        </p:nvSpPr>
        <p:spPr bwMode="auto">
          <a:xfrm>
            <a:off x="93874" y="4851304"/>
            <a:ext cx="755889" cy="279136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noFill/>
            <a:miter lim="800000"/>
            <a:headEnd/>
            <a:tailEnd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txBody>
          <a:bodyPr wrap="none" lIns="91297" tIns="45655" rIns="91297" bIns="45655">
            <a:spAutoFit/>
          </a:bodyPr>
          <a:lstStyle>
            <a:lvl1pPr defTabSz="912813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912813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12813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12813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12813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defRPr/>
            </a:pPr>
            <a:r>
              <a:rPr lang="ru-RU" sz="1200" b="1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2003</a:t>
            </a:r>
            <a:r>
              <a:rPr lang="en-US" sz="1200" b="1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ru-RU" sz="1200" b="1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г.</a:t>
            </a:r>
          </a:p>
        </p:txBody>
      </p:sp>
      <p:pic>
        <p:nvPicPr>
          <p:cNvPr id="25" name="Picture 43" descr="PICT0037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1478" y="4117195"/>
            <a:ext cx="784225" cy="53498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" name="Text Box 18"/>
          <p:cNvSpPr txBox="1">
            <a:spLocks noChangeArrowheads="1"/>
          </p:cNvSpPr>
          <p:nvPr/>
        </p:nvSpPr>
        <p:spPr bwMode="auto">
          <a:xfrm>
            <a:off x="5945648" y="4806048"/>
            <a:ext cx="755889" cy="279136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noFill/>
            <a:miter lim="800000"/>
            <a:headEnd/>
            <a:tailEnd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txBody>
          <a:bodyPr wrap="none" lIns="91297" tIns="45655" rIns="91297" bIns="45655">
            <a:spAutoFit/>
          </a:bodyPr>
          <a:lstStyle>
            <a:lvl1pPr defTabSz="912813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912813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12813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12813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12813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defRPr/>
            </a:pPr>
            <a:r>
              <a:rPr lang="ru-RU" sz="1200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201</a:t>
            </a:r>
            <a:r>
              <a:rPr lang="en-US" sz="1200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1 </a:t>
            </a:r>
            <a:r>
              <a:rPr lang="ru-RU" sz="1200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г.</a:t>
            </a:r>
          </a:p>
        </p:txBody>
      </p:sp>
      <p:pic>
        <p:nvPicPr>
          <p:cNvPr id="27" name="Picture 66" descr="K-6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88038" y="3637699"/>
            <a:ext cx="857250" cy="61036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8" name="Rectangle 56"/>
          <p:cNvSpPr>
            <a:spLocks noChangeArrowheads="1"/>
          </p:cNvSpPr>
          <p:nvPr/>
        </p:nvSpPr>
        <p:spPr bwMode="auto">
          <a:xfrm>
            <a:off x="4511675" y="2034395"/>
            <a:ext cx="120015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363" tIns="45685" rIns="91363" bIns="45685">
            <a:spAutoFit/>
          </a:bodyPr>
          <a:lstStyle/>
          <a:p>
            <a:pPr algn="ctr" defTabSz="913630"/>
            <a:r>
              <a:rPr lang="ru-RU" sz="8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- Полный отказ от хлора</a:t>
            </a:r>
          </a:p>
          <a:p>
            <a:pPr algn="ctr" defTabSz="913630"/>
            <a:r>
              <a:rPr lang="ru-RU" sz="8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- 100% обеззараживание воды УФО</a:t>
            </a:r>
            <a:endParaRPr lang="ru-RU" sz="800" dirty="0">
              <a:solidFill>
                <a:srgbClr val="0066FF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ctr" defTabSz="913630"/>
            <a:r>
              <a:rPr lang="ru-RU" sz="8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- Замена аммиака на сульфат аммония</a:t>
            </a:r>
          </a:p>
        </p:txBody>
      </p:sp>
      <p:sp>
        <p:nvSpPr>
          <p:cNvPr id="29" name="Rectangle 57"/>
          <p:cNvSpPr>
            <a:spLocks noChangeArrowheads="1"/>
          </p:cNvSpPr>
          <p:nvPr/>
        </p:nvSpPr>
        <p:spPr bwMode="auto">
          <a:xfrm>
            <a:off x="5786438" y="1778812"/>
            <a:ext cx="1066800" cy="5847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363" tIns="45685" rIns="91363" bIns="45685">
            <a:spAutoFit/>
          </a:bodyPr>
          <a:lstStyle/>
          <a:p>
            <a:pPr algn="ctr" defTabSz="913630"/>
            <a:r>
              <a:rPr lang="ru-RU" sz="80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- Новый блок очистки воды на 350 тыс. куб. м/сут</a:t>
            </a:r>
          </a:p>
        </p:txBody>
      </p:sp>
      <p:sp>
        <p:nvSpPr>
          <p:cNvPr id="30" name="Rectangle 58"/>
          <p:cNvSpPr>
            <a:spLocks noChangeArrowheads="1"/>
          </p:cNvSpPr>
          <p:nvPr/>
        </p:nvSpPr>
        <p:spPr bwMode="auto">
          <a:xfrm>
            <a:off x="3255970" y="2363587"/>
            <a:ext cx="120967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363" tIns="45685" rIns="91363" bIns="45685">
            <a:spAutoFit/>
          </a:bodyPr>
          <a:lstStyle/>
          <a:p>
            <a:pPr algn="ctr" defTabSz="913630"/>
            <a:r>
              <a:rPr lang="ru-RU" sz="8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- Строительство заводов по производству гипохлорита натрия </a:t>
            </a:r>
          </a:p>
        </p:txBody>
      </p:sp>
      <p:sp>
        <p:nvSpPr>
          <p:cNvPr id="31" name="Прямоугольник 13"/>
          <p:cNvSpPr>
            <a:spLocks noChangeArrowheads="1"/>
          </p:cNvSpPr>
          <p:nvPr/>
        </p:nvSpPr>
        <p:spPr bwMode="auto">
          <a:xfrm>
            <a:off x="71439" y="3278994"/>
            <a:ext cx="819653" cy="3121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363" tIns="45685" rIns="91363" bIns="45685">
            <a:spAutoFit/>
          </a:bodyPr>
          <a:lstStyle/>
          <a:p>
            <a:pPr defTabSz="913630"/>
            <a:r>
              <a:rPr lang="ru-RU" sz="1400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91,9%</a:t>
            </a:r>
          </a:p>
        </p:txBody>
      </p:sp>
      <p:sp>
        <p:nvSpPr>
          <p:cNvPr id="32" name="Прямоугольник 41"/>
          <p:cNvSpPr>
            <a:spLocks noChangeArrowheads="1"/>
          </p:cNvSpPr>
          <p:nvPr/>
        </p:nvSpPr>
        <p:spPr bwMode="auto">
          <a:xfrm>
            <a:off x="1141413" y="2483655"/>
            <a:ext cx="715306" cy="3121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363" tIns="45685" rIns="91363" bIns="45685">
            <a:spAutoFit/>
          </a:bodyPr>
          <a:lstStyle/>
          <a:p>
            <a:pPr defTabSz="913630"/>
            <a:r>
              <a:rPr lang="ru-RU" sz="1400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94,2%</a:t>
            </a:r>
          </a:p>
        </p:txBody>
      </p:sp>
      <p:sp>
        <p:nvSpPr>
          <p:cNvPr id="33" name="Прямоугольник 42"/>
          <p:cNvSpPr>
            <a:spLocks noChangeArrowheads="1"/>
          </p:cNvSpPr>
          <p:nvPr/>
        </p:nvSpPr>
        <p:spPr bwMode="auto">
          <a:xfrm>
            <a:off x="2282310" y="2150280"/>
            <a:ext cx="715306" cy="3121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363" tIns="45685" rIns="91363" bIns="45685">
            <a:spAutoFit/>
          </a:bodyPr>
          <a:lstStyle/>
          <a:p>
            <a:pPr defTabSz="913630"/>
            <a:r>
              <a:rPr lang="ru-RU" sz="140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94,5%</a:t>
            </a:r>
          </a:p>
        </p:txBody>
      </p:sp>
      <p:sp>
        <p:nvSpPr>
          <p:cNvPr id="34" name="Прямоугольник 43"/>
          <p:cNvSpPr>
            <a:spLocks noChangeArrowheads="1"/>
          </p:cNvSpPr>
          <p:nvPr/>
        </p:nvSpPr>
        <p:spPr bwMode="auto">
          <a:xfrm>
            <a:off x="3576725" y="1956605"/>
            <a:ext cx="717092" cy="3121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363" tIns="45685" rIns="91363" bIns="45685">
            <a:spAutoFit/>
          </a:bodyPr>
          <a:lstStyle/>
          <a:p>
            <a:pPr defTabSz="913630"/>
            <a:r>
              <a:rPr lang="ru-RU" sz="1400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95,2%</a:t>
            </a:r>
          </a:p>
        </p:txBody>
      </p:sp>
      <p:sp>
        <p:nvSpPr>
          <p:cNvPr id="35" name="Прямоугольник 44"/>
          <p:cNvSpPr>
            <a:spLocks noChangeArrowheads="1"/>
          </p:cNvSpPr>
          <p:nvPr/>
        </p:nvSpPr>
        <p:spPr bwMode="auto">
          <a:xfrm>
            <a:off x="4799015" y="1669269"/>
            <a:ext cx="717092" cy="3121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363" tIns="45685" rIns="91363" bIns="45685">
            <a:spAutoFit/>
          </a:bodyPr>
          <a:lstStyle/>
          <a:p>
            <a:pPr defTabSz="913630"/>
            <a:r>
              <a:rPr lang="ru-RU" sz="1400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96,0%</a:t>
            </a:r>
          </a:p>
        </p:txBody>
      </p:sp>
      <p:sp>
        <p:nvSpPr>
          <p:cNvPr id="36" name="Прямоугольник 45"/>
          <p:cNvSpPr>
            <a:spLocks noChangeArrowheads="1"/>
          </p:cNvSpPr>
          <p:nvPr/>
        </p:nvSpPr>
        <p:spPr bwMode="auto">
          <a:xfrm>
            <a:off x="6034090" y="1445430"/>
            <a:ext cx="707089" cy="3077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363" tIns="45685" rIns="91363" bIns="45685">
            <a:spAutoFit/>
          </a:bodyPr>
          <a:lstStyle/>
          <a:p>
            <a:pPr defTabSz="913630"/>
            <a:r>
              <a:rPr lang="ru-RU" sz="1400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98,0</a:t>
            </a:r>
            <a:r>
              <a:rPr lang="ru-RU" sz="1400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%</a:t>
            </a:r>
          </a:p>
        </p:txBody>
      </p:sp>
      <p:sp>
        <p:nvSpPr>
          <p:cNvPr id="37" name="Rectangle 3"/>
          <p:cNvSpPr>
            <a:spLocks noChangeArrowheads="1"/>
          </p:cNvSpPr>
          <p:nvPr/>
        </p:nvSpPr>
        <p:spPr bwMode="auto">
          <a:xfrm>
            <a:off x="6885805" y="1511764"/>
            <a:ext cx="1096510" cy="3240360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75000"/>
                  <a:tint val="66000"/>
                  <a:satMod val="160000"/>
                </a:schemeClr>
              </a:gs>
              <a:gs pos="50000">
                <a:schemeClr val="bg1">
                  <a:lumMod val="75000"/>
                  <a:tint val="44500"/>
                  <a:satMod val="160000"/>
                </a:schemeClr>
              </a:gs>
              <a:gs pos="100000">
                <a:schemeClr val="bg1">
                  <a:lumMod val="75000"/>
                  <a:tint val="23500"/>
                  <a:satMod val="160000"/>
                </a:schemeClr>
              </a:gs>
            </a:gsLst>
            <a:path path="circle">
              <a:fillToRect t="100000" r="100000"/>
            </a:path>
            <a:tileRect l="-100000" b="-100000"/>
          </a:gradFill>
          <a:ln w="9525" algn="ctr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perspectiveFront"/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lIns="65242" tIns="32621" rIns="65242" bIns="32621" anchor="ctr"/>
          <a:lstStyle/>
          <a:p>
            <a:pPr defTabSz="651384">
              <a:defRPr/>
            </a:pPr>
            <a:endParaRPr lang="ru-RU" dirty="0">
              <a:solidFill>
                <a:prstClr val="black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38" name="Text Box 18"/>
          <p:cNvSpPr txBox="1">
            <a:spLocks noChangeArrowheads="1"/>
          </p:cNvSpPr>
          <p:nvPr/>
        </p:nvSpPr>
        <p:spPr bwMode="auto">
          <a:xfrm>
            <a:off x="6903517" y="4846940"/>
            <a:ext cx="755889" cy="279136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noFill/>
            <a:miter lim="800000"/>
            <a:headEnd/>
            <a:tailEnd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txBody>
          <a:bodyPr wrap="none" lIns="91297" tIns="45655" rIns="91297" bIns="45655">
            <a:spAutoFit/>
          </a:bodyPr>
          <a:lstStyle>
            <a:lvl1pPr defTabSz="912813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912813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12813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12813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12813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defRPr/>
            </a:pPr>
            <a:r>
              <a:rPr lang="ru-RU" sz="1200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201</a:t>
            </a:r>
            <a:r>
              <a:rPr lang="en-US" sz="1200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4 </a:t>
            </a:r>
            <a:r>
              <a:rPr lang="ru-RU" sz="1200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г.</a:t>
            </a:r>
          </a:p>
        </p:txBody>
      </p:sp>
      <p:sp>
        <p:nvSpPr>
          <p:cNvPr id="39" name="Rectangle 57"/>
          <p:cNvSpPr>
            <a:spLocks noChangeArrowheads="1"/>
          </p:cNvSpPr>
          <p:nvPr/>
        </p:nvSpPr>
        <p:spPr bwMode="auto">
          <a:xfrm>
            <a:off x="6927890" y="1611946"/>
            <a:ext cx="1066800" cy="9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363" tIns="45685" rIns="91363" bIns="45685">
            <a:spAutoFit/>
          </a:bodyPr>
          <a:lstStyle/>
          <a:p>
            <a:pPr algn="ctr" defTabSz="913630"/>
            <a:r>
              <a:rPr lang="en-US" sz="8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- </a:t>
            </a:r>
            <a:r>
              <a:rPr lang="ru-RU" sz="8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Создание системы управлением водоснабжения Южной зоны водоснабжения</a:t>
            </a:r>
            <a:r>
              <a:rPr lang="en-US" sz="8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ru-RU" sz="8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на основе </a:t>
            </a:r>
            <a:r>
              <a:rPr lang="ru-RU" sz="800" dirty="0" smtClean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ГИС</a:t>
            </a:r>
            <a:endParaRPr lang="en-US" sz="800" dirty="0">
              <a:solidFill>
                <a:prstClr val="black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40" name="Прямоугольник 45"/>
          <p:cNvSpPr>
            <a:spLocks noChangeArrowheads="1"/>
          </p:cNvSpPr>
          <p:nvPr/>
        </p:nvSpPr>
        <p:spPr bwMode="auto">
          <a:xfrm>
            <a:off x="7092281" y="1203987"/>
            <a:ext cx="707089" cy="3077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363" tIns="45685" rIns="91363" bIns="45685">
            <a:spAutoFit/>
          </a:bodyPr>
          <a:lstStyle/>
          <a:p>
            <a:pPr defTabSz="913630"/>
            <a:r>
              <a:rPr lang="en-US" sz="1400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9</a:t>
            </a:r>
            <a:r>
              <a:rPr lang="ru-RU" sz="1400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9</a:t>
            </a:r>
            <a:r>
              <a:rPr lang="en-US" sz="1400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,</a:t>
            </a:r>
            <a:r>
              <a:rPr lang="ru-RU" sz="1400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3</a:t>
            </a:r>
            <a:r>
              <a:rPr lang="en-US" sz="1400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%</a:t>
            </a:r>
            <a:endParaRPr lang="ru-RU" sz="1400" dirty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41" name="Rectangle 3"/>
          <p:cNvSpPr>
            <a:spLocks noChangeArrowheads="1"/>
          </p:cNvSpPr>
          <p:nvPr/>
        </p:nvSpPr>
        <p:spPr bwMode="auto">
          <a:xfrm>
            <a:off x="8028828" y="1283901"/>
            <a:ext cx="1096510" cy="3484552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75000"/>
                  <a:tint val="66000"/>
                  <a:satMod val="160000"/>
                </a:schemeClr>
              </a:gs>
              <a:gs pos="50000">
                <a:schemeClr val="bg1">
                  <a:lumMod val="75000"/>
                  <a:tint val="44500"/>
                  <a:satMod val="160000"/>
                </a:schemeClr>
              </a:gs>
              <a:gs pos="100000">
                <a:schemeClr val="bg1">
                  <a:lumMod val="75000"/>
                  <a:tint val="23500"/>
                  <a:satMod val="160000"/>
                </a:schemeClr>
              </a:gs>
            </a:gsLst>
            <a:path path="circle">
              <a:fillToRect t="100000" r="100000"/>
            </a:path>
            <a:tileRect l="-100000" b="-100000"/>
          </a:gradFill>
          <a:ln w="9525" algn="ctr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perspectiveFront"/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lIns="65242" tIns="32621" rIns="65242" bIns="32621" anchor="ctr"/>
          <a:lstStyle/>
          <a:p>
            <a:pPr defTabSz="651384">
              <a:defRPr/>
            </a:pPr>
            <a:endParaRPr lang="ru-RU" dirty="0">
              <a:solidFill>
                <a:prstClr val="black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42" name="Прямоугольник 45"/>
          <p:cNvSpPr>
            <a:spLocks noChangeArrowheads="1"/>
          </p:cNvSpPr>
          <p:nvPr/>
        </p:nvSpPr>
        <p:spPr bwMode="auto">
          <a:xfrm>
            <a:off x="8250240" y="1003425"/>
            <a:ext cx="662132" cy="3121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363" tIns="45685" rIns="91363" bIns="45685">
            <a:spAutoFit/>
          </a:bodyPr>
          <a:lstStyle/>
          <a:p>
            <a:pPr defTabSz="913630"/>
            <a:r>
              <a:rPr lang="en-US" sz="1400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100</a:t>
            </a:r>
            <a:r>
              <a:rPr lang="ru-RU" sz="1400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%</a:t>
            </a:r>
          </a:p>
        </p:txBody>
      </p:sp>
      <p:sp>
        <p:nvSpPr>
          <p:cNvPr id="43" name="Rectangle 57"/>
          <p:cNvSpPr>
            <a:spLocks noChangeArrowheads="1"/>
          </p:cNvSpPr>
          <p:nvPr/>
        </p:nvSpPr>
        <p:spPr bwMode="auto">
          <a:xfrm>
            <a:off x="8077200" y="1372406"/>
            <a:ext cx="1066800" cy="255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363" tIns="45685" rIns="91363" bIns="45685">
            <a:spAutoFit/>
          </a:bodyPr>
          <a:lstStyle/>
          <a:p>
            <a:pPr algn="ctr" defTabSz="913630"/>
            <a:r>
              <a:rPr lang="ru-RU" sz="800" dirty="0" smtClean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В соответствии со Схемой водоснабжения:</a:t>
            </a:r>
          </a:p>
          <a:p>
            <a:pPr algn="ctr" defTabSz="913630"/>
            <a:r>
              <a:rPr lang="ru-RU" sz="800" dirty="0" smtClean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- </a:t>
            </a:r>
            <a:r>
              <a:rPr lang="ru-RU" sz="8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Реконструкция водопроводных станций Санкт-Петербурга – Главной ВС, Северной </a:t>
            </a:r>
            <a:r>
              <a:rPr lang="ru-RU" sz="800" dirty="0" smtClean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ВС, Южной ВС, ВС </a:t>
            </a:r>
            <a:r>
              <a:rPr lang="ru-RU" sz="800" dirty="0" err="1" smtClean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г.Колпино</a:t>
            </a:r>
            <a:endParaRPr lang="ru-RU" sz="800" dirty="0">
              <a:solidFill>
                <a:prstClr val="black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ctr" defTabSz="913630"/>
            <a:r>
              <a:rPr lang="ru-RU" sz="8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- Создание системы управлением водоснабжения Центральной и Северной зон водоснабжения</a:t>
            </a:r>
            <a:r>
              <a:rPr lang="en-US" sz="8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ru-RU" sz="8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на основе ГИС</a:t>
            </a:r>
            <a:endParaRPr lang="en-US" sz="800" dirty="0">
              <a:solidFill>
                <a:prstClr val="black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ctr" defTabSz="913630"/>
            <a:endParaRPr lang="ru-RU" sz="800" dirty="0">
              <a:solidFill>
                <a:prstClr val="black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44" name="Text Box 18"/>
          <p:cNvSpPr txBox="1">
            <a:spLocks noChangeArrowheads="1"/>
          </p:cNvSpPr>
          <p:nvPr/>
        </p:nvSpPr>
        <p:spPr bwMode="auto">
          <a:xfrm>
            <a:off x="8028965" y="4819833"/>
            <a:ext cx="1016335" cy="553867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noFill/>
            <a:miter lim="800000"/>
            <a:headEnd/>
            <a:tailEnd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txBody>
          <a:bodyPr wrap="none" lIns="91297" tIns="45655" rIns="91297" bIns="45655">
            <a:spAutoFit/>
          </a:bodyPr>
          <a:lstStyle>
            <a:lvl1pPr defTabSz="912813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912813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12813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12813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12813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defRPr/>
            </a:pPr>
            <a:r>
              <a:rPr lang="ru-RU" sz="1000" b="1" dirty="0" smtClean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Реализация </a:t>
            </a:r>
          </a:p>
          <a:p>
            <a:pPr algn="ctr" eaLnBrk="1" hangingPunct="1">
              <a:defRPr/>
            </a:pPr>
            <a:r>
              <a:rPr lang="ru-RU" sz="1000" b="1" dirty="0" smtClean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схемы </a:t>
            </a:r>
          </a:p>
          <a:p>
            <a:pPr algn="ctr" eaLnBrk="1" hangingPunct="1">
              <a:defRPr/>
            </a:pPr>
            <a:r>
              <a:rPr lang="ru-RU" sz="1000" b="1" dirty="0" smtClean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ВС и ВО</a:t>
            </a:r>
            <a:endParaRPr lang="ru-RU" sz="1000" b="1" dirty="0">
              <a:solidFill>
                <a:prstClr val="black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45" name="Заголовок 16"/>
          <p:cNvSpPr txBox="1">
            <a:spLocks/>
          </p:cNvSpPr>
          <p:nvPr/>
        </p:nvSpPr>
        <p:spPr>
          <a:xfrm>
            <a:off x="1025510" y="44624"/>
            <a:ext cx="8118490" cy="884046"/>
          </a:xfrm>
          <a:prstGeom prst="rect">
            <a:avLst/>
          </a:prstGeom>
        </p:spPr>
        <p:txBody>
          <a:bodyPr lIns="91363" tIns="45685" rIns="91363" bIns="45685" rtlCol="0">
            <a:no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defTabSz="913630" eaLnBrk="1" hangingPunct="1"/>
            <a:r>
              <a:rPr lang="ru-RU" sz="2400" dirty="0">
                <a:solidFill>
                  <a:srgbClr val="000099"/>
                </a:solidFill>
              </a:rPr>
              <a:t> </a:t>
            </a:r>
            <a:r>
              <a:rPr lang="ru-RU" sz="1800" b="1" dirty="0">
                <a:solidFill>
                  <a:prstClr val="white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Обеспечение гарантированно безопасной питьевой водой населения Санкт-Петербурга </a:t>
            </a:r>
            <a:endParaRPr lang="ru-RU" sz="2000" b="1" dirty="0">
              <a:solidFill>
                <a:prstClr val="white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47" name="AutoShape 50"/>
          <p:cNvSpPr>
            <a:spLocks noChangeArrowheads="1"/>
          </p:cNvSpPr>
          <p:nvPr/>
        </p:nvSpPr>
        <p:spPr bwMode="auto">
          <a:xfrm rot="20934110">
            <a:off x="7938" y="1528526"/>
            <a:ext cx="8704262" cy="204788"/>
          </a:xfrm>
          <a:prstGeom prst="rightArrow">
            <a:avLst>
              <a:gd name="adj1" fmla="val 41315"/>
              <a:gd name="adj2" fmla="val 605875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363" tIns="45685" rIns="91363" bIns="45685" anchor="ctr"/>
          <a:lstStyle/>
          <a:p>
            <a:pPr defTabSz="913630"/>
            <a:endParaRPr lang="ru-RU">
              <a:solidFill>
                <a:prstClr val="black"/>
              </a:solidFill>
            </a:endParaRPr>
          </a:p>
        </p:txBody>
      </p:sp>
      <p:pic>
        <p:nvPicPr>
          <p:cNvPr id="48" name="Picture 2" descr="C:\Водоканал\презентация\work files\map_yjnaya.jp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6948271" y="2807908"/>
            <a:ext cx="965199" cy="61094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grpSp>
        <p:nvGrpSpPr>
          <p:cNvPr id="49" name="Группа 4"/>
          <p:cNvGrpSpPr>
            <a:grpSpLocks/>
          </p:cNvGrpSpPr>
          <p:nvPr/>
        </p:nvGrpSpPr>
        <p:grpSpPr bwMode="auto">
          <a:xfrm>
            <a:off x="6948264" y="3646988"/>
            <a:ext cx="971953" cy="705976"/>
            <a:chOff x="1428728" y="2747958"/>
            <a:chExt cx="5842000" cy="2754313"/>
          </a:xfrm>
        </p:grpSpPr>
        <p:pic>
          <p:nvPicPr>
            <p:cNvPr id="50" name="Picture 19" descr="Южная модель до напоры"/>
            <p:cNvPicPr>
              <a:picLocks noChangeAspect="1" noChangeArrowheads="1"/>
            </p:cNvPicPr>
            <p:nvPr/>
          </p:nvPicPr>
          <p:blipFill>
            <a:blip r:embed="rId15"/>
            <a:srcRect/>
            <a:stretch>
              <a:fillRect/>
            </a:stretch>
          </p:blipFill>
          <p:spPr bwMode="auto">
            <a:xfrm>
              <a:off x="1428728" y="2783728"/>
              <a:ext cx="5781402" cy="2718543"/>
            </a:xfrm>
            <a:prstGeom prst="roundRect">
              <a:avLst>
                <a:gd name="adj" fmla="val 16667"/>
              </a:avLst>
            </a:prstGeom>
            <a:ln>
              <a:noFill/>
            </a:ln>
            <a:effectLst>
              <a:outerShdw blurRad="76200" dist="38100" dir="78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contrasting" dir="t">
                <a:rot lat="0" lon="0" rev="4200000"/>
              </a:lightRig>
            </a:scene3d>
            <a:sp3d prstMaterial="plastic">
              <a:bevelT w="381000" h="114300" prst="relaxedInset"/>
              <a:contourClr>
                <a:srgbClr val="969696"/>
              </a:contourClr>
            </a:sp3d>
            <a:extLst/>
          </p:spPr>
        </p:pic>
        <p:sp>
          <p:nvSpPr>
            <p:cNvPr id="51" name="Полилиния 6"/>
            <p:cNvSpPr>
              <a:spLocks/>
            </p:cNvSpPr>
            <p:nvPr/>
          </p:nvSpPr>
          <p:spPr bwMode="auto">
            <a:xfrm>
              <a:off x="1481546" y="2747958"/>
              <a:ext cx="5789182" cy="2682772"/>
            </a:xfrm>
            <a:custGeom>
              <a:avLst/>
              <a:gdLst>
                <a:gd name="T0" fmla="*/ 2147483647 w 3686"/>
                <a:gd name="T1" fmla="*/ 2147483647 h 1728"/>
                <a:gd name="T2" fmla="*/ 0 w 3686"/>
                <a:gd name="T3" fmla="*/ 2147483647 h 1728"/>
                <a:gd name="T4" fmla="*/ 2147483647 w 3686"/>
                <a:gd name="T5" fmla="*/ 2147483647 h 1728"/>
                <a:gd name="T6" fmla="*/ 2147483647 w 3686"/>
                <a:gd name="T7" fmla="*/ 2147483647 h 1728"/>
                <a:gd name="T8" fmla="*/ 2147483647 w 3686"/>
                <a:gd name="T9" fmla="*/ 2147483647 h 1728"/>
                <a:gd name="T10" fmla="*/ 2147483647 w 3686"/>
                <a:gd name="T11" fmla="*/ 2147483647 h 1728"/>
                <a:gd name="T12" fmla="*/ 2147483647 w 3686"/>
                <a:gd name="T13" fmla="*/ 2147483647 h 1728"/>
                <a:gd name="T14" fmla="*/ 2147483647 w 3686"/>
                <a:gd name="T15" fmla="*/ 2147483647 h 1728"/>
                <a:gd name="T16" fmla="*/ 2147483647 w 3686"/>
                <a:gd name="T17" fmla="*/ 2147483647 h 1728"/>
                <a:gd name="T18" fmla="*/ 2147483647 w 3686"/>
                <a:gd name="T19" fmla="*/ 2147483647 h 1728"/>
                <a:gd name="T20" fmla="*/ 2147483647 w 3686"/>
                <a:gd name="T21" fmla="*/ 2147483647 h 1728"/>
                <a:gd name="T22" fmla="*/ 2147483647 w 3686"/>
                <a:gd name="T23" fmla="*/ 0 h 1728"/>
                <a:gd name="T24" fmla="*/ 2147483647 w 3686"/>
                <a:gd name="T25" fmla="*/ 2147483647 h 1728"/>
                <a:gd name="T26" fmla="*/ 2147483647 w 3686"/>
                <a:gd name="T27" fmla="*/ 2147483647 h 1728"/>
                <a:gd name="T28" fmla="*/ 2147483647 w 3686"/>
                <a:gd name="T29" fmla="*/ 2147483647 h 1728"/>
                <a:gd name="T30" fmla="*/ 2147483647 w 3686"/>
                <a:gd name="T31" fmla="*/ 2147483647 h 1728"/>
                <a:gd name="T32" fmla="*/ 2147483647 w 3686"/>
                <a:gd name="T33" fmla="*/ 2147483647 h 1728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3686" h="1728">
                  <a:moveTo>
                    <a:pt x="440" y="902"/>
                  </a:moveTo>
                  <a:lnTo>
                    <a:pt x="0" y="969"/>
                  </a:lnTo>
                  <a:lnTo>
                    <a:pt x="0" y="1392"/>
                  </a:lnTo>
                  <a:lnTo>
                    <a:pt x="435" y="1464"/>
                  </a:lnTo>
                  <a:lnTo>
                    <a:pt x="865" y="1454"/>
                  </a:lnTo>
                  <a:lnTo>
                    <a:pt x="1387" y="1305"/>
                  </a:lnTo>
                  <a:lnTo>
                    <a:pt x="1865" y="1728"/>
                  </a:lnTo>
                  <a:lnTo>
                    <a:pt x="2083" y="1704"/>
                  </a:lnTo>
                  <a:lnTo>
                    <a:pt x="3189" y="1348"/>
                  </a:lnTo>
                  <a:lnTo>
                    <a:pt x="3653" y="1281"/>
                  </a:lnTo>
                  <a:lnTo>
                    <a:pt x="3686" y="1118"/>
                  </a:lnTo>
                  <a:lnTo>
                    <a:pt x="3444" y="974"/>
                  </a:lnTo>
                  <a:lnTo>
                    <a:pt x="3444" y="792"/>
                  </a:lnTo>
                  <a:lnTo>
                    <a:pt x="3344" y="628"/>
                  </a:lnTo>
                  <a:lnTo>
                    <a:pt x="3151" y="556"/>
                  </a:lnTo>
                  <a:lnTo>
                    <a:pt x="3068" y="393"/>
                  </a:lnTo>
                  <a:lnTo>
                    <a:pt x="3020" y="240"/>
                  </a:lnTo>
                  <a:lnTo>
                    <a:pt x="2976" y="76"/>
                  </a:lnTo>
                  <a:lnTo>
                    <a:pt x="2894" y="0"/>
                  </a:lnTo>
                  <a:lnTo>
                    <a:pt x="2493" y="134"/>
                  </a:lnTo>
                  <a:lnTo>
                    <a:pt x="2333" y="153"/>
                  </a:lnTo>
                  <a:lnTo>
                    <a:pt x="2179" y="120"/>
                  </a:lnTo>
                  <a:lnTo>
                    <a:pt x="2067" y="172"/>
                  </a:lnTo>
                  <a:lnTo>
                    <a:pt x="1967" y="321"/>
                  </a:lnTo>
                  <a:lnTo>
                    <a:pt x="1850" y="364"/>
                  </a:lnTo>
                  <a:lnTo>
                    <a:pt x="1556" y="360"/>
                  </a:lnTo>
                  <a:lnTo>
                    <a:pt x="1227" y="273"/>
                  </a:lnTo>
                  <a:lnTo>
                    <a:pt x="464" y="283"/>
                  </a:lnTo>
                  <a:lnTo>
                    <a:pt x="440" y="902"/>
                  </a:lnTo>
                  <a:close/>
                </a:path>
              </a:pathLst>
            </a:custGeom>
            <a:noFill/>
            <a:ln w="38100" cap="flat" cmpd="sng" algn="ctr">
              <a:solidFill>
                <a:schemeClr val="bg1"/>
              </a:solidFill>
              <a:prstDash val="solid"/>
              <a:round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defTabSz="913630"/>
              <a:endParaRPr lang="ru-RU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</p:grpSp>
      <p:pic>
        <p:nvPicPr>
          <p:cNvPr id="52" name="Picture 41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872" y="3913977"/>
            <a:ext cx="933450" cy="60696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/>
        </p:spPr>
      </p:pic>
      <p:sp>
        <p:nvSpPr>
          <p:cNvPr id="53" name="Rectangle 38"/>
          <p:cNvSpPr>
            <a:spLocks noChangeArrowheads="1"/>
          </p:cNvSpPr>
          <p:nvPr/>
        </p:nvSpPr>
        <p:spPr bwMode="auto">
          <a:xfrm>
            <a:off x="5364088" y="5336921"/>
            <a:ext cx="3528443" cy="1261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363" tIns="45685" rIns="91363" bIns="45685">
            <a:spAutoFit/>
          </a:bodyPr>
          <a:lstStyle/>
          <a:p>
            <a:pPr defTabSz="913630"/>
            <a:r>
              <a:rPr lang="ru-RU" sz="950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- Проведена комплексная реконструкция всех водопроводных станций Санкт-Петербурга</a:t>
            </a:r>
            <a:endParaRPr lang="ru-RU" sz="950" b="1" dirty="0" smtClean="0">
              <a:solidFill>
                <a:prstClr val="black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defTabSz="913630"/>
            <a:r>
              <a:rPr lang="ru-RU" sz="950" b="1" dirty="0" smtClean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- 100 % </a:t>
            </a:r>
            <a:r>
              <a:rPr lang="ru-RU" sz="950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воды очищается по </a:t>
            </a:r>
            <a:r>
              <a:rPr lang="ru-RU" sz="950" b="1" dirty="0" smtClean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современным технологиям водоподготовки,</a:t>
            </a:r>
            <a:endParaRPr lang="ru-RU" sz="950" b="1" dirty="0">
              <a:solidFill>
                <a:prstClr val="black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defTabSz="913630"/>
            <a:r>
              <a:rPr lang="ru-RU" sz="950" b="1" dirty="0" smtClean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- 100</a:t>
            </a:r>
            <a:r>
              <a:rPr lang="ru-RU" sz="950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% соответствие качества питьевой воды </a:t>
            </a:r>
            <a:r>
              <a:rPr lang="ru-RU" sz="950" b="1" dirty="0" smtClean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нормативным  требованиям у потребителей.</a:t>
            </a:r>
          </a:p>
          <a:p>
            <a:pPr defTabSz="913630"/>
            <a:r>
              <a:rPr lang="ru-RU" sz="950" b="1" dirty="0" smtClean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- Жалобы потребителей отсутствуют.</a:t>
            </a:r>
            <a:endParaRPr lang="ru-RU" sz="950" b="1" dirty="0">
              <a:solidFill>
                <a:prstClr val="black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defTabSz="913630"/>
            <a:r>
              <a:rPr lang="ru-RU" sz="950" b="1" dirty="0" smtClean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- Неучтенные расходы и потери воды </a:t>
            </a:r>
            <a:r>
              <a:rPr lang="ru-RU" sz="950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6</a:t>
            </a:r>
            <a:r>
              <a:rPr lang="ru-RU" sz="950" b="1" dirty="0" smtClean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%</a:t>
            </a:r>
          </a:p>
        </p:txBody>
      </p:sp>
      <p:sp>
        <p:nvSpPr>
          <p:cNvPr id="54" name="Freeform 63"/>
          <p:cNvSpPr>
            <a:spLocks/>
          </p:cNvSpPr>
          <p:nvPr/>
        </p:nvSpPr>
        <p:spPr bwMode="auto">
          <a:xfrm flipH="1">
            <a:off x="5935005" y="5159390"/>
            <a:ext cx="3060145" cy="1547067"/>
          </a:xfrm>
          <a:custGeom>
            <a:avLst/>
            <a:gdLst>
              <a:gd name="T0" fmla="*/ 0 w 4722"/>
              <a:gd name="T1" fmla="*/ 0 h 300"/>
              <a:gd name="T2" fmla="*/ 2147483647 w 4722"/>
              <a:gd name="T3" fmla="*/ 2147483647 h 300"/>
              <a:gd name="T4" fmla="*/ 2147483647 w 4722"/>
              <a:gd name="T5" fmla="*/ 2147483647 h 300"/>
              <a:gd name="T6" fmla="*/ 0 60000 65536"/>
              <a:gd name="T7" fmla="*/ 0 60000 65536"/>
              <a:gd name="T8" fmla="*/ 0 60000 65536"/>
              <a:gd name="T9" fmla="*/ 0 w 4722"/>
              <a:gd name="T10" fmla="*/ 0 h 300"/>
              <a:gd name="T11" fmla="*/ 4722 w 4722"/>
              <a:gd name="T12" fmla="*/ 300 h 3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4722" h="300">
                <a:moveTo>
                  <a:pt x="0" y="0"/>
                </a:moveTo>
                <a:lnTo>
                  <a:pt x="270" y="300"/>
                </a:lnTo>
                <a:lnTo>
                  <a:pt x="4722" y="300"/>
                </a:lnTo>
              </a:path>
            </a:pathLst>
          </a:custGeom>
          <a:noFill/>
          <a:ln w="28575" cmpd="sng">
            <a:solidFill>
              <a:schemeClr val="tx1"/>
            </a:solidFill>
            <a:round/>
            <a:headEnd type="triangl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91363" tIns="45685" rIns="91363" bIns="45685"/>
          <a:lstStyle/>
          <a:p>
            <a:pPr defTabSz="913630"/>
            <a:endParaRPr lang="ru-RU">
              <a:solidFill>
                <a:prstClr val="black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55" name="Picture 2" descr="C:\Documents and Settings\fomichev_ay\Рабочий стол\Бассейны.JPG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066765" y="3845027"/>
            <a:ext cx="1041739" cy="8801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95003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9" name="Rectangle 39"/>
          <p:cNvSpPr>
            <a:spLocks noChangeArrowheads="1"/>
          </p:cNvSpPr>
          <p:nvPr/>
        </p:nvSpPr>
        <p:spPr bwMode="auto">
          <a:xfrm>
            <a:off x="95102" y="1078469"/>
            <a:ext cx="4167634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  <a:buFont typeface="Wingdings" pitchFamily="2" charset="2"/>
              <a:buNone/>
            </a:pPr>
            <a:r>
              <a:rPr lang="ru-RU" sz="1400" b="1" kern="0" dirty="0" smtClean="0">
                <a:solidFill>
                  <a:srgbClr val="4F81BD">
                    <a:lumMod val="75000"/>
                  </a:srgb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Применение гипохлорита натрия и сульфата аммония</a:t>
            </a:r>
            <a:endParaRPr lang="ru-RU" sz="1400" b="1" kern="0" dirty="0">
              <a:solidFill>
                <a:srgbClr val="4F81BD">
                  <a:lumMod val="75000"/>
                </a:srgb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1277" name="Rectangle 55"/>
          <p:cNvSpPr>
            <a:spLocks noChangeArrowheads="1"/>
          </p:cNvSpPr>
          <p:nvPr/>
        </p:nvSpPr>
        <p:spPr bwMode="auto">
          <a:xfrm>
            <a:off x="5107400" y="3411725"/>
            <a:ext cx="3813275" cy="769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>
              <a:buFont typeface="Wingdings" pitchFamily="2" charset="2"/>
              <a:buNone/>
            </a:pPr>
            <a:r>
              <a:rPr lang="ru-RU" sz="1100" b="1" kern="0" dirty="0">
                <a:solidFill>
                  <a:srgbClr val="4F81BD">
                    <a:lumMod val="75000"/>
                  </a:srgb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Система УФО</a:t>
            </a:r>
            <a:endParaRPr lang="en-US" sz="1100" b="1" kern="0" dirty="0">
              <a:solidFill>
                <a:srgbClr val="4F81BD">
                  <a:lumMod val="75000"/>
                </a:srgb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>
              <a:buFont typeface="Wingdings" pitchFamily="2" charset="2"/>
              <a:buChar char="ü"/>
            </a:pPr>
            <a:r>
              <a:rPr lang="ru-RU" sz="11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ru-RU" sz="1100" kern="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Гарантия </a:t>
            </a:r>
            <a:r>
              <a:rPr lang="ru-RU" sz="11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эпидемиологической безопасности воды;</a:t>
            </a:r>
          </a:p>
          <a:p>
            <a:pPr>
              <a:buFont typeface="Wingdings" pitchFamily="2" charset="2"/>
              <a:buChar char="ü"/>
            </a:pPr>
            <a:r>
              <a:rPr lang="ru-RU" sz="11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ru-RU" sz="1100" kern="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Принцип </a:t>
            </a:r>
            <a:r>
              <a:rPr lang="ru-RU" sz="11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– «ближе к потребителю»;</a:t>
            </a:r>
          </a:p>
          <a:p>
            <a:pPr>
              <a:buFont typeface="Wingdings" pitchFamily="2" charset="2"/>
              <a:buChar char="ü"/>
            </a:pPr>
            <a:r>
              <a:rPr lang="ru-RU" sz="11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ru-RU" sz="1100" kern="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Полная </a:t>
            </a:r>
            <a:r>
              <a:rPr lang="ru-RU" sz="11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автоматизация процессов </a:t>
            </a:r>
            <a:r>
              <a:rPr lang="ru-RU" sz="1100" kern="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обеззараживания.</a:t>
            </a:r>
            <a:endParaRPr lang="ru-RU" sz="1100" kern="0" dirty="0">
              <a:solidFill>
                <a:prstClr val="black">
                  <a:lumMod val="65000"/>
                  <a:lumOff val="35000"/>
                </a:prst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3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760644"/>
            <a:ext cx="9144000" cy="973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276" name="Text Box 54"/>
          <p:cNvSpPr txBox="1">
            <a:spLocks noChangeArrowheads="1"/>
          </p:cNvSpPr>
          <p:nvPr/>
        </p:nvSpPr>
        <p:spPr bwMode="auto">
          <a:xfrm>
            <a:off x="994451" y="264268"/>
            <a:ext cx="7954691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ru-RU" sz="2000" b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Технологии обеззараживания питьевой воды</a:t>
            </a:r>
            <a:endParaRPr lang="ru-RU" sz="2000" b="1" dirty="0">
              <a:solidFill>
                <a:schemeClr val="bg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38" name="Rectangle 39"/>
          <p:cNvSpPr>
            <a:spLocks noChangeArrowheads="1"/>
          </p:cNvSpPr>
          <p:nvPr/>
        </p:nvSpPr>
        <p:spPr bwMode="auto">
          <a:xfrm>
            <a:off x="4721699" y="1186195"/>
            <a:ext cx="4167634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  <a:buFont typeface="Wingdings" pitchFamily="2" charset="2"/>
              <a:buNone/>
            </a:pPr>
            <a:r>
              <a:rPr lang="ru-RU" sz="1400" b="1" kern="0" dirty="0" smtClean="0">
                <a:solidFill>
                  <a:srgbClr val="4F81BD">
                    <a:lumMod val="75000"/>
                  </a:srgb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Применение УФ-обеззараживания</a:t>
            </a:r>
            <a:endParaRPr lang="ru-RU" sz="1400" b="1" kern="0" dirty="0">
              <a:solidFill>
                <a:srgbClr val="4F81BD">
                  <a:lumMod val="75000"/>
                </a:srgb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39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55314" y="1604254"/>
            <a:ext cx="1929299" cy="137069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57243" y="5069147"/>
            <a:ext cx="4042749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b="1" kern="0" dirty="0">
                <a:solidFill>
                  <a:srgbClr val="4F81BD">
                    <a:lumMod val="75000"/>
                  </a:srgb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Применение комплексной системы обеззараживания – гипохлорит натрия плюс ультрафиолет – </a:t>
            </a:r>
            <a:r>
              <a:rPr lang="ru-RU" sz="1200" b="1" kern="0" dirty="0" smtClean="0">
                <a:solidFill>
                  <a:srgbClr val="4F81BD">
                    <a:lumMod val="75000"/>
                  </a:srgb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позволяет обеспечить </a:t>
            </a:r>
            <a:r>
              <a:rPr lang="ru-RU" sz="1200" b="1" kern="0" dirty="0">
                <a:solidFill>
                  <a:srgbClr val="4F81BD">
                    <a:lumMod val="75000"/>
                  </a:srgb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гарантированную безопасность </a:t>
            </a:r>
            <a:endParaRPr lang="ru-RU" sz="1200" b="1" kern="0" dirty="0" smtClean="0">
              <a:solidFill>
                <a:srgbClr val="4F81BD">
                  <a:lumMod val="75000"/>
                </a:srgb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ctr"/>
            <a:r>
              <a:rPr lang="ru-RU" sz="1200" b="1" kern="0" dirty="0" smtClean="0">
                <a:solidFill>
                  <a:srgbClr val="4F81BD">
                    <a:lumMod val="75000"/>
                  </a:srgb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питьевой воды</a:t>
            </a:r>
            <a:endParaRPr lang="ru-RU" sz="1200" b="1" kern="0" dirty="0">
              <a:solidFill>
                <a:srgbClr val="4F81BD">
                  <a:lumMod val="75000"/>
                </a:srgb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41" name="Rectangle 55"/>
          <p:cNvSpPr>
            <a:spLocks noChangeArrowheads="1"/>
          </p:cNvSpPr>
          <p:nvPr/>
        </p:nvSpPr>
        <p:spPr bwMode="auto">
          <a:xfrm>
            <a:off x="95102" y="3362600"/>
            <a:ext cx="4709987" cy="12772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>
              <a:buFont typeface="Wingdings" pitchFamily="2" charset="2"/>
              <a:buNone/>
            </a:pPr>
            <a:r>
              <a:rPr lang="ru-RU" sz="1100" b="1" kern="0" dirty="0" smtClean="0">
                <a:solidFill>
                  <a:srgbClr val="4F81BD">
                    <a:lumMod val="75000"/>
                  </a:srgb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Система </a:t>
            </a:r>
            <a:r>
              <a:rPr lang="ru-RU" sz="1100" b="1" kern="0" dirty="0" err="1" smtClean="0">
                <a:solidFill>
                  <a:srgbClr val="4F81BD">
                    <a:lumMod val="75000"/>
                  </a:srgb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реагентной</a:t>
            </a:r>
            <a:r>
              <a:rPr lang="ru-RU" sz="1100" b="1" kern="0" dirty="0" smtClean="0">
                <a:solidFill>
                  <a:srgbClr val="4F81BD">
                    <a:lumMod val="75000"/>
                  </a:srgb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обработки с применением гипохлорита натрия и сульфата аммония:</a:t>
            </a:r>
            <a:endParaRPr lang="en-US" sz="1100" b="1" kern="0" dirty="0">
              <a:solidFill>
                <a:srgbClr val="4F81BD">
                  <a:lumMod val="75000"/>
                </a:srgb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>
              <a:buFont typeface="Wingdings" pitchFamily="2" charset="2"/>
              <a:buChar char="ü"/>
            </a:pPr>
            <a:r>
              <a:rPr lang="ru-RU" sz="11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ru-RU" sz="1100" kern="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Применение безопасных реагентов гипохлорита натрия и сульфата аммония как альтернатива жидкому хлору и аммиаку;</a:t>
            </a:r>
            <a:endParaRPr lang="ru-RU" sz="1100" kern="0" dirty="0">
              <a:solidFill>
                <a:prstClr val="black">
                  <a:lumMod val="65000"/>
                  <a:lumOff val="35000"/>
                </a:prst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>
              <a:buFont typeface="Wingdings" pitchFamily="2" charset="2"/>
              <a:buChar char="ü"/>
            </a:pPr>
            <a:r>
              <a:rPr lang="ru-RU" sz="11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ru-RU" sz="1100" kern="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Фактор </a:t>
            </a:r>
            <a:r>
              <a:rPr lang="ru-RU" sz="11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безопасности – предотвращение аварий, связанных с разгерметизацией оборудования, с жидким </a:t>
            </a:r>
            <a:r>
              <a:rPr lang="ru-RU" sz="1100" kern="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хлором и </a:t>
            </a:r>
            <a:r>
              <a:rPr lang="ru-RU" sz="1100" kern="0" dirty="0" err="1" smtClean="0">
                <a:solidFill>
                  <a:prstClr val="black">
                    <a:lumMod val="65000"/>
                    <a:lumOff val="35000"/>
                  </a:prst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амммиаком</a:t>
            </a:r>
            <a:r>
              <a:rPr lang="ru-RU" sz="1100" kern="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;</a:t>
            </a:r>
            <a:endParaRPr lang="ru-RU" sz="1100" kern="0" dirty="0">
              <a:solidFill>
                <a:prstClr val="black">
                  <a:lumMod val="65000"/>
                  <a:lumOff val="35000"/>
                </a:prst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>
              <a:buFont typeface="Wingdings" pitchFamily="2" charset="2"/>
              <a:buChar char="ü"/>
            </a:pPr>
            <a:r>
              <a:rPr lang="ru-RU" sz="11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ru-RU" sz="1100" kern="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Полная </a:t>
            </a:r>
            <a:r>
              <a:rPr lang="ru-RU" sz="11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автоматизация процессов </a:t>
            </a:r>
            <a:r>
              <a:rPr lang="ru-RU" sz="1100" kern="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обеззараживания.</a:t>
            </a:r>
            <a:endParaRPr lang="ru-RU" sz="1100" kern="0" dirty="0">
              <a:solidFill>
                <a:prstClr val="black">
                  <a:lumMod val="65000"/>
                  <a:lumOff val="35000"/>
                </a:prst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42" name="Picture 1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167" y="1601690"/>
            <a:ext cx="1981650" cy="137325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1268" name="Picture 9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54800" y="1938578"/>
            <a:ext cx="1961033" cy="136210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4241319"/>
            <a:ext cx="4583123" cy="24574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74" name="Picture 5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00" y="1906387"/>
            <a:ext cx="1944216" cy="135343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495412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6346" name="Picture 4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5580112" y="4216314"/>
            <a:ext cx="2895970" cy="238103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noFill/>
            <a:miter lim="800000"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  <a:extLst/>
        </p:spPr>
      </p:pic>
      <p:sp>
        <p:nvSpPr>
          <p:cNvPr id="7" name="Заголовок 16"/>
          <p:cNvSpPr txBox="1">
            <a:spLocks/>
          </p:cNvSpPr>
          <p:nvPr/>
        </p:nvSpPr>
        <p:spPr>
          <a:xfrm>
            <a:off x="1907704" y="0"/>
            <a:ext cx="7236296" cy="92867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ru-RU" sz="2000" b="1" dirty="0" smtClean="0">
                <a:solidFill>
                  <a:srgbClr val="000099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2000" b="1" dirty="0">
                <a:solidFill>
                  <a:prstClr val="white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Использование современных технологий водоподготовки</a:t>
            </a:r>
            <a:endParaRPr lang="en-GB" altLang="ru-RU" sz="2000" b="1" dirty="0">
              <a:solidFill>
                <a:prstClr val="white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39552" y="2332618"/>
            <a:ext cx="8064896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sz="1400" dirty="0" smtClean="0">
                <a:solidFill>
                  <a:srgbClr val="4F81BD">
                    <a:lumMod val="75000"/>
                  </a:srgb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Благодаря технологическим решениям, использованным при его проектировании и строительстве, можно справиться с любыми изменениями качества воды в Неве, откуда ведется водозабор.</a:t>
            </a:r>
          </a:p>
          <a:p>
            <a:pPr>
              <a:defRPr/>
            </a:pPr>
            <a:endParaRPr lang="ru-RU" sz="1400" dirty="0" smtClean="0">
              <a:solidFill>
                <a:srgbClr val="4F81BD">
                  <a:lumMod val="75000"/>
                </a:srgb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lvl="0">
              <a:defRPr/>
            </a:pPr>
            <a:r>
              <a:rPr lang="ru-RU" sz="1400" dirty="0">
                <a:solidFill>
                  <a:srgbClr val="4F81BD">
                    <a:lumMod val="75000"/>
                  </a:srgb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В ближайших планах Водоканала – строительство новых блоков водоподготовки на Северной, Главной и </a:t>
            </a:r>
            <a:r>
              <a:rPr lang="ru-RU" sz="1400" dirty="0" err="1">
                <a:solidFill>
                  <a:srgbClr val="4F81BD">
                    <a:lumMod val="75000"/>
                  </a:srgb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Колпинской</a:t>
            </a:r>
            <a:r>
              <a:rPr lang="ru-RU" sz="1400" dirty="0">
                <a:solidFill>
                  <a:srgbClr val="4F81BD">
                    <a:lumMod val="75000"/>
                  </a:srgb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водопроводных станциях.</a:t>
            </a:r>
          </a:p>
          <a:p>
            <a:pPr>
              <a:defRPr/>
            </a:pPr>
            <a:endParaRPr lang="en-US" sz="1400" dirty="0" smtClean="0">
              <a:solidFill>
                <a:srgbClr val="4F81BD">
                  <a:lumMod val="75000"/>
                </a:srgb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226345" name="Picture 41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0408" y="4178087"/>
            <a:ext cx="4659664" cy="238103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noFill/>
            <a:miter lim="800000"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  <a:extLst/>
        </p:spPr>
      </p:pic>
      <p:sp>
        <p:nvSpPr>
          <p:cNvPr id="12" name="TextBox 11"/>
          <p:cNvSpPr txBox="1"/>
          <p:nvPr/>
        </p:nvSpPr>
        <p:spPr>
          <a:xfrm>
            <a:off x="539552" y="1195756"/>
            <a:ext cx="8296068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sz="1400" b="1" dirty="0" smtClean="0">
                <a:solidFill>
                  <a:schemeClr val="accent1">
                    <a:lumMod val="7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В 2011 году в город начала поступать питьевая вода с нового блока на Южной водопроводной станции. </a:t>
            </a:r>
          </a:p>
          <a:p>
            <a:pPr>
              <a:defRPr/>
            </a:pPr>
            <a:endParaRPr lang="ru-RU" sz="1400" b="1" dirty="0">
              <a:solidFill>
                <a:schemeClr val="accent1">
                  <a:lumMod val="75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>
              <a:defRPr/>
            </a:pPr>
            <a:r>
              <a:rPr lang="ru-RU" altLang="ru-RU" b="1" dirty="0">
                <a:solidFill>
                  <a:srgbClr val="4F81BD">
                    <a:lumMod val="75000"/>
                  </a:srgb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Производительность блока</a:t>
            </a:r>
            <a:r>
              <a:rPr lang="en-US" altLang="ru-RU" b="1" dirty="0">
                <a:solidFill>
                  <a:srgbClr val="4F81BD">
                    <a:lumMod val="75000"/>
                  </a:srgb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ru-RU" altLang="ru-RU" b="1" dirty="0">
                <a:solidFill>
                  <a:srgbClr val="4F81BD">
                    <a:lumMod val="75000"/>
                  </a:srgb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К</a:t>
            </a:r>
            <a:r>
              <a:rPr lang="en-US" altLang="ru-RU" b="1" dirty="0">
                <a:solidFill>
                  <a:srgbClr val="4F81BD">
                    <a:lumMod val="75000"/>
                  </a:srgb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-6</a:t>
            </a:r>
            <a:r>
              <a:rPr lang="ru-RU" altLang="ru-RU" b="1" dirty="0">
                <a:solidFill>
                  <a:srgbClr val="4F81BD">
                    <a:lumMod val="75000"/>
                  </a:srgb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– 350 </a:t>
            </a:r>
            <a:r>
              <a:rPr lang="ru-RU" altLang="ru-RU" b="1" dirty="0" err="1">
                <a:solidFill>
                  <a:srgbClr val="4F81BD">
                    <a:lumMod val="75000"/>
                  </a:srgb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тыс.куб.м</a:t>
            </a:r>
            <a:r>
              <a:rPr lang="ru-RU" altLang="ru-RU" b="1" dirty="0">
                <a:solidFill>
                  <a:srgbClr val="4F81BD">
                    <a:lumMod val="75000"/>
                  </a:srgb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./</a:t>
            </a:r>
            <a:r>
              <a:rPr lang="ru-RU" altLang="ru-RU" b="1" dirty="0" err="1">
                <a:solidFill>
                  <a:srgbClr val="4F81BD">
                    <a:lumMod val="75000"/>
                  </a:srgb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сут</a:t>
            </a:r>
            <a:r>
              <a:rPr lang="ru-RU" altLang="ru-RU" b="1" dirty="0">
                <a:solidFill>
                  <a:srgbClr val="4F81BD">
                    <a:lumMod val="75000"/>
                  </a:srgb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.</a:t>
            </a:r>
          </a:p>
          <a:p>
            <a:pPr>
              <a:defRPr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442858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395536" y="1340768"/>
            <a:ext cx="8501122" cy="307183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mtClean="0">
                <a:solidFill>
                  <a:prstClr val="whit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              </a:t>
            </a:r>
            <a:endParaRPr lang="ru-RU" dirty="0">
              <a:solidFill>
                <a:prstClr val="white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3074" name="Picture 2" descr="C:\Водоканал\презентация\work files\map_yjnay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95800" y="1412206"/>
            <a:ext cx="6357981" cy="2875840"/>
          </a:xfrm>
          <a:prstGeom prst="rect">
            <a:avLst/>
          </a:prstGeom>
          <a:noFill/>
        </p:spPr>
      </p:pic>
      <p:graphicFrame>
        <p:nvGraphicFramePr>
          <p:cNvPr id="32" name="Таблица 3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40911037"/>
              </p:ext>
            </p:extLst>
          </p:nvPr>
        </p:nvGraphicFramePr>
        <p:xfrm>
          <a:off x="251520" y="4519903"/>
          <a:ext cx="8784976" cy="2144375"/>
        </p:xfrm>
        <a:graphic>
          <a:graphicData uri="http://schemas.openxmlformats.org/drawingml/2006/table">
            <a:tbl>
              <a:tblPr/>
              <a:tblGrid>
                <a:gridCol w="4810667"/>
                <a:gridCol w="1207385"/>
                <a:gridCol w="1207385"/>
                <a:gridCol w="1559539"/>
              </a:tblGrid>
              <a:tr h="339211">
                <a:tc gridSpan="4">
                  <a:txBody>
                    <a:bodyPr/>
                    <a:lstStyle/>
                    <a:p>
                      <a:pPr algn="ctr" rtl="0" fontAlgn="ctr"/>
                      <a:r>
                        <a:rPr lang="ru-RU" sz="1600" b="1" i="0" u="none" strike="noStrike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Ожидаемые результаты до и после реконструкции</a:t>
                      </a:r>
                      <a:endParaRPr lang="ru-RU" sz="1000" b="1" i="0" u="sng" strike="noStrike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457" marR="6457" marT="8607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14102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Показатели</a:t>
                      </a:r>
                    </a:p>
                  </a:txBody>
                  <a:tcPr marL="6457" marR="6457" marT="8607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До</a:t>
                      </a:r>
                    </a:p>
                    <a:p>
                      <a:pPr algn="ctr" rtl="0" fontAlgn="ctr"/>
                      <a:r>
                        <a:rPr lang="ru-RU" sz="1200" b="0" i="0" u="none" strike="noStrike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реконструкции </a:t>
                      </a:r>
                      <a:endParaRPr lang="ru-RU" sz="1200" b="0" i="0" u="none" strike="noStrike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457" marR="6457" marT="8607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После</a:t>
                      </a:r>
                    </a:p>
                    <a:p>
                      <a:pPr algn="ctr" rtl="0" fontAlgn="ctr"/>
                      <a:r>
                        <a:rPr lang="ru-RU" sz="1200" b="0" i="0" u="none" strike="noStrike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реконструкции </a:t>
                      </a:r>
                      <a:endParaRPr lang="ru-RU" sz="1200" b="0" i="0" u="none" strike="noStrike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457" marR="6457" marT="8607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i="0" u="none" strike="noStrike" dirty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Эффект</a:t>
                      </a:r>
                    </a:p>
                  </a:txBody>
                  <a:tcPr marL="6457" marR="6457" marT="8607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64243">
                <a:tc>
                  <a:txBody>
                    <a:bodyPr/>
                    <a:lstStyle/>
                    <a:p>
                      <a:pPr marL="144000" indent="0" algn="l" rtl="0" fontAlgn="ctr"/>
                      <a:r>
                        <a:rPr lang="ru-RU" sz="1400" b="0" i="0" u="none" strike="noStrike" dirty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Среднемесячное энергопотребление, тыс</a:t>
                      </a:r>
                      <a:r>
                        <a:rPr lang="ru-RU" sz="1400" b="0" i="0" u="none" strike="noStrike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.</a:t>
                      </a:r>
                      <a:r>
                        <a:rPr lang="en-US" sz="1400" b="0" i="0" u="none" strike="noStrike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ru-RU" sz="1400" b="0" i="0" u="none" strike="noStrike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кВт</a:t>
                      </a:r>
                      <a:endParaRPr lang="ru-RU" sz="1400" b="0" i="0" u="none" strike="noStrike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457" marR="6457" marT="8607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400" b="0" i="0" u="none" strike="noStrike" kern="12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6 149</a:t>
                      </a:r>
                      <a:endParaRPr lang="ru-RU" sz="1400" b="0" i="0" u="none" strike="noStrike" kern="1200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7144" marR="7144" marT="9525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400" b="0" i="0" u="none" strike="noStrike" kern="12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4 345</a:t>
                      </a:r>
                      <a:endParaRPr lang="ru-RU" sz="1400" b="0" i="0" u="none" strike="noStrike" kern="1200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7144" marR="7144" marT="9525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i="0" u="none" strike="noStrike" kern="12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29%</a:t>
                      </a:r>
                      <a:endParaRPr lang="ru-RU" sz="1400" b="1" i="0" u="none" strike="noStrike" kern="1200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7144" marR="7144" marT="9522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22759">
                <a:tc>
                  <a:txBody>
                    <a:bodyPr/>
                    <a:lstStyle/>
                    <a:p>
                      <a:pPr marL="144000" indent="0" algn="l" rtl="0" fontAlgn="ctr"/>
                      <a:r>
                        <a:rPr lang="ru-RU" sz="1400" b="0" i="0" u="none" strike="noStrike" dirty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Неучтенные </a:t>
                      </a:r>
                      <a:r>
                        <a:rPr lang="ru-RU" sz="1400" b="0" i="0" u="none" strike="noStrike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потери воды, </a:t>
                      </a:r>
                      <a:r>
                        <a:rPr lang="ru-RU" sz="1400" b="0" i="0" u="none" strike="noStrike" dirty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%</a:t>
                      </a:r>
                    </a:p>
                  </a:txBody>
                  <a:tcPr marL="6457" marR="6457" marT="8607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12,4</a:t>
                      </a:r>
                      <a:endParaRPr lang="ru-RU" sz="1400" b="0" i="0" u="none" strike="noStrike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7144" marR="7144" marT="9522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9,8</a:t>
                      </a:r>
                      <a:endParaRPr lang="ru-RU" sz="1400" b="0" i="0" u="none" strike="noStrike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7144" marR="7144" marT="9522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21</a:t>
                      </a:r>
                      <a:r>
                        <a:rPr lang="ru-RU" sz="1400" b="1" i="0" u="none" strike="noStrike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%</a:t>
                      </a:r>
                      <a:endParaRPr lang="ru-RU" sz="1400" b="1" i="0" u="none" strike="noStrike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7144" marR="7144" marT="9522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504060">
                <a:tc>
                  <a:txBody>
                    <a:bodyPr/>
                    <a:lstStyle/>
                    <a:p>
                      <a:pPr marL="144000" indent="0" algn="l" rtl="0" fontAlgn="ctr"/>
                      <a:r>
                        <a:rPr lang="ru-RU" sz="1400" b="0" i="0" u="none" strike="noStrike" dirty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Удельная аварийность </a:t>
                      </a:r>
                      <a:r>
                        <a:rPr lang="ru-RU" sz="1400" b="0" i="0" u="none" strike="noStrike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/>
                      </a:r>
                      <a:br>
                        <a:rPr lang="ru-RU" sz="1400" b="0" i="0" u="none" strike="noStrike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</a:br>
                      <a:r>
                        <a:rPr lang="ru-RU" sz="1400" b="0" i="0" u="none" strike="noStrike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на</a:t>
                      </a:r>
                      <a:r>
                        <a:rPr lang="ru-RU" sz="1400" b="0" i="0" u="none" strike="noStrike" baseline="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ru-RU" sz="1400" b="0" i="0" u="none" strike="noStrike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10</a:t>
                      </a:r>
                      <a:r>
                        <a:rPr lang="en-US" sz="1400" b="0" i="0" u="none" strike="noStrike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ru-RU" sz="1400" b="0" i="0" u="none" strike="noStrike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км/год</a:t>
                      </a:r>
                      <a:endParaRPr lang="ru-RU" sz="1400" b="0" i="0" u="none" strike="noStrike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457" marR="6457" marT="8607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4,89</a:t>
                      </a:r>
                      <a:endParaRPr lang="ru-RU" sz="1400" b="0" i="0" u="none" strike="noStrike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7144" marR="7144" marT="9522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2,9</a:t>
                      </a:r>
                      <a:endParaRPr lang="ru-RU" sz="1400" b="0" i="0" u="none" strike="noStrike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7144" marR="7144" marT="9522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i="0" u="none" strike="noStrike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40%</a:t>
                      </a:r>
                      <a:endParaRPr lang="ru-RU" sz="1400" b="1" i="0" u="none" strike="noStrike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7144" marR="7144" marT="9522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3" name="Прямоугольник 12"/>
          <p:cNvSpPr/>
          <p:nvPr/>
        </p:nvSpPr>
        <p:spPr>
          <a:xfrm>
            <a:off x="466974" y="1412206"/>
            <a:ext cx="1857388" cy="6399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ctr">
              <a:lnSpc>
                <a:spcPts val="1400"/>
              </a:lnSpc>
            </a:pPr>
            <a:r>
              <a:rPr lang="ru-RU" sz="1400" b="1" dirty="0" smtClean="0">
                <a:solidFill>
                  <a:prstClr val="whit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Характеристика</a:t>
            </a:r>
          </a:p>
          <a:p>
            <a:pPr algn="ctr" fontAlgn="ctr">
              <a:lnSpc>
                <a:spcPts val="1400"/>
              </a:lnSpc>
            </a:pPr>
            <a:r>
              <a:rPr lang="ru-RU" sz="1400" b="1" dirty="0" smtClean="0">
                <a:solidFill>
                  <a:prstClr val="whit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южных районов</a:t>
            </a:r>
          </a:p>
          <a:p>
            <a:pPr algn="ctr" fontAlgn="ctr">
              <a:lnSpc>
                <a:spcPts val="1400"/>
              </a:lnSpc>
            </a:pPr>
            <a:r>
              <a:rPr lang="ru-RU" sz="1400" b="1" dirty="0" smtClean="0">
                <a:solidFill>
                  <a:prstClr val="whit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города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466974" y="2074914"/>
            <a:ext cx="1857388" cy="2214578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66974" y="2146352"/>
            <a:ext cx="2005677" cy="213904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ctr"/>
            <a:r>
              <a:rPr lang="ru-RU" sz="900" dirty="0" smtClean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Население           1274 тыс. чел.</a:t>
            </a:r>
            <a:endParaRPr lang="en-US" sz="900" dirty="0" smtClean="0">
              <a:solidFill>
                <a:prstClr val="black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fontAlgn="ctr"/>
            <a:r>
              <a:rPr lang="ru-RU" sz="900" dirty="0" smtClean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Площадь территории</a:t>
            </a:r>
          </a:p>
          <a:p>
            <a:pPr fontAlgn="ctr"/>
            <a:r>
              <a:rPr lang="ru-RU" sz="900" dirty="0" smtClean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обслуживания    194,7 км</a:t>
            </a:r>
            <a:r>
              <a:rPr lang="ru-RU" sz="900" baseline="30000" dirty="0" smtClean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</a:t>
            </a:r>
            <a:endParaRPr lang="ru-RU" sz="900" dirty="0" smtClean="0">
              <a:solidFill>
                <a:prstClr val="black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fontAlgn="ctr"/>
            <a:r>
              <a:rPr lang="ru-RU" sz="900" dirty="0" smtClean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Среднесуточная </a:t>
            </a:r>
          </a:p>
          <a:p>
            <a:pPr fontAlgn="ctr"/>
            <a:r>
              <a:rPr lang="ru-RU" sz="900" dirty="0" smtClean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подача воды       496 тыс. м</a:t>
            </a:r>
            <a:r>
              <a:rPr lang="ru-RU" sz="900" baseline="30000" dirty="0" smtClean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3</a:t>
            </a:r>
            <a:r>
              <a:rPr lang="ru-RU" sz="900" dirty="0" smtClean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/</a:t>
            </a:r>
            <a:r>
              <a:rPr lang="ru-RU" sz="900" dirty="0" err="1" smtClean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сут</a:t>
            </a:r>
            <a:r>
              <a:rPr lang="ru-RU" sz="900" dirty="0" smtClean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 </a:t>
            </a:r>
          </a:p>
          <a:p>
            <a:pPr fontAlgn="ctr"/>
            <a:r>
              <a:rPr lang="ru-RU" sz="900" dirty="0" smtClean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Протяженность </a:t>
            </a:r>
          </a:p>
          <a:p>
            <a:pPr fontAlgn="ctr"/>
            <a:r>
              <a:rPr lang="ru-RU" sz="900" dirty="0" smtClean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сетей                     1686 км</a:t>
            </a:r>
          </a:p>
          <a:p>
            <a:pPr fontAlgn="ctr"/>
            <a:r>
              <a:rPr lang="ru-RU" sz="900" dirty="0" smtClean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Южная водопроводная</a:t>
            </a:r>
          </a:p>
          <a:p>
            <a:pPr fontAlgn="ctr"/>
            <a:r>
              <a:rPr lang="ru-RU" sz="900" dirty="0" smtClean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станция                1 шт.</a:t>
            </a:r>
            <a:r>
              <a:rPr lang="en-US" sz="900" dirty="0" smtClean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endParaRPr lang="ru-RU" sz="900" dirty="0" smtClean="0">
              <a:solidFill>
                <a:prstClr val="black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fontAlgn="ctr"/>
            <a:r>
              <a:rPr lang="ru-RU" sz="900" dirty="0" smtClean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Именные НС           6 шт.</a:t>
            </a:r>
          </a:p>
          <a:p>
            <a:pPr fontAlgn="ctr"/>
            <a:r>
              <a:rPr lang="ru-RU" sz="900" dirty="0" smtClean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ПНС                       </a:t>
            </a:r>
            <a:r>
              <a:rPr lang="en-US" sz="900" dirty="0" smtClean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45</a:t>
            </a:r>
            <a:r>
              <a:rPr lang="ru-RU" sz="900" dirty="0" smtClean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шт.</a:t>
            </a:r>
            <a:endParaRPr lang="en-US" sz="900" dirty="0" smtClean="0">
              <a:solidFill>
                <a:prstClr val="black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fontAlgn="ctr"/>
            <a:r>
              <a:rPr lang="ru-RU" sz="900" dirty="0" smtClean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Количество жилых </a:t>
            </a:r>
          </a:p>
          <a:p>
            <a:pPr fontAlgn="ctr"/>
            <a:r>
              <a:rPr lang="ru-RU" sz="900" dirty="0" smtClean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домов                   6498 шт.</a:t>
            </a:r>
          </a:p>
          <a:p>
            <a:endParaRPr lang="ru-RU" sz="1600" dirty="0">
              <a:solidFill>
                <a:prstClr val="black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1" name="Заголовок 16"/>
          <p:cNvSpPr txBox="1">
            <a:spLocks/>
          </p:cNvSpPr>
          <p:nvPr/>
        </p:nvSpPr>
        <p:spPr>
          <a:xfrm>
            <a:off x="1727953" y="67895"/>
            <a:ext cx="7060591" cy="651492"/>
          </a:xfrm>
          <a:prstGeom prst="rect">
            <a:avLst/>
          </a:prstGeom>
        </p:spPr>
        <p:txBody>
          <a:bodyPr vert="horz" lIns="91436" tIns="45718" rIns="91436" bIns="45718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800" b="1" dirty="0" smtClean="0">
                <a:solidFill>
                  <a:prstClr val="white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Создание системы управления водоснабжением </a:t>
            </a:r>
            <a:br>
              <a:rPr lang="ru-RU" sz="1800" b="1" dirty="0" smtClean="0">
                <a:solidFill>
                  <a:prstClr val="white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ru-RU" sz="1800" b="1" dirty="0" smtClean="0">
                <a:solidFill>
                  <a:prstClr val="white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в южных районах Санкт-Петербурга</a:t>
            </a:r>
            <a:endParaRPr lang="ru-RU" sz="1800" b="1" dirty="0">
              <a:solidFill>
                <a:prstClr val="white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17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6760644"/>
            <a:ext cx="9144000" cy="973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33139779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2863731967"/>
              </p:ext>
            </p:extLst>
          </p:nvPr>
        </p:nvGraphicFramePr>
        <p:xfrm>
          <a:off x="1623244" y="1541016"/>
          <a:ext cx="6045100" cy="512834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6444208" y="2132856"/>
            <a:ext cx="15841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>
            <a:off x="5940152" y="3501008"/>
            <a:ext cx="2952328" cy="0"/>
          </a:xfrm>
          <a:prstGeom prst="line">
            <a:avLst/>
          </a:prstGeom>
          <a:ln w="41275" cmpd="dbl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>
            <a:off x="6804248" y="5085184"/>
            <a:ext cx="2088232" cy="0"/>
          </a:xfrm>
          <a:prstGeom prst="line">
            <a:avLst/>
          </a:prstGeom>
          <a:ln w="41275" cmpd="dbl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7668344" y="6669360"/>
            <a:ext cx="1224136" cy="0"/>
          </a:xfrm>
          <a:prstGeom prst="line">
            <a:avLst/>
          </a:prstGeom>
          <a:ln w="41275" cmpd="dbl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Прямоугольник 8"/>
          <p:cNvSpPr/>
          <p:nvPr/>
        </p:nvSpPr>
        <p:spPr>
          <a:xfrm>
            <a:off x="5652120" y="1590692"/>
            <a:ext cx="3407501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2">
              <a:defRPr/>
            </a:pPr>
            <a:r>
              <a:rPr lang="ru-RU" sz="1100" b="1" dirty="0" smtClean="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174</a:t>
            </a:r>
            <a:r>
              <a:rPr lang="ru-RU" sz="1100" b="1" dirty="0" smtClean="0">
                <a:solidFill>
                  <a:srgbClr val="1F497D"/>
                </a:solidFill>
                <a:latin typeface="Tahoma" pitchFamily="34" charset="0"/>
                <a:cs typeface="Tahoma" pitchFamily="34" charset="0"/>
              </a:rPr>
              <a:t> точки ежедневного контроля </a:t>
            </a:r>
            <a:r>
              <a:rPr lang="ru-RU" sz="1100" b="1" dirty="0">
                <a:solidFill>
                  <a:srgbClr val="1F497D"/>
                </a:solidFill>
                <a:latin typeface="Tahoma" pitchFamily="34" charset="0"/>
                <a:cs typeface="Tahoma" pitchFamily="34" charset="0"/>
              </a:rPr>
              <a:t>качества питьевой воды</a:t>
            </a:r>
            <a:r>
              <a:rPr lang="en-US" sz="1100" b="1" dirty="0">
                <a:solidFill>
                  <a:srgbClr val="1F497D"/>
                </a:solidFill>
                <a:latin typeface="Tahoma" pitchFamily="34" charset="0"/>
                <a:cs typeface="Tahoma" pitchFamily="34" charset="0"/>
              </a:rPr>
              <a:t>:</a:t>
            </a:r>
          </a:p>
          <a:p>
            <a:pPr marL="0" lvl="2">
              <a:defRPr/>
            </a:pPr>
            <a:r>
              <a:rPr lang="en-US" sz="1100" b="1" dirty="0">
                <a:solidFill>
                  <a:srgbClr val="1F497D"/>
                </a:solidFill>
                <a:latin typeface="Tahoma" pitchFamily="34" charset="0"/>
                <a:cs typeface="Tahoma" pitchFamily="34" charset="0"/>
              </a:rPr>
              <a:t>-</a:t>
            </a:r>
            <a:r>
              <a:rPr lang="ru-RU" sz="1100" b="1" dirty="0">
                <a:solidFill>
                  <a:srgbClr val="1F497D"/>
                </a:solidFill>
                <a:latin typeface="Tahoma" pitchFamily="34" charset="0"/>
                <a:cs typeface="Tahoma" pitchFamily="34" charset="0"/>
              </a:rPr>
              <a:t>распределительная водопроводная сеть города</a:t>
            </a:r>
            <a:endParaRPr lang="en-US" sz="1100" b="1" dirty="0">
              <a:solidFill>
                <a:srgbClr val="1F497D"/>
              </a:solidFill>
              <a:latin typeface="Tahoma" pitchFamily="34" charset="0"/>
              <a:cs typeface="Tahoma" pitchFamily="34" charset="0"/>
            </a:endParaRPr>
          </a:p>
          <a:p>
            <a:pPr marL="0" lvl="2">
              <a:defRPr/>
            </a:pPr>
            <a:r>
              <a:rPr lang="en-US" sz="1100" b="1" dirty="0">
                <a:solidFill>
                  <a:srgbClr val="1F497D"/>
                </a:solidFill>
                <a:latin typeface="Tahoma" pitchFamily="34" charset="0"/>
                <a:cs typeface="Tahoma" pitchFamily="34" charset="0"/>
              </a:rPr>
              <a:t>-</a:t>
            </a:r>
            <a:r>
              <a:rPr lang="ru-RU" sz="1100" b="1" dirty="0" smtClean="0">
                <a:solidFill>
                  <a:srgbClr val="1F497D"/>
                </a:solidFill>
                <a:latin typeface="Tahoma" pitchFamily="34" charset="0"/>
                <a:cs typeface="Tahoma" pitchFamily="34" charset="0"/>
              </a:rPr>
              <a:t>выход с  </a:t>
            </a:r>
            <a:r>
              <a:rPr lang="ru-RU" sz="1100" b="1" dirty="0">
                <a:solidFill>
                  <a:srgbClr val="1F497D"/>
                </a:solidFill>
                <a:latin typeface="Tahoma" pitchFamily="34" charset="0"/>
                <a:cs typeface="Tahoma" pitchFamily="34" charset="0"/>
              </a:rPr>
              <a:t>водопроводных </a:t>
            </a:r>
            <a:r>
              <a:rPr lang="ru-RU" sz="1100" b="1" dirty="0" smtClean="0">
                <a:solidFill>
                  <a:srgbClr val="1F497D"/>
                </a:solidFill>
                <a:latin typeface="Tahoma" pitchFamily="34" charset="0"/>
                <a:cs typeface="Tahoma" pitchFamily="34" charset="0"/>
              </a:rPr>
              <a:t>станций</a:t>
            </a:r>
          </a:p>
          <a:p>
            <a:pPr marL="0" lvl="2">
              <a:defRPr/>
            </a:pPr>
            <a:r>
              <a:rPr lang="ru-RU" sz="1100" b="1" dirty="0" smtClean="0">
                <a:solidFill>
                  <a:srgbClr val="1F497D"/>
                </a:solidFill>
                <a:latin typeface="Tahoma" pitchFamily="34" charset="0"/>
                <a:cs typeface="Tahoma" pitchFamily="34" charset="0"/>
              </a:rPr>
              <a:t>340 точка ежемесячного контроля в распределительной сети города</a:t>
            </a:r>
          </a:p>
          <a:p>
            <a:pPr marL="0" lvl="2">
              <a:defRPr/>
            </a:pPr>
            <a:r>
              <a:rPr lang="ru-RU" sz="1100" b="1" dirty="0" smtClean="0">
                <a:solidFill>
                  <a:srgbClr val="1F497D"/>
                </a:solidFill>
                <a:latin typeface="Tahoma" pitchFamily="34" charset="0"/>
                <a:cs typeface="Tahoma" pitchFamily="34" charset="0"/>
              </a:rPr>
              <a:t>Объем контроля в 2015 году составил</a:t>
            </a:r>
            <a:endParaRPr lang="ru-RU" sz="1100" b="1" dirty="0">
              <a:solidFill>
                <a:srgbClr val="1F497D"/>
              </a:solidFill>
              <a:latin typeface="Tahoma" pitchFamily="34" charset="0"/>
              <a:cs typeface="Tahoma" pitchFamily="34" charset="0"/>
            </a:endParaRPr>
          </a:p>
          <a:p>
            <a:pPr marL="0" lvl="2">
              <a:defRPr/>
            </a:pPr>
            <a:r>
              <a:rPr lang="ru-RU" sz="1100" b="1" dirty="0" smtClean="0">
                <a:latin typeface="Tahoma" pitchFamily="34" charset="0"/>
                <a:cs typeface="Tahoma" pitchFamily="34" charset="0"/>
              </a:rPr>
              <a:t>30 118 проб (около 300  000 определений ) </a:t>
            </a:r>
            <a:endParaRPr lang="ru-RU" sz="1100" b="1" dirty="0">
              <a:latin typeface="Tahoma" pitchFamily="34" charset="0"/>
              <a:cs typeface="Tahoma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7308304" y="5373216"/>
            <a:ext cx="172819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3590"/>
            <a:r>
              <a:rPr lang="ru-RU" sz="1100" b="1" dirty="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350</a:t>
            </a:r>
            <a:r>
              <a:rPr lang="ru-RU" sz="1100" b="1" dirty="0">
                <a:solidFill>
                  <a:srgbClr val="1F497D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sz="1100" b="1" dirty="0" smtClean="0">
                <a:solidFill>
                  <a:srgbClr val="1F497D"/>
                </a:solidFill>
                <a:latin typeface="Tahoma" pitchFamily="34" charset="0"/>
                <a:cs typeface="Tahoma" pitchFamily="34" charset="0"/>
              </a:rPr>
              <a:t>приборов</a:t>
            </a:r>
          </a:p>
          <a:p>
            <a:pPr defTabSz="913590"/>
            <a:r>
              <a:rPr lang="en-US" sz="1100" b="1" dirty="0" smtClean="0">
                <a:solidFill>
                  <a:srgbClr val="1F497D"/>
                </a:solidFill>
                <a:latin typeface="Tahoma" pitchFamily="34" charset="0"/>
                <a:cs typeface="Tahoma" pitchFamily="34" charset="0"/>
              </a:rPr>
              <a:t>on-line </a:t>
            </a:r>
            <a:r>
              <a:rPr lang="ru-RU" sz="1100" b="1" dirty="0" smtClean="0">
                <a:solidFill>
                  <a:srgbClr val="1F497D"/>
                </a:solidFill>
                <a:latin typeface="Tahoma" pitchFamily="34" charset="0"/>
                <a:cs typeface="Tahoma" pitchFamily="34" charset="0"/>
              </a:rPr>
              <a:t>контроля</a:t>
            </a:r>
          </a:p>
          <a:p>
            <a:pPr defTabSz="913590"/>
            <a:r>
              <a:rPr lang="ru-RU" sz="1100" b="1" dirty="0" smtClean="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6</a:t>
            </a:r>
            <a:r>
              <a:rPr lang="ru-RU" sz="1100" b="1" dirty="0">
                <a:solidFill>
                  <a:srgbClr val="1F497D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sz="1100" b="1" dirty="0" smtClean="0">
                <a:solidFill>
                  <a:srgbClr val="1F497D"/>
                </a:solidFill>
                <a:latin typeface="Tahoma" pitchFamily="34" charset="0"/>
                <a:cs typeface="Tahoma" pitchFamily="34" charset="0"/>
              </a:rPr>
              <a:t>станций  </a:t>
            </a:r>
            <a:r>
              <a:rPr lang="ru-RU" sz="1100" b="1" dirty="0">
                <a:solidFill>
                  <a:srgbClr val="1F497D"/>
                </a:solidFill>
                <a:latin typeface="Tahoma" pitchFamily="34" charset="0"/>
                <a:cs typeface="Tahoma" pitchFamily="34" charset="0"/>
              </a:rPr>
              <a:t>биомониторинга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2339752" y="890136"/>
            <a:ext cx="620752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b="1" kern="0" dirty="0">
                <a:solidFill>
                  <a:srgbClr val="4F81BD">
                    <a:lumMod val="75000"/>
                  </a:srgb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Система контроля качества воды охватывает все уровни производства и транспортировки питьевой воды, что гарантирует безопасность питьевой воды в Санкт-Петербурге</a:t>
            </a:r>
          </a:p>
        </p:txBody>
      </p:sp>
      <p:sp>
        <p:nvSpPr>
          <p:cNvPr id="12" name="Стрелка вверх 11"/>
          <p:cNvSpPr/>
          <p:nvPr/>
        </p:nvSpPr>
        <p:spPr>
          <a:xfrm rot="10800000">
            <a:off x="1345781" y="4080770"/>
            <a:ext cx="131605" cy="279302"/>
          </a:xfrm>
          <a:prstGeom prst="upArrow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pic>
        <p:nvPicPr>
          <p:cNvPr id="13" name="Picture 4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8191" y="952594"/>
            <a:ext cx="1809553" cy="8922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Прямоугольник 13"/>
          <p:cNvSpPr/>
          <p:nvPr/>
        </p:nvSpPr>
        <p:spPr>
          <a:xfrm>
            <a:off x="475586" y="1359859"/>
            <a:ext cx="180955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2" algn="ctr"/>
            <a:r>
              <a:rPr lang="ru-RU" sz="1200" b="1" dirty="0">
                <a:solidFill>
                  <a:prstClr val="white"/>
                </a:solidFill>
                <a:latin typeface="Tahoma" pitchFamily="34" charset="0"/>
                <a:cs typeface="Tahoma" pitchFamily="34" charset="0"/>
              </a:rPr>
              <a:t>Управление </a:t>
            </a:r>
            <a:r>
              <a:rPr lang="ru-RU" sz="1200" b="1" dirty="0" err="1">
                <a:solidFill>
                  <a:prstClr val="white"/>
                </a:solidFill>
                <a:latin typeface="Tahoma" pitchFamily="34" charset="0"/>
                <a:cs typeface="Tahoma" pitchFamily="34" charset="0"/>
              </a:rPr>
              <a:t>Роспотребнадзора</a:t>
            </a:r>
            <a:endParaRPr lang="ru-RU" sz="1200" dirty="0">
              <a:solidFill>
                <a:prstClr val="white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69640" y="4347732"/>
            <a:ext cx="2295020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b="1" dirty="0" smtClean="0">
                <a:solidFill>
                  <a:schemeClr val="accent1">
                    <a:lumMod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Информация о качестве передается в оперативно-диспетчерскую службу</a:t>
            </a:r>
            <a:endParaRPr lang="ru-RU" sz="1100" b="1" dirty="0">
              <a:solidFill>
                <a:schemeClr val="accent1">
                  <a:lumMod val="75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6" name="Стрелка вверх 15"/>
          <p:cNvSpPr/>
          <p:nvPr/>
        </p:nvSpPr>
        <p:spPr>
          <a:xfrm rot="10800000" flipV="1">
            <a:off x="1264376" y="1844825"/>
            <a:ext cx="136711" cy="223057"/>
          </a:xfrm>
          <a:prstGeom prst="upArrow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7" name="Line 37"/>
          <p:cNvSpPr>
            <a:spLocks noChangeShapeType="1"/>
          </p:cNvSpPr>
          <p:nvPr/>
        </p:nvSpPr>
        <p:spPr bwMode="auto">
          <a:xfrm flipH="1">
            <a:off x="1043608" y="2994844"/>
            <a:ext cx="289124" cy="218281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8" name="Rectangle 20"/>
          <p:cNvSpPr>
            <a:spLocks noChangeArrowheads="1"/>
          </p:cNvSpPr>
          <p:nvPr/>
        </p:nvSpPr>
        <p:spPr bwMode="auto">
          <a:xfrm>
            <a:off x="449041" y="2062442"/>
            <a:ext cx="1862645" cy="878239"/>
          </a:xfrm>
          <a:prstGeom prst="rect">
            <a:avLst/>
          </a:prstGeom>
          <a:solidFill>
            <a:srgbClr val="CC99FF"/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lIns="0" tIns="0" rIns="0" bIns="0"/>
          <a:lstStyle>
            <a:lvl1pPr defTabSz="893763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893763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893763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893763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893763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8937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8937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8937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8937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endParaRPr lang="ru-RU" altLang="ru-RU" sz="1100" b="1" dirty="0" smtClean="0">
              <a:cs typeface="Arial" charset="0"/>
            </a:endParaRPr>
          </a:p>
          <a:p>
            <a:pPr algn="ctr"/>
            <a:r>
              <a:rPr lang="ru-RU" altLang="ru-RU" sz="1100" b="1" dirty="0" smtClean="0">
                <a:cs typeface="Arial" charset="0"/>
              </a:rPr>
              <a:t>Единая </a:t>
            </a:r>
            <a:r>
              <a:rPr lang="ru-RU" altLang="ru-RU" sz="1100" b="1" dirty="0">
                <a:cs typeface="Arial" charset="0"/>
              </a:rPr>
              <a:t>база аналитических данных </a:t>
            </a:r>
            <a:r>
              <a:rPr lang="ru-RU" altLang="ru-RU" sz="1100" b="1" dirty="0" smtClean="0">
                <a:cs typeface="Arial" charset="0"/>
              </a:rPr>
              <a:t>качества воды</a:t>
            </a:r>
            <a:endParaRPr lang="ru-RU" altLang="ru-RU" sz="1100" b="1" dirty="0"/>
          </a:p>
          <a:p>
            <a:pPr algn="ctr"/>
            <a:endParaRPr lang="ru-RU" altLang="ru-RU" sz="1100" b="1" dirty="0">
              <a:cs typeface="Arial" charset="0"/>
            </a:endParaRPr>
          </a:p>
        </p:txBody>
      </p:sp>
      <p:graphicFrame>
        <p:nvGraphicFramePr>
          <p:cNvPr id="19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36022848"/>
              </p:ext>
            </p:extLst>
          </p:nvPr>
        </p:nvGraphicFramePr>
        <p:xfrm>
          <a:off x="458191" y="3234264"/>
          <a:ext cx="855703" cy="95681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6" name="Bitmap Image" r:id="rId9" imgW="6609524" imgH="8171429" progId="Paint.Picture">
                  <p:embed/>
                </p:oleObj>
              </mc:Choice>
              <mc:Fallback>
                <p:oleObj name="Bitmap Image" r:id="rId9" imgW="6609524" imgH="8171429" progId="Paint.Picture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8191" y="3234264"/>
                        <a:ext cx="855703" cy="956815"/>
                      </a:xfrm>
                      <a:prstGeom prst="rect">
                        <a:avLst/>
                      </a:prstGeom>
                      <a:noFill/>
                      <a:ln w="158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  <a:effectLst/>
                      <a:extLst/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0" name="Picture 22" descr="алерт2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1417" y="3206519"/>
            <a:ext cx="848252" cy="1013902"/>
          </a:xfrm>
          <a:prstGeom prst="rect">
            <a:avLst/>
          </a:prstGeom>
          <a:noFill/>
          <a:ln w="1905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Line 39"/>
          <p:cNvSpPr>
            <a:spLocks noChangeShapeType="1"/>
          </p:cNvSpPr>
          <p:nvPr/>
        </p:nvSpPr>
        <p:spPr bwMode="auto">
          <a:xfrm>
            <a:off x="1474019" y="3002781"/>
            <a:ext cx="289669" cy="210344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pic>
        <p:nvPicPr>
          <p:cNvPr id="22" name="Picture 11"/>
          <p:cNvPicPr>
            <a:picLocks noChangeAspect="1" noChangeArrowheads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29" t="50000" r="80003" b="33667"/>
          <a:stretch/>
        </p:blipFill>
        <p:spPr bwMode="auto">
          <a:xfrm>
            <a:off x="323528" y="4947896"/>
            <a:ext cx="1335810" cy="7547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23" name="Прямая со стрелкой 22"/>
          <p:cNvCxnSpPr/>
          <p:nvPr/>
        </p:nvCxnSpPr>
        <p:spPr>
          <a:xfrm flipH="1">
            <a:off x="2428107" y="2502188"/>
            <a:ext cx="1495821" cy="0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 стрелкой 23"/>
          <p:cNvCxnSpPr/>
          <p:nvPr/>
        </p:nvCxnSpPr>
        <p:spPr>
          <a:xfrm flipH="1">
            <a:off x="2400276" y="3985280"/>
            <a:ext cx="775741" cy="0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5" name="Picture 14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494" y="5652695"/>
            <a:ext cx="1550194" cy="1069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6" name="Заголовок 1"/>
          <p:cNvSpPr txBox="1">
            <a:spLocks/>
          </p:cNvSpPr>
          <p:nvPr/>
        </p:nvSpPr>
        <p:spPr bwMode="auto">
          <a:xfrm>
            <a:off x="1984076" y="-25653"/>
            <a:ext cx="6876256" cy="9087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fontAlgn="auto" hangingPunct="1">
              <a:spcAft>
                <a:spcPts val="0"/>
              </a:spcAft>
              <a:defRPr/>
            </a:pPr>
            <a:r>
              <a:rPr lang="ru-RU" sz="2000" b="1" dirty="0" smtClean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Система контроля качества воды в системе водоснабжения Санкт-Петербурга</a:t>
            </a:r>
          </a:p>
        </p:txBody>
      </p:sp>
    </p:spTree>
    <p:extLst>
      <p:ext uri="{BB962C8B-B14F-4D97-AF65-F5344CB8AC3E}">
        <p14:creationId xmlns:p14="http://schemas.microsoft.com/office/powerpoint/2010/main" val="36149017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4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615</TotalTime>
  <Words>1374</Words>
  <Application>Microsoft Office PowerPoint</Application>
  <PresentationFormat>Экран (4:3)</PresentationFormat>
  <Paragraphs>287</Paragraphs>
  <Slides>14</Slides>
  <Notes>3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2</vt:i4>
      </vt:variant>
      <vt:variant>
        <vt:lpstr>Заголовки слайдов</vt:lpstr>
      </vt:variant>
      <vt:variant>
        <vt:i4>14</vt:i4>
      </vt:variant>
    </vt:vector>
  </HeadingPairs>
  <TitlesOfParts>
    <vt:vector size="23" baseType="lpstr">
      <vt:lpstr>Arial</vt:lpstr>
      <vt:lpstr>Calibri</vt:lpstr>
      <vt:lpstr>Tahoma</vt:lpstr>
      <vt:lpstr>Times New Roman</vt:lpstr>
      <vt:lpstr>Verdana</vt:lpstr>
      <vt:lpstr>Wingdings</vt:lpstr>
      <vt:lpstr>14_Тема Office</vt:lpstr>
      <vt:lpstr>Документ</vt:lpstr>
      <vt:lpstr>Bitmap Image</vt:lpstr>
      <vt:lpstr>Презентация PowerPoint</vt:lpstr>
      <vt:lpstr>Презентация PowerPoint</vt:lpstr>
      <vt:lpstr>Системы водоснабжения и водоотведения Санкт-Петербурга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ГУП «Водоканал Санкт-Петербурга»</dc:title>
  <dc:creator>Тимофеева Наталья Юрьевна</dc:creator>
  <cp:lastModifiedBy>Ковжаровская Ирина Борисовна</cp:lastModifiedBy>
  <cp:revision>43</cp:revision>
  <cp:lastPrinted>2016-03-21T13:37:59Z</cp:lastPrinted>
  <dcterms:created xsi:type="dcterms:W3CDTF">2016-03-18T11:53:26Z</dcterms:created>
  <dcterms:modified xsi:type="dcterms:W3CDTF">2016-03-21T13:39:35Z</dcterms:modified>
</cp:coreProperties>
</file>