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</p:sldIdLst>
  <p:sldSz cx="9144000" cy="6858000" type="screen4x3"/>
  <p:notesSz cx="7102475" cy="1023302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>
    <p:restoredLeft sz="15621"/>
    <p:restoredTop sz="94675"/>
  </p:normalViewPr>
  <p:slideViewPr>
    <p:cSldViewPr snapToGrid="0">
      <p:cViewPr varScale="1">
        <p:scale>
          <a:sx n="106" d="100"/>
          <a:sy n="106" d="100"/>
        </p:scale>
        <p:origin x="504" y="1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77739" cy="51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4023092" y="0"/>
            <a:ext cx="3077739" cy="513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7" name="Google Shape;167;p10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10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11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Избушка Бабы Яги по волшебным словам поворачивается к людям передом, а к ле</a:t>
            </a:r>
            <a:r>
              <a:rPr lang="ru-RU" sz="1300">
                <a:solidFill>
                  <a:srgbClr val="002060"/>
                </a:solidFill>
              </a:rPr>
              <a:t>с</a:t>
            </a: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у задом.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Вместе с домиком Лешего и Мишкином домом - эти объекты построены по всем канонам сказочного строительства.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Актеры в образах Бабы Яги и Лешего проводят традиционные игры и эстафеты с гостями.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 Мишкином доме проходит мастер-класс по резьбе по дереву от Ивана Брылунова – мастера по деревянной скульптуре.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3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Босоногий  парк – место, где можно снять обувь и побегать босиком по разным поверхностям: гальке, траве, песку, коре и шишкам. Это не только приятная, но и полезная процедура.</a:t>
            </a:r>
            <a:endParaRPr sz="13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11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58547127e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3" name="Google Shape;193;g58547127ea_0_0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g58547127ea_0_0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86857dd13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800" cy="345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g586857dd13_0_23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g586857dd13_0_23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8547127ea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800" cy="345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g58547127ea_0_107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7" name="Google Shape;247;g58547127ea_0_107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3" name="Google Shape;253;p18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8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93" name="Google Shape;93;p2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p3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p5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5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6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586857dd1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800" cy="34527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g586857dd13_0_0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2000" cy="402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g586857dd13_0_0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00" cy="5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6" name="Google Shape;136;p7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7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5" name="Google Shape;145;p8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/>
          </a:p>
        </p:txBody>
      </p:sp>
      <p:sp>
        <p:nvSpPr>
          <p:cNvPr id="146" name="Google Shape;146;p8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28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6" name="Google Shape;156;p9:notes"/>
          <p:cNvSpPr txBox="1">
            <a:spLocks noGrp="1"/>
          </p:cNvSpPr>
          <p:nvPr>
            <p:ph type="body" idx="1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Подворье Бабушки Нины представляет собой группу построек соответствующую быту жителей Урала начала ХХ века.  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Здесь можно познакомиться с традициями ведения хозяйства, посетить жилую избу с красным углом, полатями, большим столом с самоваром. 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Подворье располагается крестьянский животный двор: корова, лошадь, козы, барашки, свиньи, косули, ослики, курочки.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3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Дом Данилы-Мастера создан совместно с домом-музеем Бажова в Екатеринбурге. В программу включен кукольный спектакль, рассказ о самоцветах, осмотр их коллекции и мастер-класс по изготовлению сувенира.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3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Пещере Хозяйки Медной горы, проводится интерактивная программа с актером на 20 минут. Гостям нужно проявить смекалку и знания Урала.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3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400"/>
              <a:buFont typeface="Calibri"/>
              <a:buNone/>
            </a:pPr>
            <a:r>
              <a:rPr lang="ru-RU" sz="13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Теремной дворец  - это уникальный авторский объект в котором живет Урал Мороз со своей семьей. Здесь находятся его жилые комнаты, кабинет, тронный зал, игровые комнаты и комнаты для мастер-классов. Весной и летом Урал Мороз передает управление Теремным дворцом и уральской погодой,  супруге - Весне Красне.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9:notes"/>
          <p:cNvSpPr txBox="1">
            <a:spLocks noGrp="1"/>
          </p:cNvSpPr>
          <p:nvPr>
            <p:ph type="sldNum" idx="12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9050" tIns="49525" rIns="99050" bIns="49525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Calibri"/>
              <a:buNone/>
            </a:pPr>
            <a:fld id="{00000000-1234-1234-1234-123412341234}" type="slidenum">
              <a:rPr lang="ru-RU"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3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вертикальный текст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4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Вертикальный заголовок и текст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объект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Font typeface="Arial"/>
              <a:buNone/>
              <a:defRPr sz="15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Font typeface="Arial"/>
              <a:buNone/>
              <a:defRPr sz="135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Два объекта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Сравнение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457200" marR="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None/>
              <a:defRPr sz="135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олько заголовок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 слайд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Font typeface="Arial"/>
              <a:buNone/>
              <a:defRPr sz="7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 amt="35000"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Font typeface="Arial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900"/>
              <a:buFont typeface="Calibri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Relationship Id="rId6" Type="http://schemas.openxmlformats.org/officeDocument/2006/relationships/image" Target="../media/image23.jpg"/><Relationship Id="rId7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4" Type="http://schemas.openxmlformats.org/officeDocument/2006/relationships/image" Target="../media/image28.jpg"/><Relationship Id="rId5" Type="http://schemas.openxmlformats.org/officeDocument/2006/relationships/image" Target="../media/image29.jpg"/><Relationship Id="rId6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AoWaYb1Lnlg" TargetMode="External"/><Relationship Id="rId4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3"/>
          <p:cNvPicPr preferRelativeResize="0"/>
          <p:nvPr/>
        </p:nvPicPr>
        <p:blipFill rotWithShape="1">
          <a:blip r:embed="rId3">
            <a:alphaModFix/>
          </a:blip>
          <a:srcRect l="6047" r="6047"/>
          <a:stretch/>
        </p:blipFill>
        <p:spPr>
          <a:xfrm>
            <a:off x="1691680" y="1412776"/>
            <a:ext cx="5681472" cy="1514856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179512" y="3212976"/>
            <a:ext cx="8712968" cy="936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2400"/>
              <a:buFont typeface="Calibri"/>
              <a:buNone/>
            </a:pPr>
            <a:r>
              <a:rPr lang="ru-RU" sz="3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Загородный </a:t>
            </a:r>
            <a:endParaRPr/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2400"/>
              <a:buFont typeface="Calibri"/>
              <a:buNone/>
            </a:pPr>
            <a:r>
              <a:rPr lang="ru-RU" sz="3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культурно-развлекательный центр </a:t>
            </a:r>
            <a:endParaRPr sz="36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 txBox="1">
            <a:spLocks noGrp="1"/>
          </p:cNvSpPr>
          <p:nvPr>
            <p:ph type="title"/>
          </p:nvPr>
        </p:nvSpPr>
        <p:spPr>
          <a:xfrm>
            <a:off x="683568" y="549472"/>
            <a:ext cx="8311200" cy="50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22"/>
          <p:cNvSpPr txBox="1"/>
          <p:nvPr/>
        </p:nvSpPr>
        <p:spPr>
          <a:xfrm>
            <a:off x="1569664" y="695829"/>
            <a:ext cx="6120600" cy="3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Дом Данилы-Мастера</a:t>
            </a:r>
            <a:endParaRPr sz="28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2" name="Google Shape;172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16016" y="3861048"/>
            <a:ext cx="3816424" cy="2520280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73" name="Google Shape;173;p22" descr="yk-BbIb-obA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560" y="3861047"/>
            <a:ext cx="3781897" cy="2520281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74" name="Google Shape;174;p22"/>
          <p:cNvSpPr/>
          <p:nvPr/>
        </p:nvSpPr>
        <p:spPr>
          <a:xfrm>
            <a:off x="323528" y="1124744"/>
            <a:ext cx="849694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Интерьер дома создан совместно с Домом-музеем П.П. Бажова. Вместимость 40 мест. В доме есть театр-вертеп, сундук с уральскими самоцветами и девичья светёлка.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Идеально подойдет для мастер-классов, интеллектуальных игр, квестов и переговоров. Кукольный театр можно использовать для интерактивной презентации. 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Доме Данилы-Мастера чувствуется русская основательность и сила уральского духа!</a:t>
            </a:r>
            <a:endParaRPr/>
          </a:p>
        </p:txBody>
      </p:sp>
      <p:sp>
        <p:nvSpPr>
          <p:cNvPr id="175" name="Google Shape;175;p22"/>
          <p:cNvSpPr txBox="1"/>
          <p:nvPr/>
        </p:nvSpPr>
        <p:spPr>
          <a:xfrm>
            <a:off x="323528" y="2420888"/>
            <a:ext cx="8568952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Noto Sans Symbols"/>
              <a:buChar char="✔"/>
            </a:pPr>
            <a:r>
              <a:rPr lang="ru-RU" sz="16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Созданы 3 разных сценария,  10 мастер-классов,  викторины по сказам  П.П. Бажова,  уральской  культуре и истории для гостей разного возраста.</a:t>
            </a:r>
            <a:endParaRPr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3"/>
          <p:cNvSpPr/>
          <p:nvPr/>
        </p:nvSpPr>
        <p:spPr>
          <a:xfrm>
            <a:off x="899592" y="3356992"/>
            <a:ext cx="33333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Избушка Бабы-Яги</a:t>
            </a:r>
            <a:endParaRPr sz="16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2" name="Google Shape;182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3608" y="1154720"/>
            <a:ext cx="3152402" cy="2100287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3" name="Google Shape;183;p23"/>
          <p:cNvSpPr/>
          <p:nvPr/>
        </p:nvSpPr>
        <p:spPr>
          <a:xfrm>
            <a:off x="5004048" y="3284984"/>
            <a:ext cx="3087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Домик</a:t>
            </a:r>
            <a:r>
              <a:rPr lang="ru-RU" sz="20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1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Лешего</a:t>
            </a:r>
            <a:endParaRPr sz="20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23" descr="D:\Парк Сказов\презентация парка\леший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004048" y="1174598"/>
            <a:ext cx="3092262" cy="2061508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5" name="Google Shape;185;p23"/>
          <p:cNvSpPr/>
          <p:nvPr/>
        </p:nvSpPr>
        <p:spPr>
          <a:xfrm>
            <a:off x="899592" y="6021288"/>
            <a:ext cx="3407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Пещера Хозяйки Медной Горы</a:t>
            </a:r>
            <a:endParaRPr sz="20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23"/>
          <p:cNvSpPr/>
          <p:nvPr/>
        </p:nvSpPr>
        <p:spPr>
          <a:xfrm>
            <a:off x="5076056" y="6021288"/>
            <a:ext cx="3020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Домик Водяного</a:t>
            </a:r>
            <a:endParaRPr sz="20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7" name="Google Shape;187;p2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50366" y="3717032"/>
            <a:ext cx="3003708" cy="2252781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88" name="Google Shape;188;p23"/>
          <p:cNvSpPr txBox="1"/>
          <p:nvPr/>
        </p:nvSpPr>
        <p:spPr>
          <a:xfrm>
            <a:off x="1860485" y="633746"/>
            <a:ext cx="5502841" cy="36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Сказочные </a:t>
            </a:r>
            <a:r>
              <a:rPr lang="ru-RU" sz="2800" b="1" i="0" u="none" strike="noStrike" cap="none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объекты </a:t>
            </a:r>
            <a:r>
              <a:rPr lang="ru-RU" sz="2800" b="1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Парка Сказов</a:t>
            </a:r>
            <a:endParaRPr sz="2800" b="1" i="0" u="none" strike="noStrike" cap="none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9" name="Google Shape;189;p23" descr="Хозяйка Медной горы со шкатулкой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43608" y="3717032"/>
            <a:ext cx="3168352" cy="2232248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90" name="Google Shape;190;p2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932040" y="3717032"/>
            <a:ext cx="3194042" cy="2251110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4"/>
          <p:cNvSpPr txBox="1">
            <a:spLocks noGrp="1"/>
          </p:cNvSpPr>
          <p:nvPr>
            <p:ph type="title"/>
          </p:nvPr>
        </p:nvSpPr>
        <p:spPr>
          <a:xfrm>
            <a:off x="395536" y="548680"/>
            <a:ext cx="83529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Ресторан </a:t>
            </a:r>
            <a:r>
              <a:rPr lang="ru-RU" sz="2800" b="1" dirty="0">
                <a:solidFill>
                  <a:srgbClr val="002060"/>
                </a:solidFill>
              </a:rPr>
              <a:t>“Ряба”</a:t>
            </a:r>
            <a:endParaRPr dirty="0"/>
          </a:p>
        </p:txBody>
      </p:sp>
      <p:sp>
        <p:nvSpPr>
          <p:cNvPr id="197" name="Google Shape;197;p24"/>
          <p:cNvSpPr/>
          <p:nvPr/>
        </p:nvSpPr>
        <p:spPr>
          <a:xfrm>
            <a:off x="250575" y="1389221"/>
            <a:ext cx="4032300" cy="34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Ресторан Ряба на 150 </a:t>
            </a: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мест</a:t>
            </a: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1 </a:t>
            </a: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очередь открылась 15 декабря 2017 года на 40 </a:t>
            </a: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мест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2 </a:t>
            </a: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очередь открылась 1 декабря 2018 года на 50 </a:t>
            </a: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мест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lang="ru-RU" sz="1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3 </a:t>
            </a:r>
            <a:r>
              <a:rPr lang="ru-RU" sz="1800" b="1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очередь открылась этой весной на 60 </a:t>
            </a:r>
            <a:r>
              <a:rPr lang="ru-RU" sz="1800" b="1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мест</a:t>
            </a:r>
            <a:endParaRPr sz="1800" b="1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98" name="Google Shape;19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6225" y="4213130"/>
            <a:ext cx="4195350" cy="20188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87325" y="1389226"/>
            <a:ext cx="3524250" cy="2390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"/>
          <p:cNvSpPr txBox="1">
            <a:spLocks noGrp="1"/>
          </p:cNvSpPr>
          <p:nvPr>
            <p:ph type="title"/>
          </p:nvPr>
        </p:nvSpPr>
        <p:spPr>
          <a:xfrm>
            <a:off x="395536" y="548680"/>
            <a:ext cx="8352900" cy="72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ru-RU" sz="2800" b="1">
                <a:solidFill>
                  <a:srgbClr val="002060"/>
                </a:solidFill>
              </a:rPr>
              <a:t>Ресторан “Ряба” </a:t>
            </a:r>
            <a:endParaRPr/>
          </a:p>
        </p:txBody>
      </p:sp>
      <p:pic>
        <p:nvPicPr>
          <p:cNvPr id="206" name="Google Shape;206;p25" descr="https://pp.userapi.com/c845323/v845323403/145559/2skDUvndSmc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88024" y="1409745"/>
            <a:ext cx="3600400" cy="2401750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07" name="Google Shape;207;p2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11249" y="4147507"/>
            <a:ext cx="3600400" cy="2398767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08" name="Google Shape;208;p25"/>
          <p:cNvSpPr/>
          <p:nvPr/>
        </p:nvSpPr>
        <p:spPr>
          <a:xfrm>
            <a:off x="611560" y="1124744"/>
            <a:ext cx="2672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SzPts val="1800"/>
              <a:buFont typeface="Calibri"/>
              <a:buNone/>
            </a:pPr>
            <a:endParaRPr/>
          </a:p>
        </p:txBody>
      </p:sp>
      <p:pic>
        <p:nvPicPr>
          <p:cNvPr id="209" name="Google Shape;209;p2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11549" y="1412776"/>
            <a:ext cx="3599813" cy="2395675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210" name="Google Shape;210;p25" descr="https://pp.userapi.com/c845323/v845323403/145559/2skDUvndSmc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4788324" y="4149055"/>
            <a:ext cx="3599808" cy="2395672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9" name="Google Shape;249;p29" descr="Промо-видео о парке" title="Посмотреть Парк Сказов!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8200" y="1999625"/>
            <a:ext cx="45720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50" name="Google Shape;250;p29"/>
          <p:cNvSpPr txBox="1"/>
          <p:nvPr/>
        </p:nvSpPr>
        <p:spPr>
          <a:xfrm>
            <a:off x="479550" y="982825"/>
            <a:ext cx="8184900" cy="66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Парк Сказов - место притяжения!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30"/>
          <p:cNvSpPr/>
          <p:nvPr/>
        </p:nvSpPr>
        <p:spPr>
          <a:xfrm>
            <a:off x="971600" y="620688"/>
            <a:ext cx="7272808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Добро пожаловать</a:t>
            </a:r>
            <a:r>
              <a:rPr lang="ru-RU" sz="2400" b="1" i="0" u="none" strike="noStrike" cap="none">
                <a:solidFill>
                  <a:srgbClr val="0C0C0C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Парк Сказов!</a:t>
            </a:r>
            <a:endParaRPr/>
          </a:p>
        </p:txBody>
      </p:sp>
      <p:sp>
        <p:nvSpPr>
          <p:cNvPr id="257" name="Google Shape;257;p30"/>
          <p:cNvSpPr txBox="1"/>
          <p:nvPr/>
        </p:nvSpPr>
        <p:spPr>
          <a:xfrm>
            <a:off x="1259632" y="5630224"/>
            <a:ext cx="6552727" cy="607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Арамиль, ул. Парк Сказов, 1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(343) 372-06-03</a:t>
            </a:r>
            <a:endParaRPr/>
          </a:p>
        </p:txBody>
      </p:sp>
      <p:pic>
        <p:nvPicPr>
          <p:cNvPr id="258" name="Google Shape;258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31640" y="1124744"/>
            <a:ext cx="6408906" cy="4530824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259632" y="1916832"/>
            <a:ext cx="6926577" cy="4536504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6" name="Google Shape;96;p14"/>
          <p:cNvSpPr/>
          <p:nvPr/>
        </p:nvSpPr>
        <p:spPr>
          <a:xfrm>
            <a:off x="323528" y="980728"/>
            <a:ext cx="8640960" cy="830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Парк Сказов расположился на большой живописной поляне между извилистой рекой и сосновым бором. 16 га нашей территории позволяет реализовать мероприятия любого уровня и масштаба.</a:t>
            </a: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title"/>
          </p:nvPr>
        </p:nvSpPr>
        <p:spPr>
          <a:xfrm>
            <a:off x="611560" y="620688"/>
            <a:ext cx="7959116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24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Территория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6578" y="3789049"/>
            <a:ext cx="3987124" cy="2658602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4" name="Google Shape;104;p15" descr="IMG_2756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16016" y="3789040"/>
            <a:ext cx="3990393" cy="2658600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5" name="Google Shape;105;p15"/>
          <p:cNvSpPr/>
          <p:nvPr/>
        </p:nvSpPr>
        <p:spPr>
          <a:xfrm>
            <a:off x="467544" y="980728"/>
            <a:ext cx="8208912" cy="25545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Парк Сказов хранит уральские традиции гостеприимства, историю и культуру родного края. Поэтому у нас душевно, тепло и уютно! Так, что не хочется уезжать!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endParaRPr sz="1600" b="0" i="0" u="none" strike="noStrike" cap="none">
              <a:solidFill>
                <a:srgbClr val="00206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None/>
            </a:pPr>
            <a:r>
              <a:rPr lang="ru-RU" sz="1600" b="1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Гостей привлекает:</a:t>
            </a:r>
            <a:endParaRPr/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●"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Уральский фольклорный стиль парка в сочетании с современной инфраструктурой;</a:t>
            </a:r>
            <a:endParaRPr/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●"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Природный ландшафт;</a:t>
            </a:r>
            <a:endParaRPr/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●"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Наличие уличных локаций и теплых </a:t>
            </a:r>
            <a:r>
              <a:rPr lang="ru-RU" sz="1600">
                <a:solidFill>
                  <a:srgbClr val="002060"/>
                </a:solidFill>
              </a:rPr>
              <a:t>тематических </a:t>
            </a: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объектов </a:t>
            </a:r>
            <a:r>
              <a:rPr lang="ru-RU" sz="1600">
                <a:solidFill>
                  <a:srgbClr val="002060"/>
                </a:solidFill>
              </a:rPr>
              <a:t>создают независимость</a:t>
            </a: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от погоды;</a:t>
            </a:r>
            <a:endParaRPr sz="1600">
              <a:solidFill>
                <a:srgbClr val="002060"/>
              </a:solidFill>
            </a:endParaRPr>
          </a:p>
          <a:p>
            <a:pPr marL="457200" marR="0" lvl="0" indent="-3302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Arial"/>
              <a:buChar char="●"/>
            </a:pPr>
            <a:r>
              <a:rPr lang="ru-RU" sz="1600" b="0" i="0" u="none" strike="noStrike" cap="non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Штат опытных и активных сотрудников.</a:t>
            </a:r>
            <a:endParaRPr/>
          </a:p>
        </p:txBody>
      </p:sp>
      <p:sp>
        <p:nvSpPr>
          <p:cNvPr id="106" name="Google Shape;106;p15"/>
          <p:cNvSpPr txBox="1">
            <a:spLocks noGrp="1"/>
          </p:cNvSpPr>
          <p:nvPr>
            <p:ph type="title"/>
          </p:nvPr>
        </p:nvSpPr>
        <p:spPr>
          <a:xfrm>
            <a:off x="611560" y="620688"/>
            <a:ext cx="7959116" cy="360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A3838"/>
              </a:buClr>
              <a:buSzPts val="24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О месте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>
            <a:spLocks noGrp="1"/>
          </p:cNvSpPr>
          <p:nvPr>
            <p:ph type="title"/>
          </p:nvPr>
        </p:nvSpPr>
        <p:spPr>
          <a:xfrm>
            <a:off x="3203848" y="548680"/>
            <a:ext cx="3384376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Гости Парка Сказов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 txBox="1">
            <a:spLocks noGrp="1"/>
          </p:cNvSpPr>
          <p:nvPr>
            <p:ph type="body" idx="1"/>
          </p:nvPr>
        </p:nvSpPr>
        <p:spPr>
          <a:xfrm>
            <a:off x="107504" y="1052736"/>
            <a:ext cx="8712968" cy="11521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marR="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None/>
            </a:pPr>
            <a:r>
              <a:rPr lang="ru-RU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	За 3 года приехали свыше 250 000 туристов из России и зарубежных стран.  </a:t>
            </a:r>
            <a:endParaRPr sz="2000">
              <a:solidFill>
                <a:srgbClr val="002060"/>
              </a:solidFill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None/>
            </a:pPr>
            <a:r>
              <a:rPr lang="ru-RU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	Парк посещают и участвуют в </a:t>
            </a:r>
            <a:r>
              <a:rPr lang="ru-RU" sz="2000">
                <a:solidFill>
                  <a:srgbClr val="002060"/>
                </a:solidFill>
              </a:rPr>
              <a:t>мероприятиях</a:t>
            </a:r>
            <a:r>
              <a:rPr lang="ru-RU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Генеральные консульства Германии, Венгрии, Болгарии, Узбекистана, Казахстана. </a:t>
            </a:r>
            <a:endParaRPr/>
          </a:p>
          <a:p>
            <a:pPr marL="171450" marR="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None/>
            </a:pPr>
            <a:r>
              <a:rPr lang="ru-RU" sz="2000">
                <a:solidFill>
                  <a:srgbClr val="002060"/>
                </a:solidFill>
              </a:rPr>
              <a:t>	Правительство Свердловской области проводит у нас свои мероприятия.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None/>
            </a:pPr>
            <a:r>
              <a:rPr lang="ru-RU" sz="2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4" name="Google Shape;114;p16" descr="IMG_3849 (1)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9512" y="2492896"/>
            <a:ext cx="4355976" cy="3266982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15" name="Google Shape;115;p16" descr="IMG_3802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 rot="10800000" flipH="1">
            <a:off x="4716016" y="2492896"/>
            <a:ext cx="4320480" cy="3240360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xfrm>
            <a:off x="3059832" y="692696"/>
            <a:ext cx="3384376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Гости Парка Сказов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323528" y="1340768"/>
            <a:ext cx="8424936" cy="8640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None/>
            </a:pPr>
            <a:r>
              <a:rPr lang="ru-RU" sz="20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	Парк Сказов посещали и устраивали праздники: Йоулупукки из Финнляндии</a:t>
            </a:r>
            <a:r>
              <a:rPr lang="ru-RU" sz="2000">
                <a:solidFill>
                  <a:srgbClr val="002060"/>
                </a:solidFill>
              </a:rPr>
              <a:t>, Святой Николаус из Германии, Дед Мороз из Устюга, Кыш Бабай из Казани, и другие герои.</a:t>
            </a:r>
            <a:endParaRPr sz="20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076056" y="2420888"/>
            <a:ext cx="2787573" cy="1828028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4" name="Google Shape;12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43608" y="2420888"/>
            <a:ext cx="3795343" cy="3888432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5" name="Google Shape;125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076056" y="4437112"/>
            <a:ext cx="2787584" cy="1855558"/>
          </a:xfrm>
          <a:prstGeom prst="rect">
            <a:avLst/>
          </a:prstGeom>
          <a:noFill/>
          <a:ln w="5715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>
            <a:spLocks noGrp="1"/>
          </p:cNvSpPr>
          <p:nvPr>
            <p:ph type="title"/>
          </p:nvPr>
        </p:nvSpPr>
        <p:spPr>
          <a:xfrm>
            <a:off x="254775" y="424650"/>
            <a:ext cx="8620200" cy="6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400" b="1">
                <a:solidFill>
                  <a:srgbClr val="002060"/>
                </a:solidFill>
              </a:rPr>
              <a:t>1 декабря 2018г. Прошла большая встреча российских волшебников в честь дня рождения Урал Мороза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2" name="Google Shape;13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850" y="3769118"/>
            <a:ext cx="8020050" cy="2790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/>
        </p:nvSpPr>
        <p:spPr>
          <a:xfrm>
            <a:off x="84925" y="1119450"/>
            <a:ext cx="8514000" cy="247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Праздник посетили 10 230 человек из Свердловской, Челябинской, Кировской, Курганской областей, Перми, Москвы, Удмуртии, Татарстана, Узбекистана, Казахстана. Сказочными гостями стали: Кыш Бабай из Казани, Тол Бабай из Удмутрии, Хель Мучи из Чувашии, Кикимора Вятская из Кирова, Царь Семигор из Челябинской области, Царевна Лягушка из Курганской области, Девица Метелица и Иван Царевич из Кировской области, Петрушка Великий из Старой Руссы.</a:t>
            </a:r>
            <a:endParaRPr sz="200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При поддержке Центра Развития Туризма Свердловской области.</a:t>
            </a:r>
            <a:endParaRPr sz="2000" b="1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9"/>
          <p:cNvSpPr txBox="1">
            <a:spLocks noGrp="1"/>
          </p:cNvSpPr>
          <p:nvPr>
            <p:ph type="title"/>
          </p:nvPr>
        </p:nvSpPr>
        <p:spPr>
          <a:xfrm>
            <a:off x="215008" y="620688"/>
            <a:ext cx="8821488" cy="54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400" b="1">
                <a:solidFill>
                  <a:srgbClr val="002060"/>
                </a:solidFill>
              </a:rPr>
              <a:t>Гости Парка Сказов</a:t>
            </a: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p19"/>
          <p:cNvSpPr txBox="1">
            <a:spLocks noGrp="1"/>
          </p:cNvSpPr>
          <p:nvPr>
            <p:ph type="body" idx="1"/>
          </p:nvPr>
        </p:nvSpPr>
        <p:spPr>
          <a:xfrm>
            <a:off x="107504" y="1124744"/>
            <a:ext cx="8863524" cy="1080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71450" lvl="0" indent="-17145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None/>
            </a:pPr>
            <a:r>
              <a:rPr lang="ru-RU" sz="2000">
                <a:solidFill>
                  <a:srgbClr val="002060"/>
                </a:solidFill>
              </a:rPr>
              <a:t>	У нас снимают художественные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rgbClr val="002060"/>
                </a:solidFill>
              </a:rPr>
              <a:t>фильмы</a:t>
            </a:r>
            <a:r>
              <a:rPr lang="ru-RU" sz="2000">
                <a:solidFill>
                  <a:srgbClr val="FF0000"/>
                </a:solidFill>
              </a:rPr>
              <a:t> </a:t>
            </a:r>
            <a:r>
              <a:rPr lang="ru-RU" sz="2000">
                <a:solidFill>
                  <a:srgbClr val="002060"/>
                </a:solidFill>
              </a:rPr>
              <a:t>и сказки, музыкальные и рекламные клипы, популярные передачи: программа «Поедем, поедим!» с Джоном Уорреном, шоу «Уральские пельмени» и другие.</a:t>
            </a:r>
            <a:endParaRPr/>
          </a:p>
          <a:p>
            <a:pPr marL="171450" lvl="0" indent="-17145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None/>
            </a:pPr>
            <a:endParaRPr sz="2200">
              <a:solidFill>
                <a:srgbClr val="002060"/>
              </a:solidFill>
            </a:endParaRPr>
          </a:p>
          <a:p>
            <a:pPr marL="171450" lvl="0" indent="-17145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200"/>
              <a:buNone/>
            </a:pPr>
            <a:endParaRPr sz="2200">
              <a:solidFill>
                <a:srgbClr val="002060"/>
              </a:solidFill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71450" marR="0" lvl="0" indent="-171450" algn="just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rgbClr val="002060"/>
              </a:buClr>
              <a:buSzPts val="2200"/>
              <a:buFont typeface="Arial"/>
              <a:buNone/>
            </a:pPr>
            <a:r>
              <a:rPr lang="ru-RU" sz="22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       </a:t>
            </a:r>
            <a:endParaRPr/>
          </a:p>
        </p:txBody>
      </p:sp>
      <p:pic>
        <p:nvPicPr>
          <p:cNvPr id="141" name="Google Shape;141;p19" descr="Джон Уоррен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2348880"/>
            <a:ext cx="2895786" cy="3861048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42" name="Google Shape;142;p19" descr="DSC03172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851920" y="2348880"/>
            <a:ext cx="4851386" cy="3240360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 txBox="1">
            <a:spLocks noGrp="1"/>
          </p:cNvSpPr>
          <p:nvPr>
            <p:ph type="title"/>
          </p:nvPr>
        </p:nvSpPr>
        <p:spPr>
          <a:xfrm>
            <a:off x="683568" y="549472"/>
            <a:ext cx="8311267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20" descr="C:\Users\Юрий Михайлович\Desktop\23.04.2017\презентация парка\iEmZpWO03iQ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3568" y="3933056"/>
            <a:ext cx="3600400" cy="2376264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0" name="Google Shape;150;p20"/>
          <p:cNvSpPr txBox="1"/>
          <p:nvPr/>
        </p:nvSpPr>
        <p:spPr>
          <a:xfrm>
            <a:off x="2051720" y="692696"/>
            <a:ext cx="5004565" cy="3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Дворец Урал Мороза</a:t>
            </a:r>
            <a:endParaRPr sz="28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1" name="Google Shape;151;p20" descr="40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88023" y="3933056"/>
            <a:ext cx="3881231" cy="2376264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52" name="Google Shape;152;p20"/>
          <p:cNvSpPr/>
          <p:nvPr/>
        </p:nvSpPr>
        <p:spPr>
          <a:xfrm>
            <a:off x="323528" y="1124745"/>
            <a:ext cx="849694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Роскошный терем уральского зимнего волшебника!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На первом этаже – зал на 100 мест с проектором, </a:t>
            </a:r>
            <a:r>
              <a:rPr lang="ru-RU" sz="1600" b="0" i="0" u="none" strike="noStrike" cap="none" dirty="0" smtClean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сценой </a:t>
            </a: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 техническим оснащением. 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На втором этаже 5 тематических комнат для активных игр, </a:t>
            </a:r>
            <a:r>
              <a:rPr lang="ru-RU" sz="16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квестов</a:t>
            </a: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мастер-классов и фотосессий.</a:t>
            </a:r>
            <a:endParaRPr dirty="0"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Подойдет для </a:t>
            </a:r>
            <a:r>
              <a:rPr lang="ru-RU" sz="1600" b="0" i="0" u="none" strike="noStrike" cap="none" dirty="0" err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корпоративов</a:t>
            </a:r>
            <a:r>
              <a:rPr lang="ru-RU" sz="1600" b="0" i="0" u="none" strike="noStrike" cap="none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, праздников, конференций, тимбилдинга и  красивой свадьбы!</a:t>
            </a:r>
            <a:endParaRPr dirty="0"/>
          </a:p>
        </p:txBody>
      </p:sp>
      <p:sp>
        <p:nvSpPr>
          <p:cNvPr id="153" name="Google Shape;153;p20"/>
          <p:cNvSpPr txBox="1"/>
          <p:nvPr/>
        </p:nvSpPr>
        <p:spPr>
          <a:xfrm>
            <a:off x="323528" y="2492896"/>
            <a:ext cx="8568952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Noto Sans Symbols"/>
              <a:buChar char="✔"/>
            </a:pPr>
            <a:r>
              <a:rPr lang="ru-RU" sz="1600" b="0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Созданы 5 разных сценариев и 35 авторских и народных игр для проведения мероприятия для взрослых или детей во Дворце Урал Мороза.</a:t>
            </a:r>
            <a:endParaRPr dirty="0"/>
          </a:p>
          <a:p>
            <a:pPr marL="45720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 dirty="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0" i="0" u="none" strike="noStrike" cap="none" dirty="0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1"/>
          <p:cNvSpPr txBox="1">
            <a:spLocks noGrp="1"/>
          </p:cNvSpPr>
          <p:nvPr>
            <p:ph type="title"/>
          </p:nvPr>
        </p:nvSpPr>
        <p:spPr>
          <a:xfrm>
            <a:off x="683568" y="549472"/>
            <a:ext cx="8311267" cy="504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400"/>
              <a:buFont typeface="Calibri"/>
              <a:buNone/>
            </a:pPr>
            <a: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/>
            </a:r>
            <a:br>
              <a:rPr lang="ru-RU" sz="24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0" name="Google Shape;160;p21" descr="C:\Users\Юрий Михайлович\Desktop\23.04.2017\презентация парка\iEmZpWO03iQ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99592" y="3789040"/>
            <a:ext cx="3456384" cy="2592288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1" name="Google Shape;161;p21"/>
          <p:cNvSpPr txBox="1"/>
          <p:nvPr/>
        </p:nvSpPr>
        <p:spPr>
          <a:xfrm>
            <a:off x="2051720" y="692696"/>
            <a:ext cx="5004565" cy="36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Calibri"/>
              <a:buNone/>
            </a:pPr>
            <a:r>
              <a:rPr lang="ru-RU" sz="2800" b="1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Подворье Бабушки Нины</a:t>
            </a:r>
            <a:endParaRPr sz="2800" b="1" i="0" u="none" strike="noStrike" cap="none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2" name="Google Shape;162;p21" descr="401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88023" y="3789040"/>
            <a:ext cx="3889951" cy="2592288"/>
          </a:xfrm>
          <a:prstGeom prst="rect">
            <a:avLst/>
          </a:prstGeom>
          <a:noFill/>
          <a:ln w="50800" cap="flat" cmpd="sng">
            <a:solidFill>
              <a:srgbClr val="9CC2E5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63" name="Google Shape;163;p21"/>
          <p:cNvSpPr/>
          <p:nvPr/>
        </p:nvSpPr>
        <p:spPr>
          <a:xfrm>
            <a:off x="323528" y="1124744"/>
            <a:ext cx="849694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Изба-музей народного быта на 45 мест с русской печью и полатями. На территории есть баня и большой животный двор.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Подойдет для празднования юбилея, дня рождения, небольшого корпоратива или свадьбы в народном стиле.  </a:t>
            </a:r>
            <a:endParaRPr/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1600"/>
              <a:buFont typeface="Calibri"/>
              <a:buNone/>
            </a:pPr>
            <a:r>
              <a:rPr lang="ru-RU" sz="1600" b="0" i="0" u="none" strike="noStrike" cap="non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В Подворье очень тепло и уютно, как у родной бабушки в деревне!</a:t>
            </a:r>
            <a:endParaRPr/>
          </a:p>
        </p:txBody>
      </p:sp>
      <p:sp>
        <p:nvSpPr>
          <p:cNvPr id="164" name="Google Shape;164;p21"/>
          <p:cNvSpPr txBox="1"/>
          <p:nvPr/>
        </p:nvSpPr>
        <p:spPr>
          <a:xfrm>
            <a:off x="323528" y="2420888"/>
            <a:ext cx="8568900" cy="129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2" indent="-177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2800"/>
              <a:buFont typeface="Noto Sans Symbols"/>
              <a:buChar char="✔"/>
            </a:pPr>
            <a:r>
              <a:rPr lang="ru-RU" sz="16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Созданы 4 разных сценария,  10 мастер-классов,  викторины по народному быту и фольклору для гостей разного возраста в Подворье бабушки Нины.</a:t>
            </a:r>
            <a:endParaRPr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600" b="0" i="0" u="none" strike="noStrike" cap="none"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808</Words>
  <Application>Microsoft Macintosh PowerPoint</Application>
  <PresentationFormat>Экран (4:3)</PresentationFormat>
  <Paragraphs>106</Paragraphs>
  <Slides>15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Noto Sans Symbols</vt:lpstr>
      <vt:lpstr>Arial</vt:lpstr>
      <vt:lpstr>Тема Office</vt:lpstr>
      <vt:lpstr>Презентация PowerPoint</vt:lpstr>
      <vt:lpstr>Территория</vt:lpstr>
      <vt:lpstr>О месте</vt:lpstr>
      <vt:lpstr>Гости Парка Сказов</vt:lpstr>
      <vt:lpstr>Гости Парка Сказов</vt:lpstr>
      <vt:lpstr>1 декабря 2018г. Прошла большая встреча российских волшебников в честь дня рождения Урал Мороза</vt:lpstr>
      <vt:lpstr>Гости Парка Сказов</vt:lpstr>
      <vt:lpstr>  </vt:lpstr>
      <vt:lpstr>  </vt:lpstr>
      <vt:lpstr>  </vt:lpstr>
      <vt:lpstr>Презентация PowerPoint</vt:lpstr>
      <vt:lpstr>Ресторан “Ряба”</vt:lpstr>
      <vt:lpstr>Ресторан “Ряба”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15.0034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Alisa Larionova</cp:lastModifiedBy>
  <cp:revision>2</cp:revision>
  <dcterms:modified xsi:type="dcterms:W3CDTF">2019-05-26T21:21:06Z</dcterms:modified>
</cp:coreProperties>
</file>