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2" r:id="rId1"/>
    <p:sldMasterId id="2147483912" r:id="rId2"/>
  </p:sldMasterIdLst>
  <p:notesMasterIdLst>
    <p:notesMasterId r:id="rId31"/>
  </p:notesMasterIdLst>
  <p:handoutMasterIdLst>
    <p:handoutMasterId r:id="rId32"/>
  </p:handoutMasterIdLst>
  <p:sldIdLst>
    <p:sldId id="653" r:id="rId3"/>
    <p:sldId id="656" r:id="rId4"/>
    <p:sldId id="686" r:id="rId5"/>
    <p:sldId id="655" r:id="rId6"/>
    <p:sldId id="687" r:id="rId7"/>
    <p:sldId id="654" r:id="rId8"/>
    <p:sldId id="678" r:id="rId9"/>
    <p:sldId id="657" r:id="rId10"/>
    <p:sldId id="677" r:id="rId11"/>
    <p:sldId id="658" r:id="rId12"/>
    <p:sldId id="680" r:id="rId13"/>
    <p:sldId id="659" r:id="rId14"/>
    <p:sldId id="662" r:id="rId15"/>
    <p:sldId id="660" r:id="rId16"/>
    <p:sldId id="679" r:id="rId17"/>
    <p:sldId id="661" r:id="rId18"/>
    <p:sldId id="681" r:id="rId19"/>
    <p:sldId id="663" r:id="rId20"/>
    <p:sldId id="682" r:id="rId21"/>
    <p:sldId id="667" r:id="rId22"/>
    <p:sldId id="683" r:id="rId23"/>
    <p:sldId id="666" r:id="rId24"/>
    <p:sldId id="684" r:id="rId25"/>
    <p:sldId id="668" r:id="rId26"/>
    <p:sldId id="685" r:id="rId27"/>
    <p:sldId id="670" r:id="rId28"/>
    <p:sldId id="706" r:id="rId29"/>
    <p:sldId id="707" r:id="rId30"/>
  </p:sldIdLst>
  <p:sldSz cx="9144000" cy="6858000" type="screen4x3"/>
  <p:notesSz cx="9856788" cy="6797675"/>
  <p:defaultTextStyle>
    <a:defPPr>
      <a:defRPr lang="ru-RU"/>
    </a:defPPr>
    <a:lvl1pPr algn="l" defTabSz="457200" rtl="0" fontAlgn="base">
      <a:spcBef>
        <a:spcPct val="0"/>
      </a:spcBef>
      <a:spcAft>
        <a:spcPct val="0"/>
      </a:spcAft>
      <a:defRPr kumimoji="1" kern="1200">
        <a:solidFill>
          <a:schemeClr val="tx1"/>
        </a:solidFill>
        <a:latin typeface="Calibri" charset="0"/>
        <a:ea typeface="Arial" charset="0"/>
        <a:cs typeface="Arial" charset="0"/>
      </a:defRPr>
    </a:lvl1pPr>
    <a:lvl2pPr marL="457200" algn="l" defTabSz="457200" rtl="0" fontAlgn="base">
      <a:spcBef>
        <a:spcPct val="0"/>
      </a:spcBef>
      <a:spcAft>
        <a:spcPct val="0"/>
      </a:spcAft>
      <a:defRPr kumimoji="1" kern="1200">
        <a:solidFill>
          <a:schemeClr val="tx1"/>
        </a:solidFill>
        <a:latin typeface="Calibri" charset="0"/>
        <a:ea typeface="Arial" charset="0"/>
        <a:cs typeface="Arial" charset="0"/>
      </a:defRPr>
    </a:lvl2pPr>
    <a:lvl3pPr marL="914400" algn="l" defTabSz="457200" rtl="0" fontAlgn="base">
      <a:spcBef>
        <a:spcPct val="0"/>
      </a:spcBef>
      <a:spcAft>
        <a:spcPct val="0"/>
      </a:spcAft>
      <a:defRPr kumimoji="1" kern="1200">
        <a:solidFill>
          <a:schemeClr val="tx1"/>
        </a:solidFill>
        <a:latin typeface="Calibri" charset="0"/>
        <a:ea typeface="Arial" charset="0"/>
        <a:cs typeface="Arial" charset="0"/>
      </a:defRPr>
    </a:lvl3pPr>
    <a:lvl4pPr marL="1371600" algn="l" defTabSz="457200" rtl="0" fontAlgn="base">
      <a:spcBef>
        <a:spcPct val="0"/>
      </a:spcBef>
      <a:spcAft>
        <a:spcPct val="0"/>
      </a:spcAft>
      <a:defRPr kumimoji="1" kern="1200">
        <a:solidFill>
          <a:schemeClr val="tx1"/>
        </a:solidFill>
        <a:latin typeface="Calibri" charset="0"/>
        <a:ea typeface="Arial" charset="0"/>
        <a:cs typeface="Arial" charset="0"/>
      </a:defRPr>
    </a:lvl4pPr>
    <a:lvl5pPr marL="1828800" algn="l" defTabSz="457200" rtl="0" fontAlgn="base">
      <a:spcBef>
        <a:spcPct val="0"/>
      </a:spcBef>
      <a:spcAft>
        <a:spcPct val="0"/>
      </a:spcAft>
      <a:defRPr kumimoji="1" kern="1200">
        <a:solidFill>
          <a:schemeClr val="tx1"/>
        </a:solidFill>
        <a:latin typeface="Calibri" charset="0"/>
        <a:ea typeface="Arial" charset="0"/>
        <a:cs typeface="Arial" charset="0"/>
      </a:defRPr>
    </a:lvl5pPr>
    <a:lvl6pPr marL="2286000" algn="l" defTabSz="457200" rtl="0" eaLnBrk="1" latinLnBrk="0" hangingPunct="1">
      <a:defRPr kumimoji="1" kern="1200">
        <a:solidFill>
          <a:schemeClr val="tx1"/>
        </a:solidFill>
        <a:latin typeface="Calibri" charset="0"/>
        <a:ea typeface="Arial" charset="0"/>
        <a:cs typeface="Arial" charset="0"/>
      </a:defRPr>
    </a:lvl6pPr>
    <a:lvl7pPr marL="2743200" algn="l" defTabSz="457200" rtl="0" eaLnBrk="1" latinLnBrk="0" hangingPunct="1">
      <a:defRPr kumimoji="1" kern="1200">
        <a:solidFill>
          <a:schemeClr val="tx1"/>
        </a:solidFill>
        <a:latin typeface="Calibri" charset="0"/>
        <a:ea typeface="Arial" charset="0"/>
        <a:cs typeface="Arial" charset="0"/>
      </a:defRPr>
    </a:lvl7pPr>
    <a:lvl8pPr marL="3200400" algn="l" defTabSz="457200" rtl="0" eaLnBrk="1" latinLnBrk="0" hangingPunct="1">
      <a:defRPr kumimoji="1" kern="1200">
        <a:solidFill>
          <a:schemeClr val="tx1"/>
        </a:solidFill>
        <a:latin typeface="Calibri" charset="0"/>
        <a:ea typeface="Arial" charset="0"/>
        <a:cs typeface="Arial" charset="0"/>
      </a:defRPr>
    </a:lvl8pPr>
    <a:lvl9pPr marL="3657600" algn="l" defTabSz="457200" rtl="0" eaLnBrk="1" latinLnBrk="0" hangingPunct="1">
      <a:defRPr kumimoji="1" kern="1200">
        <a:solidFill>
          <a:schemeClr val="tx1"/>
        </a:solidFill>
        <a:latin typeface="Calibri" charset="0"/>
        <a:ea typeface="Arial" charset="0"/>
        <a:cs typeface="Arial"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141" userDrawn="1">
          <p15:clr>
            <a:srgbClr val="A4A3A4"/>
          </p15:clr>
        </p15:guide>
        <p15:guide id="2" pos="3106"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D6D"/>
    <a:srgbClr val="FFB953"/>
    <a:srgbClr val="2DC8FF"/>
    <a:srgbClr val="5BD4FF"/>
    <a:srgbClr val="79DCFF"/>
    <a:srgbClr val="9BE5FF"/>
    <a:srgbClr val="F4AD7C"/>
    <a:srgbClr val="FFB7B7"/>
    <a:srgbClr val="C8E8FC"/>
    <a:srgbClr val="B6FCB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6D9F66E-5EB9-4882-86FB-DCBF35E3C3E4}" styleName="Средний стиль 4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22838BEF-8BB2-4498-84A7-C5851F593DF1}" styleName="Средний стиль 4 - акцент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D7AC3CCA-C797-4891-BE02-D94E43425B78}" styleName="Средний стиль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5BE263C-DBD7-4A20-BB59-AAB30ACAA65A}" styleName="Средний стиль 3 - акцент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3234" autoAdjust="0"/>
    <p:restoredTop sz="86593" autoAdjust="0"/>
  </p:normalViewPr>
  <p:slideViewPr>
    <p:cSldViewPr snapToGrid="0" snapToObjects="1">
      <p:cViewPr>
        <p:scale>
          <a:sx n="100" d="100"/>
          <a:sy n="100" d="100"/>
        </p:scale>
        <p:origin x="-972" y="-24"/>
      </p:cViewPr>
      <p:guideLst>
        <p:guide orient="horz" pos="2160"/>
        <p:guide pos="2880"/>
      </p:guideLst>
    </p:cSldViewPr>
  </p:slideViewPr>
  <p:outlineViewPr>
    <p:cViewPr>
      <p:scale>
        <a:sx n="33" d="100"/>
        <a:sy n="33" d="100"/>
      </p:scale>
      <p:origin x="246" y="2358"/>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48" d="100"/>
          <a:sy n="48" d="100"/>
        </p:scale>
        <p:origin x="-2746" y="-58"/>
      </p:cViewPr>
      <p:guideLst>
        <p:guide orient="horz" pos="2141"/>
        <p:guide pos="3106"/>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0"/>
            <a:ext cx="4272349" cy="340265"/>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5582139" y="0"/>
            <a:ext cx="4272349" cy="340265"/>
          </a:xfrm>
          <a:prstGeom prst="rect">
            <a:avLst/>
          </a:prstGeom>
        </p:spPr>
        <p:txBody>
          <a:bodyPr vert="horz" lIns="91440" tIns="45720" rIns="91440" bIns="45720" rtlCol="0"/>
          <a:lstStyle>
            <a:lvl1pPr algn="r">
              <a:defRPr sz="1200"/>
            </a:lvl1pPr>
          </a:lstStyle>
          <a:p>
            <a:fld id="{F02083C6-581F-4113-902E-3B2A9C198973}" type="datetimeFigureOut">
              <a:rPr lang="ru-RU" smtClean="0"/>
              <a:pPr/>
              <a:t>28.11.2018</a:t>
            </a:fld>
            <a:endParaRPr lang="ru-RU"/>
          </a:p>
        </p:txBody>
      </p:sp>
      <p:sp>
        <p:nvSpPr>
          <p:cNvPr id="4" name="Нижний колонтитул 3"/>
          <p:cNvSpPr>
            <a:spLocks noGrp="1"/>
          </p:cNvSpPr>
          <p:nvPr>
            <p:ph type="ftr" sz="quarter" idx="2"/>
          </p:nvPr>
        </p:nvSpPr>
        <p:spPr>
          <a:xfrm>
            <a:off x="1" y="6457410"/>
            <a:ext cx="4272349" cy="340265"/>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5582139" y="6457410"/>
            <a:ext cx="4272349" cy="340265"/>
          </a:xfrm>
          <a:prstGeom prst="rect">
            <a:avLst/>
          </a:prstGeom>
        </p:spPr>
        <p:txBody>
          <a:bodyPr vert="horz" lIns="91440" tIns="45720" rIns="91440" bIns="45720" rtlCol="0" anchor="b"/>
          <a:lstStyle>
            <a:lvl1pPr algn="r">
              <a:defRPr sz="1200"/>
            </a:lvl1pPr>
          </a:lstStyle>
          <a:p>
            <a:fld id="{E1918A53-C504-4F93-A1A9-F8F6DB61D829}" type="slidenum">
              <a:rPr lang="ru-RU" smtClean="0"/>
              <a:pPr/>
              <a:t>‹#›</a:t>
            </a:fld>
            <a:endParaRPr lang="ru-RU"/>
          </a:p>
        </p:txBody>
      </p:sp>
    </p:spTree>
    <p:extLst>
      <p:ext uri="{BB962C8B-B14F-4D97-AF65-F5344CB8AC3E}">
        <p14:creationId xmlns:p14="http://schemas.microsoft.com/office/powerpoint/2010/main" val="12567895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4271275" cy="339883"/>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5583235" y="1"/>
            <a:ext cx="4271275" cy="339883"/>
          </a:xfrm>
          <a:prstGeom prst="rect">
            <a:avLst/>
          </a:prstGeom>
        </p:spPr>
        <p:txBody>
          <a:bodyPr vert="horz" lIns="91440" tIns="45720" rIns="91440" bIns="45720" rtlCol="0"/>
          <a:lstStyle>
            <a:lvl1pPr algn="r">
              <a:defRPr sz="1200"/>
            </a:lvl1pPr>
          </a:lstStyle>
          <a:p>
            <a:fld id="{0293004C-B98E-4301-A03E-B43E66AF5BD1}" type="datetimeFigureOut">
              <a:rPr lang="ru-RU" smtClean="0"/>
              <a:pPr/>
              <a:t>28.11.2018</a:t>
            </a:fld>
            <a:endParaRPr lang="ru-RU"/>
          </a:p>
        </p:txBody>
      </p:sp>
      <p:sp>
        <p:nvSpPr>
          <p:cNvPr id="4" name="Образ слайда 3"/>
          <p:cNvSpPr>
            <a:spLocks noGrp="1" noRot="1" noChangeAspect="1"/>
          </p:cNvSpPr>
          <p:nvPr>
            <p:ph type="sldImg" idx="2"/>
          </p:nvPr>
        </p:nvSpPr>
        <p:spPr>
          <a:xfrm>
            <a:off x="3228975" y="509588"/>
            <a:ext cx="3398838" cy="2549525"/>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985680" y="3228896"/>
            <a:ext cx="7885430" cy="3058954"/>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2" y="6456612"/>
            <a:ext cx="4271275" cy="339883"/>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5583235" y="6456612"/>
            <a:ext cx="4271275" cy="339883"/>
          </a:xfrm>
          <a:prstGeom prst="rect">
            <a:avLst/>
          </a:prstGeom>
        </p:spPr>
        <p:txBody>
          <a:bodyPr vert="horz" lIns="91440" tIns="45720" rIns="91440" bIns="45720" rtlCol="0" anchor="b"/>
          <a:lstStyle>
            <a:lvl1pPr algn="r">
              <a:defRPr sz="1200"/>
            </a:lvl1pPr>
          </a:lstStyle>
          <a:p>
            <a:fld id="{37E1CADA-61A8-4414-A478-9402823A2439}" type="slidenum">
              <a:rPr lang="ru-RU" smtClean="0"/>
              <a:pPr/>
              <a:t>‹#›</a:t>
            </a:fld>
            <a:endParaRPr lang="ru-RU"/>
          </a:p>
        </p:txBody>
      </p:sp>
    </p:spTree>
    <p:extLst>
      <p:ext uri="{BB962C8B-B14F-4D97-AF65-F5344CB8AC3E}">
        <p14:creationId xmlns:p14="http://schemas.microsoft.com/office/powerpoint/2010/main" val="38333683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4530"/>
            <a:ext cx="6858000" cy="2387600"/>
          </a:xfrm>
        </p:spPr>
        <p:txBody>
          <a:bodyPr anchor="b">
            <a:normAutofit/>
          </a:bodyPr>
          <a:lstStyle>
            <a:lvl1pPr algn="ctr">
              <a:defRPr sz="4500"/>
            </a:lvl1pPr>
          </a:lstStyle>
          <a:p>
            <a:r>
              <a:rPr lang="ru-RU" smtClean="0"/>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normAutofit/>
          </a:bodyPr>
          <a:lstStyle>
            <a:lvl1pPr marL="0" indent="0" algn="ctr">
              <a:buNone/>
              <a:defRPr sz="1800">
                <a:solidFill>
                  <a:schemeClr val="tx1">
                    <a:lumMod val="75000"/>
                    <a:lumOff val="25000"/>
                  </a:schemeClr>
                </a:solidFill>
              </a:defRPr>
            </a:lvl1pPr>
            <a:lvl2pPr marL="342900" indent="0" algn="ctr">
              <a:buNone/>
              <a:defRPr sz="21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pPr>
              <a:defRPr/>
            </a:pPr>
            <a:fld id="{1FC967EA-B1CB-F543-BA8D-904F351A5002}" type="datetimeFigureOut">
              <a:rPr lang="ru-RU" smtClean="0"/>
              <a:pPr>
                <a:defRPr/>
              </a:pPr>
              <a:t>28.11.2018</a:t>
            </a:fld>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ED665871-B875-C44E-B0DF-D350836FF57E}" type="slidenum">
              <a:rPr lang="ru-RU" smtClean="0"/>
              <a:pPr>
                <a:defRPr/>
              </a:pPr>
              <a:t>‹#›</a:t>
            </a:fld>
            <a:endParaRPr lang="ru-RU"/>
          </a:p>
        </p:txBody>
      </p:sp>
    </p:spTree>
    <p:extLst>
      <p:ext uri="{BB962C8B-B14F-4D97-AF65-F5344CB8AC3E}">
        <p14:creationId xmlns:p14="http://schemas.microsoft.com/office/powerpoint/2010/main" val="29542629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pPr>
              <a:defRPr/>
            </a:pPr>
            <a:fld id="{675E7A2E-771D-2F45-9ABE-38729CB4806C}" type="datetimeFigureOut">
              <a:rPr lang="ru-RU" smtClean="0"/>
              <a:pPr>
                <a:defRPr/>
              </a:pPr>
              <a:t>28.11.2018</a:t>
            </a:fld>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3AF5A4E1-C6D3-6C45-83C3-798CAE2E2806}" type="slidenum">
              <a:rPr lang="ru-RU" smtClean="0"/>
              <a:pPr>
                <a:defRPr/>
              </a:pPr>
              <a:t>‹#›</a:t>
            </a:fld>
            <a:endParaRPr lang="ru-RU"/>
          </a:p>
        </p:txBody>
      </p:sp>
    </p:spTree>
    <p:extLst>
      <p:ext uri="{BB962C8B-B14F-4D97-AF65-F5344CB8AC3E}">
        <p14:creationId xmlns:p14="http://schemas.microsoft.com/office/powerpoint/2010/main" val="31238372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0362"/>
            <a:ext cx="1971675" cy="5811838"/>
          </a:xfrm>
        </p:spPr>
        <p:txBody>
          <a:bodyPr vert="eaVert"/>
          <a:lstStyle/>
          <a:p>
            <a:r>
              <a:rPr lang="ru-RU" smtClean="0"/>
              <a:t>Образец заголовка</a:t>
            </a:r>
            <a:endParaRPr lang="en-US"/>
          </a:p>
        </p:txBody>
      </p:sp>
      <p:sp>
        <p:nvSpPr>
          <p:cNvPr id="3" name="Vertical Text Placeholder 2"/>
          <p:cNvSpPr>
            <a:spLocks noGrp="1"/>
          </p:cNvSpPr>
          <p:nvPr>
            <p:ph type="body" orient="vert" idx="1"/>
          </p:nvPr>
        </p:nvSpPr>
        <p:spPr>
          <a:xfrm>
            <a:off x="628650" y="360363"/>
            <a:ext cx="5800725" cy="581183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pPr>
              <a:defRPr/>
            </a:pPr>
            <a:fld id="{675E7A2E-771D-2F45-9ABE-38729CB4806C}" type="datetimeFigureOut">
              <a:rPr lang="ru-RU" smtClean="0"/>
              <a:pPr>
                <a:defRPr/>
              </a:pPr>
              <a:t>28.11.2018</a:t>
            </a:fld>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3AF5A4E1-C6D3-6C45-83C3-798CAE2E2806}" type="slidenum">
              <a:rPr lang="ru-RU" smtClean="0"/>
              <a:pPr>
                <a:defRPr/>
              </a:pPr>
              <a:t>‹#›</a:t>
            </a:fld>
            <a:endParaRPr lang="ru-RU"/>
          </a:p>
        </p:txBody>
      </p:sp>
    </p:spTree>
    <p:extLst>
      <p:ext uri="{BB962C8B-B14F-4D97-AF65-F5344CB8AC3E}">
        <p14:creationId xmlns:p14="http://schemas.microsoft.com/office/powerpoint/2010/main" val="20982387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4530"/>
            <a:ext cx="6858000" cy="2387600"/>
          </a:xfrm>
        </p:spPr>
        <p:txBody>
          <a:bodyPr anchor="b">
            <a:normAutofit/>
          </a:bodyPr>
          <a:lstStyle>
            <a:lvl1pPr algn="ctr">
              <a:defRPr sz="4500"/>
            </a:lvl1pPr>
          </a:lstStyle>
          <a:p>
            <a:r>
              <a:rPr lang="ru-RU" smtClean="0"/>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normAutofit/>
          </a:bodyPr>
          <a:lstStyle>
            <a:lvl1pPr marL="0" indent="0" algn="ctr">
              <a:buNone/>
              <a:defRPr sz="1800">
                <a:solidFill>
                  <a:schemeClr val="tx1">
                    <a:lumMod val="75000"/>
                    <a:lumOff val="25000"/>
                  </a:schemeClr>
                </a:solidFill>
              </a:defRPr>
            </a:lvl1pPr>
            <a:lvl2pPr marL="342900" indent="0" algn="ctr">
              <a:buNone/>
              <a:defRPr sz="21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pPr>
              <a:defRPr/>
            </a:pPr>
            <a:fld id="{1FC967EA-B1CB-F543-BA8D-904F351A5002}" type="datetimeFigureOut">
              <a:rPr lang="ru-RU" smtClean="0"/>
              <a:pPr>
                <a:defRPr/>
              </a:pPr>
              <a:t>28.11.2018</a:t>
            </a:fld>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ED665871-B875-C44E-B0DF-D350836FF57E}" type="slidenum">
              <a:rPr lang="ru-RU" smtClean="0"/>
              <a:pPr>
                <a:defRPr/>
              </a:pPr>
              <a:t>‹#›</a:t>
            </a:fld>
            <a:endParaRPr lang="ru-RU"/>
          </a:p>
        </p:txBody>
      </p:sp>
    </p:spTree>
    <p:extLst>
      <p:ext uri="{BB962C8B-B14F-4D97-AF65-F5344CB8AC3E}">
        <p14:creationId xmlns:p14="http://schemas.microsoft.com/office/powerpoint/2010/main" val="29335506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pPr>
              <a:defRPr/>
            </a:pPr>
            <a:fld id="{95D2EB9C-1734-924A-BF48-4B86E51FB178}" type="datetimeFigureOut">
              <a:rPr lang="ru-RU" smtClean="0"/>
              <a:pPr>
                <a:defRPr/>
              </a:pPr>
              <a:t>28.11.2018</a:t>
            </a:fld>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24ACCD4B-13C9-5447-AEEB-A50054D76810}" type="slidenum">
              <a:rPr lang="ru-RU" smtClean="0"/>
              <a:pPr>
                <a:defRPr/>
              </a:pPr>
              <a:t>‹#›</a:t>
            </a:fld>
            <a:endParaRPr lang="ru-RU"/>
          </a:p>
        </p:txBody>
      </p:sp>
    </p:spTree>
    <p:extLst>
      <p:ext uri="{BB962C8B-B14F-4D97-AF65-F5344CB8AC3E}">
        <p14:creationId xmlns:p14="http://schemas.microsoft.com/office/powerpoint/2010/main" val="24766958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12423"/>
            <a:ext cx="7886700" cy="2851208"/>
          </a:xfrm>
        </p:spPr>
        <p:txBody>
          <a:bodyPr anchor="b">
            <a:normAutofit/>
          </a:bodyPr>
          <a:lstStyle>
            <a:lvl1pPr>
              <a:defRPr sz="4500" b="0"/>
            </a:lvl1pPr>
          </a:lstStyle>
          <a:p>
            <a:r>
              <a:rPr lang="ru-RU" smtClean="0"/>
              <a:t>Образец заголовка</a:t>
            </a:r>
            <a:endParaRPr lang="en-US" dirty="0"/>
          </a:p>
        </p:txBody>
      </p:sp>
      <p:sp>
        <p:nvSpPr>
          <p:cNvPr id="3" name="Text Placeholder 2"/>
          <p:cNvSpPr>
            <a:spLocks noGrp="1"/>
          </p:cNvSpPr>
          <p:nvPr>
            <p:ph type="body" idx="1"/>
          </p:nvPr>
        </p:nvSpPr>
        <p:spPr>
          <a:xfrm>
            <a:off x="623888" y="4552634"/>
            <a:ext cx="7886700" cy="1500187"/>
          </a:xfrm>
        </p:spPr>
        <p:txBody>
          <a:bodyPr anchor="t">
            <a:normAutofit/>
          </a:bodyPr>
          <a:lstStyle>
            <a:lvl1pPr marL="0" indent="0">
              <a:buNone/>
              <a:defRPr sz="180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fld id="{BDAF1881-0C38-BA48-911B-59487859EDEC}" type="datetimeFigureOut">
              <a:rPr lang="ru-RU" smtClean="0"/>
              <a:pPr>
                <a:defRPr/>
              </a:pPr>
              <a:t>28.11.2018</a:t>
            </a:fld>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472ED66E-B6F4-A146-9E8B-2B905F530CED}" type="slidenum">
              <a:rPr lang="ru-RU" smtClean="0"/>
              <a:pPr>
                <a:defRPr/>
              </a:pPr>
              <a:t>‹#›</a:t>
            </a:fld>
            <a:endParaRPr lang="ru-RU"/>
          </a:p>
        </p:txBody>
      </p:sp>
    </p:spTree>
    <p:extLst>
      <p:ext uri="{BB962C8B-B14F-4D97-AF65-F5344CB8AC3E}">
        <p14:creationId xmlns:p14="http://schemas.microsoft.com/office/powerpoint/2010/main" val="27653984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33845" y="1828801"/>
            <a:ext cx="3886200" cy="435133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629150" y="1828801"/>
            <a:ext cx="3886200" cy="435133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pPr>
              <a:defRPr/>
            </a:pPr>
            <a:fld id="{E38C7852-091D-A94E-8311-A13471C6B449}" type="datetimeFigureOut">
              <a:rPr lang="ru-RU" smtClean="0"/>
              <a:pPr>
                <a:defRPr/>
              </a:pPr>
              <a:t>28.11.2018</a:t>
            </a:fld>
            <a:endParaRPr lang="ru-RU"/>
          </a:p>
        </p:txBody>
      </p:sp>
      <p:sp>
        <p:nvSpPr>
          <p:cNvPr id="6" name="Footer Placeholder 5"/>
          <p:cNvSpPr>
            <a:spLocks noGrp="1"/>
          </p:cNvSpPr>
          <p:nvPr>
            <p:ph type="ftr" sz="quarter" idx="11"/>
          </p:nvPr>
        </p:nvSpPr>
        <p:spPr/>
        <p:txBody>
          <a:bodyPr/>
          <a:lstStyle/>
          <a:p>
            <a:pPr>
              <a:defRPr/>
            </a:pPr>
            <a:endParaRPr lang="ru-RU"/>
          </a:p>
        </p:txBody>
      </p:sp>
      <p:sp>
        <p:nvSpPr>
          <p:cNvPr id="7" name="Slide Number Placeholder 6"/>
          <p:cNvSpPr>
            <a:spLocks noGrp="1"/>
          </p:cNvSpPr>
          <p:nvPr>
            <p:ph type="sldNum" sz="quarter" idx="12"/>
          </p:nvPr>
        </p:nvSpPr>
        <p:spPr/>
        <p:txBody>
          <a:bodyPr/>
          <a:lstStyle/>
          <a:p>
            <a:pPr>
              <a:defRPr/>
            </a:pPr>
            <a:fld id="{7D9D0278-7991-8C4F-A79A-8029D3AA1DCC}" type="slidenum">
              <a:rPr lang="ru-RU" smtClean="0"/>
              <a:pPr>
                <a:defRPr/>
              </a:pPr>
              <a:t>‹#›</a:t>
            </a:fld>
            <a:endParaRPr lang="ru-RU"/>
          </a:p>
        </p:txBody>
      </p:sp>
    </p:spTree>
    <p:extLst>
      <p:ext uri="{BB962C8B-B14F-4D97-AF65-F5344CB8AC3E}">
        <p14:creationId xmlns:p14="http://schemas.microsoft.com/office/powerpoint/2010/main" val="12084021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3845" y="1681851"/>
            <a:ext cx="3867150" cy="825699"/>
          </a:xfrm>
        </p:spPr>
        <p:txBody>
          <a:bodyPr anchor="b">
            <a:normAutofit/>
          </a:bodyP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smtClean="0"/>
              <a:t>Образец текста</a:t>
            </a:r>
          </a:p>
        </p:txBody>
      </p:sp>
      <p:sp>
        <p:nvSpPr>
          <p:cNvPr id="4" name="Content Placeholder 3"/>
          <p:cNvSpPr>
            <a:spLocks noGrp="1"/>
          </p:cNvSpPr>
          <p:nvPr>
            <p:ph sz="half" idx="2"/>
          </p:nvPr>
        </p:nvSpPr>
        <p:spPr>
          <a:xfrm>
            <a:off x="633845" y="2507551"/>
            <a:ext cx="3867150" cy="36805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29150" y="1681851"/>
            <a:ext cx="3886201" cy="825698"/>
          </a:xfrm>
        </p:spPr>
        <p:txBody>
          <a:bodyPr anchor="b"/>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smtClean="0"/>
              <a:t>Образец текста</a:t>
            </a:r>
          </a:p>
        </p:txBody>
      </p:sp>
      <p:sp>
        <p:nvSpPr>
          <p:cNvPr id="6" name="Content Placeholder 5"/>
          <p:cNvSpPr>
            <a:spLocks noGrp="1"/>
          </p:cNvSpPr>
          <p:nvPr>
            <p:ph sz="quarter" idx="4"/>
          </p:nvPr>
        </p:nvSpPr>
        <p:spPr>
          <a:xfrm>
            <a:off x="4629150" y="2507551"/>
            <a:ext cx="3886201" cy="36805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Date Placeholder 6"/>
          <p:cNvSpPr>
            <a:spLocks noGrp="1"/>
          </p:cNvSpPr>
          <p:nvPr>
            <p:ph type="dt" sz="half" idx="10"/>
          </p:nvPr>
        </p:nvSpPr>
        <p:spPr/>
        <p:txBody>
          <a:bodyPr/>
          <a:lstStyle/>
          <a:p>
            <a:pPr>
              <a:defRPr/>
            </a:pPr>
            <a:fld id="{B39F728F-7FFC-264E-BF4B-9C080B3F7DDC}" type="datetimeFigureOut">
              <a:rPr lang="ru-RU" smtClean="0"/>
              <a:pPr>
                <a:defRPr/>
              </a:pPr>
              <a:t>28.11.2018</a:t>
            </a:fld>
            <a:endParaRPr lang="ru-RU"/>
          </a:p>
        </p:txBody>
      </p:sp>
      <p:sp>
        <p:nvSpPr>
          <p:cNvPr id="8" name="Footer Placeholder 7"/>
          <p:cNvSpPr>
            <a:spLocks noGrp="1"/>
          </p:cNvSpPr>
          <p:nvPr>
            <p:ph type="ftr" sz="quarter" idx="11"/>
          </p:nvPr>
        </p:nvSpPr>
        <p:spPr/>
        <p:txBody>
          <a:bodyPr/>
          <a:lstStyle/>
          <a:p>
            <a:pPr>
              <a:defRPr/>
            </a:pPr>
            <a:endParaRPr lang="ru-RU"/>
          </a:p>
        </p:txBody>
      </p:sp>
      <p:sp>
        <p:nvSpPr>
          <p:cNvPr id="9" name="Slide Number Placeholder 8"/>
          <p:cNvSpPr>
            <a:spLocks noGrp="1"/>
          </p:cNvSpPr>
          <p:nvPr>
            <p:ph type="sldNum" sz="quarter" idx="12"/>
          </p:nvPr>
        </p:nvSpPr>
        <p:spPr/>
        <p:txBody>
          <a:bodyPr/>
          <a:lstStyle/>
          <a:p>
            <a:pPr>
              <a:defRPr/>
            </a:pPr>
            <a:fld id="{C2BA2783-A70F-8041-97DD-9BA4F5B7B74A}" type="slidenum">
              <a:rPr lang="ru-RU" smtClean="0"/>
              <a:pPr>
                <a:defRPr/>
              </a:pPr>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extLst>
      <p:ext uri="{BB962C8B-B14F-4D97-AF65-F5344CB8AC3E}">
        <p14:creationId xmlns:p14="http://schemas.microsoft.com/office/powerpoint/2010/main" val="38577351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Только заголовок">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fld id="{8B77A08E-7583-774C-AF87-E4F79DFA675D}" type="datetimeFigureOut">
              <a:rPr lang="ru-RU" smtClean="0"/>
              <a:pPr>
                <a:defRPr/>
              </a:pPr>
              <a:t>28.11.2018</a:t>
            </a:fld>
            <a:endParaRPr lang="ru-RU"/>
          </a:p>
        </p:txBody>
      </p:sp>
      <p:sp>
        <p:nvSpPr>
          <p:cNvPr id="4" name="Footer Placeholder 3"/>
          <p:cNvSpPr>
            <a:spLocks noGrp="1"/>
          </p:cNvSpPr>
          <p:nvPr>
            <p:ph type="ftr" sz="quarter" idx="11"/>
          </p:nvPr>
        </p:nvSpPr>
        <p:spPr/>
        <p:txBody>
          <a:bodyPr/>
          <a:lstStyle/>
          <a:p>
            <a:pPr>
              <a:defRPr/>
            </a:pPr>
            <a:endParaRPr lang="ru-RU"/>
          </a:p>
        </p:txBody>
      </p:sp>
      <p:sp>
        <p:nvSpPr>
          <p:cNvPr id="5" name="Slide Number Placeholder 4"/>
          <p:cNvSpPr>
            <a:spLocks noGrp="1"/>
          </p:cNvSpPr>
          <p:nvPr>
            <p:ph type="sldNum" sz="quarter" idx="12"/>
          </p:nvPr>
        </p:nvSpPr>
        <p:spPr/>
        <p:txBody>
          <a:bodyPr/>
          <a:lstStyle/>
          <a:p>
            <a:pPr>
              <a:defRPr/>
            </a:pPr>
            <a:fld id="{FDB18FE5-AD8C-A64C-9B26-C2A45D6D1C60}" type="slidenum">
              <a:rPr lang="ru-RU" smtClean="0"/>
              <a:pPr>
                <a:defRPr/>
              </a:pPr>
              <a:t>‹#›</a:t>
            </a:fld>
            <a:endParaRPr lang="ru-RU"/>
          </a:p>
        </p:txBody>
      </p:sp>
      <p:sp>
        <p:nvSpPr>
          <p:cNvPr id="6" name="Title 5"/>
          <p:cNvSpPr>
            <a:spLocks noGrp="1"/>
          </p:cNvSpPr>
          <p:nvPr>
            <p:ph type="title"/>
          </p:nvPr>
        </p:nvSpPr>
        <p:spPr/>
        <p:txBody>
          <a:bodyPr/>
          <a:lstStyle/>
          <a:p>
            <a:r>
              <a:rPr lang="ru-RU" smtClean="0"/>
              <a:t>Образец заголовка</a:t>
            </a:r>
            <a:endParaRPr lang="en-US"/>
          </a:p>
        </p:txBody>
      </p:sp>
    </p:spTree>
    <p:extLst>
      <p:ext uri="{BB962C8B-B14F-4D97-AF65-F5344CB8AC3E}">
        <p14:creationId xmlns:p14="http://schemas.microsoft.com/office/powerpoint/2010/main" val="19192144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675E7A2E-771D-2F45-9ABE-38729CB4806C}" type="datetimeFigureOut">
              <a:rPr lang="ru-RU" smtClean="0"/>
              <a:pPr>
                <a:defRPr/>
              </a:pPr>
              <a:t>28.11.2018</a:t>
            </a:fld>
            <a:endParaRPr lang="ru-RU"/>
          </a:p>
        </p:txBody>
      </p:sp>
      <p:sp>
        <p:nvSpPr>
          <p:cNvPr id="3" name="Footer Placeholder 2"/>
          <p:cNvSpPr>
            <a:spLocks noGrp="1"/>
          </p:cNvSpPr>
          <p:nvPr>
            <p:ph type="ftr" sz="quarter" idx="11"/>
          </p:nvPr>
        </p:nvSpPr>
        <p:spPr/>
        <p:txBody>
          <a:bodyPr/>
          <a:lstStyle/>
          <a:p>
            <a:pPr>
              <a:defRPr/>
            </a:pPr>
            <a:endParaRPr lang="ru-RU"/>
          </a:p>
        </p:txBody>
      </p:sp>
      <p:sp>
        <p:nvSpPr>
          <p:cNvPr id="4" name="Slide Number Placeholder 3"/>
          <p:cNvSpPr>
            <a:spLocks noGrp="1"/>
          </p:cNvSpPr>
          <p:nvPr>
            <p:ph type="sldNum" sz="quarter" idx="12"/>
          </p:nvPr>
        </p:nvSpPr>
        <p:spPr/>
        <p:txBody>
          <a:bodyPr/>
          <a:lstStyle/>
          <a:p>
            <a:pPr>
              <a:defRPr/>
            </a:pPr>
            <a:fld id="{3AF5A4E1-C6D3-6C45-83C3-798CAE2E2806}" type="slidenum">
              <a:rPr lang="ru-RU" smtClean="0"/>
              <a:pPr>
                <a:defRPr/>
              </a:pPr>
              <a:t>‹#›</a:t>
            </a:fld>
            <a:endParaRPr lang="ru-RU"/>
          </a:p>
        </p:txBody>
      </p:sp>
    </p:spTree>
    <p:extLst>
      <p:ext uri="{BB962C8B-B14F-4D97-AF65-F5344CB8AC3E}">
        <p14:creationId xmlns:p14="http://schemas.microsoft.com/office/powerpoint/2010/main" val="20020333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30936" y="457201"/>
            <a:ext cx="2948940" cy="1600197"/>
          </a:xfrm>
        </p:spPr>
        <p:txBody>
          <a:bodyPr anchor="b">
            <a:normAutofit/>
          </a:bodyPr>
          <a:lstStyle>
            <a:lvl1pPr>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3886200" y="990600"/>
            <a:ext cx="4629150" cy="487680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30936" y="2057399"/>
            <a:ext cx="2948940" cy="3810001"/>
          </a:xfrm>
        </p:spPr>
        <p:txBody>
          <a:bodyPr>
            <a:normAutofit/>
          </a:bodyPr>
          <a:lstStyle>
            <a:lvl1pPr marL="0" indent="0">
              <a:lnSpc>
                <a:spcPct val="90000"/>
              </a:lnSpc>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ru-RU" smtClean="0"/>
              <a:t>Образец текста</a:t>
            </a:r>
          </a:p>
        </p:txBody>
      </p:sp>
      <p:sp>
        <p:nvSpPr>
          <p:cNvPr id="5" name="Date Placeholder 4"/>
          <p:cNvSpPr>
            <a:spLocks noGrp="1"/>
          </p:cNvSpPr>
          <p:nvPr>
            <p:ph type="dt" sz="half" idx="10"/>
          </p:nvPr>
        </p:nvSpPr>
        <p:spPr/>
        <p:txBody>
          <a:bodyPr/>
          <a:lstStyle/>
          <a:p>
            <a:pPr>
              <a:defRPr/>
            </a:pPr>
            <a:fld id="{70B05AF3-DF11-F142-A032-443ABB6F3F9D}" type="datetimeFigureOut">
              <a:rPr lang="ru-RU" smtClean="0"/>
              <a:pPr>
                <a:defRPr/>
              </a:pPr>
              <a:t>28.11.2018</a:t>
            </a:fld>
            <a:endParaRPr lang="ru-RU"/>
          </a:p>
        </p:txBody>
      </p:sp>
      <p:sp>
        <p:nvSpPr>
          <p:cNvPr id="6" name="Footer Placeholder 5"/>
          <p:cNvSpPr>
            <a:spLocks noGrp="1"/>
          </p:cNvSpPr>
          <p:nvPr>
            <p:ph type="ftr" sz="quarter" idx="11"/>
          </p:nvPr>
        </p:nvSpPr>
        <p:spPr/>
        <p:txBody>
          <a:bodyPr/>
          <a:lstStyle/>
          <a:p>
            <a:pPr>
              <a:defRPr/>
            </a:pPr>
            <a:endParaRPr lang="ru-RU"/>
          </a:p>
        </p:txBody>
      </p:sp>
      <p:sp>
        <p:nvSpPr>
          <p:cNvPr id="7" name="Slide Number Placeholder 6"/>
          <p:cNvSpPr>
            <a:spLocks noGrp="1"/>
          </p:cNvSpPr>
          <p:nvPr>
            <p:ph type="sldNum" sz="quarter" idx="12"/>
          </p:nvPr>
        </p:nvSpPr>
        <p:spPr/>
        <p:txBody>
          <a:bodyPr/>
          <a:lstStyle/>
          <a:p>
            <a:pPr>
              <a:defRPr/>
            </a:pPr>
            <a:fld id="{AC73BC53-5C7E-8743-A3DE-33074F4B6124}" type="slidenum">
              <a:rPr lang="ru-RU" smtClean="0"/>
              <a:pPr>
                <a:defRPr/>
              </a:pPr>
              <a:t>‹#›</a:t>
            </a:fld>
            <a:endParaRPr lang="ru-RU"/>
          </a:p>
        </p:txBody>
      </p:sp>
    </p:spTree>
    <p:extLst>
      <p:ext uri="{BB962C8B-B14F-4D97-AF65-F5344CB8AC3E}">
        <p14:creationId xmlns:p14="http://schemas.microsoft.com/office/powerpoint/2010/main" val="2699930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pPr>
              <a:defRPr/>
            </a:pPr>
            <a:fld id="{95D2EB9C-1734-924A-BF48-4B86E51FB178}" type="datetimeFigureOut">
              <a:rPr lang="ru-RU" smtClean="0"/>
              <a:pPr>
                <a:defRPr/>
              </a:pPr>
              <a:t>28.11.2018</a:t>
            </a:fld>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24ACCD4B-13C9-5447-AEEB-A50054D76810}" type="slidenum">
              <a:rPr lang="ru-RU" smtClean="0"/>
              <a:pPr>
                <a:defRPr/>
              </a:pPr>
              <a:t>‹#›</a:t>
            </a:fld>
            <a:endParaRPr lang="ru-RU"/>
          </a:p>
        </p:txBody>
      </p:sp>
    </p:spTree>
    <p:extLst>
      <p:ext uri="{BB962C8B-B14F-4D97-AF65-F5344CB8AC3E}">
        <p14:creationId xmlns:p14="http://schemas.microsoft.com/office/powerpoint/2010/main" val="341169412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30936" y="457200"/>
            <a:ext cx="2948940" cy="1600200"/>
          </a:xfrm>
        </p:spPr>
        <p:txBody>
          <a:bodyPr anchor="b">
            <a:normAutofit/>
          </a:bodyPr>
          <a:lstStyle>
            <a:lvl1pPr>
              <a:defRPr sz="2400" b="0"/>
            </a:lvl1pPr>
          </a:lstStyle>
          <a:p>
            <a:r>
              <a:rPr lang="ru-RU" smtClean="0"/>
              <a:t>Образец заголовка</a:t>
            </a:r>
            <a:endParaRPr lang="en-US" dirty="0"/>
          </a:p>
        </p:txBody>
      </p:sp>
      <p:sp>
        <p:nvSpPr>
          <p:cNvPr id="3" name="Picture Placeholder 2"/>
          <p:cNvSpPr>
            <a:spLocks noGrp="1"/>
          </p:cNvSpPr>
          <p:nvPr>
            <p:ph type="pic" idx="1"/>
          </p:nvPr>
        </p:nvSpPr>
        <p:spPr>
          <a:xfrm>
            <a:off x="3886200" y="990600"/>
            <a:ext cx="4629150" cy="4876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ru-RU" smtClean="0"/>
              <a:t>Вставка рисунка</a:t>
            </a:r>
            <a:endParaRPr lang="en-US" dirty="0"/>
          </a:p>
        </p:txBody>
      </p:sp>
      <p:sp>
        <p:nvSpPr>
          <p:cNvPr id="4" name="Text Placeholder 3"/>
          <p:cNvSpPr>
            <a:spLocks noGrp="1"/>
          </p:cNvSpPr>
          <p:nvPr>
            <p:ph type="body" sz="half" idx="2"/>
          </p:nvPr>
        </p:nvSpPr>
        <p:spPr>
          <a:xfrm>
            <a:off x="630936" y="2057400"/>
            <a:ext cx="2948940" cy="3810000"/>
          </a:xfrm>
        </p:spPr>
        <p:txBody>
          <a:bodyPr>
            <a:normAutofit/>
          </a:bodyPr>
          <a:lstStyle>
            <a:lvl1pPr marL="0" indent="0">
              <a:lnSpc>
                <a:spcPct val="90000"/>
              </a:lnSpc>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ru-RU" smtClean="0"/>
              <a:t>Образец текста</a:t>
            </a:r>
          </a:p>
        </p:txBody>
      </p:sp>
      <p:sp>
        <p:nvSpPr>
          <p:cNvPr id="5" name="Date Placeholder 4"/>
          <p:cNvSpPr>
            <a:spLocks noGrp="1"/>
          </p:cNvSpPr>
          <p:nvPr>
            <p:ph type="dt" sz="half" idx="10"/>
          </p:nvPr>
        </p:nvSpPr>
        <p:spPr/>
        <p:txBody>
          <a:bodyPr/>
          <a:lstStyle/>
          <a:p>
            <a:pPr>
              <a:defRPr/>
            </a:pPr>
            <a:fld id="{CC11D1E3-0561-0E41-8279-1F7818581736}" type="datetimeFigureOut">
              <a:rPr lang="ru-RU" smtClean="0"/>
              <a:pPr>
                <a:defRPr/>
              </a:pPr>
              <a:t>28.11.2018</a:t>
            </a:fld>
            <a:endParaRPr lang="ru-RU"/>
          </a:p>
        </p:txBody>
      </p:sp>
      <p:sp>
        <p:nvSpPr>
          <p:cNvPr id="6" name="Footer Placeholder 5"/>
          <p:cNvSpPr>
            <a:spLocks noGrp="1"/>
          </p:cNvSpPr>
          <p:nvPr>
            <p:ph type="ftr" sz="quarter" idx="11"/>
          </p:nvPr>
        </p:nvSpPr>
        <p:spPr/>
        <p:txBody>
          <a:bodyPr/>
          <a:lstStyle/>
          <a:p>
            <a:pPr>
              <a:defRPr/>
            </a:pPr>
            <a:endParaRPr lang="ru-RU"/>
          </a:p>
        </p:txBody>
      </p:sp>
      <p:sp>
        <p:nvSpPr>
          <p:cNvPr id="7" name="Slide Number Placeholder 6"/>
          <p:cNvSpPr>
            <a:spLocks noGrp="1"/>
          </p:cNvSpPr>
          <p:nvPr>
            <p:ph type="sldNum" sz="quarter" idx="12"/>
          </p:nvPr>
        </p:nvSpPr>
        <p:spPr/>
        <p:txBody>
          <a:bodyPr/>
          <a:lstStyle/>
          <a:p>
            <a:pPr>
              <a:defRPr/>
            </a:pPr>
            <a:fld id="{FD6F8B35-F3BE-AD47-B564-137A4FD46254}" type="slidenum">
              <a:rPr lang="ru-RU" smtClean="0"/>
              <a:pPr>
                <a:defRPr/>
              </a:pPr>
              <a:t>‹#›</a:t>
            </a:fld>
            <a:endParaRPr lang="ru-RU"/>
          </a:p>
        </p:txBody>
      </p:sp>
    </p:spTree>
    <p:extLst>
      <p:ext uri="{BB962C8B-B14F-4D97-AF65-F5344CB8AC3E}">
        <p14:creationId xmlns:p14="http://schemas.microsoft.com/office/powerpoint/2010/main" val="12435860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pPr>
              <a:defRPr/>
            </a:pPr>
            <a:fld id="{675E7A2E-771D-2F45-9ABE-38729CB4806C}" type="datetimeFigureOut">
              <a:rPr lang="ru-RU" smtClean="0"/>
              <a:pPr>
                <a:defRPr/>
              </a:pPr>
              <a:t>28.11.2018</a:t>
            </a:fld>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3AF5A4E1-C6D3-6C45-83C3-798CAE2E2806}" type="slidenum">
              <a:rPr lang="ru-RU" smtClean="0"/>
              <a:pPr>
                <a:defRPr/>
              </a:pPr>
              <a:t>‹#›</a:t>
            </a:fld>
            <a:endParaRPr lang="ru-RU"/>
          </a:p>
        </p:txBody>
      </p:sp>
    </p:spTree>
    <p:extLst>
      <p:ext uri="{BB962C8B-B14F-4D97-AF65-F5344CB8AC3E}">
        <p14:creationId xmlns:p14="http://schemas.microsoft.com/office/powerpoint/2010/main" val="14093317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0362"/>
            <a:ext cx="1971675" cy="5811838"/>
          </a:xfrm>
        </p:spPr>
        <p:txBody>
          <a:bodyPr vert="eaVert"/>
          <a:lstStyle/>
          <a:p>
            <a:r>
              <a:rPr lang="ru-RU" smtClean="0"/>
              <a:t>Образец заголовка</a:t>
            </a:r>
            <a:endParaRPr lang="en-US"/>
          </a:p>
        </p:txBody>
      </p:sp>
      <p:sp>
        <p:nvSpPr>
          <p:cNvPr id="3" name="Vertical Text Placeholder 2"/>
          <p:cNvSpPr>
            <a:spLocks noGrp="1"/>
          </p:cNvSpPr>
          <p:nvPr>
            <p:ph type="body" orient="vert" idx="1"/>
          </p:nvPr>
        </p:nvSpPr>
        <p:spPr>
          <a:xfrm>
            <a:off x="628650" y="360363"/>
            <a:ext cx="5800725" cy="581183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pPr>
              <a:defRPr/>
            </a:pPr>
            <a:fld id="{675E7A2E-771D-2F45-9ABE-38729CB4806C}" type="datetimeFigureOut">
              <a:rPr lang="ru-RU" smtClean="0"/>
              <a:pPr>
                <a:defRPr/>
              </a:pPr>
              <a:t>28.11.2018</a:t>
            </a:fld>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3AF5A4E1-C6D3-6C45-83C3-798CAE2E2806}" type="slidenum">
              <a:rPr lang="ru-RU" smtClean="0"/>
              <a:pPr>
                <a:defRPr/>
              </a:pPr>
              <a:t>‹#›</a:t>
            </a:fld>
            <a:endParaRPr lang="ru-RU"/>
          </a:p>
        </p:txBody>
      </p:sp>
    </p:spTree>
    <p:extLst>
      <p:ext uri="{BB962C8B-B14F-4D97-AF65-F5344CB8AC3E}">
        <p14:creationId xmlns:p14="http://schemas.microsoft.com/office/powerpoint/2010/main" val="20432706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12423"/>
            <a:ext cx="7886700" cy="2851208"/>
          </a:xfrm>
        </p:spPr>
        <p:txBody>
          <a:bodyPr anchor="b">
            <a:normAutofit/>
          </a:bodyPr>
          <a:lstStyle>
            <a:lvl1pPr>
              <a:defRPr sz="4500" b="0"/>
            </a:lvl1pPr>
          </a:lstStyle>
          <a:p>
            <a:r>
              <a:rPr lang="ru-RU" smtClean="0"/>
              <a:t>Образец заголовка</a:t>
            </a:r>
            <a:endParaRPr lang="en-US" dirty="0"/>
          </a:p>
        </p:txBody>
      </p:sp>
      <p:sp>
        <p:nvSpPr>
          <p:cNvPr id="3" name="Text Placeholder 2"/>
          <p:cNvSpPr>
            <a:spLocks noGrp="1"/>
          </p:cNvSpPr>
          <p:nvPr>
            <p:ph type="body" idx="1"/>
          </p:nvPr>
        </p:nvSpPr>
        <p:spPr>
          <a:xfrm>
            <a:off x="623888" y="4552634"/>
            <a:ext cx="7886700" cy="1500187"/>
          </a:xfrm>
        </p:spPr>
        <p:txBody>
          <a:bodyPr anchor="t">
            <a:normAutofit/>
          </a:bodyPr>
          <a:lstStyle>
            <a:lvl1pPr marL="0" indent="0">
              <a:buNone/>
              <a:defRPr sz="180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fld id="{BDAF1881-0C38-BA48-911B-59487859EDEC}" type="datetimeFigureOut">
              <a:rPr lang="ru-RU" smtClean="0"/>
              <a:pPr>
                <a:defRPr/>
              </a:pPr>
              <a:t>28.11.2018</a:t>
            </a:fld>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472ED66E-B6F4-A146-9E8B-2B905F530CED}" type="slidenum">
              <a:rPr lang="ru-RU" smtClean="0"/>
              <a:pPr>
                <a:defRPr/>
              </a:pPr>
              <a:t>‹#›</a:t>
            </a:fld>
            <a:endParaRPr lang="ru-RU"/>
          </a:p>
        </p:txBody>
      </p:sp>
    </p:spTree>
    <p:extLst>
      <p:ext uri="{BB962C8B-B14F-4D97-AF65-F5344CB8AC3E}">
        <p14:creationId xmlns:p14="http://schemas.microsoft.com/office/powerpoint/2010/main" val="2605667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33845" y="1828801"/>
            <a:ext cx="3886200" cy="435133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629150" y="1828801"/>
            <a:ext cx="3886200" cy="435133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pPr>
              <a:defRPr/>
            </a:pPr>
            <a:fld id="{E38C7852-091D-A94E-8311-A13471C6B449}" type="datetimeFigureOut">
              <a:rPr lang="ru-RU" smtClean="0"/>
              <a:pPr>
                <a:defRPr/>
              </a:pPr>
              <a:t>28.11.2018</a:t>
            </a:fld>
            <a:endParaRPr lang="ru-RU"/>
          </a:p>
        </p:txBody>
      </p:sp>
      <p:sp>
        <p:nvSpPr>
          <p:cNvPr id="6" name="Footer Placeholder 5"/>
          <p:cNvSpPr>
            <a:spLocks noGrp="1"/>
          </p:cNvSpPr>
          <p:nvPr>
            <p:ph type="ftr" sz="quarter" idx="11"/>
          </p:nvPr>
        </p:nvSpPr>
        <p:spPr/>
        <p:txBody>
          <a:bodyPr/>
          <a:lstStyle/>
          <a:p>
            <a:pPr>
              <a:defRPr/>
            </a:pPr>
            <a:endParaRPr lang="ru-RU"/>
          </a:p>
        </p:txBody>
      </p:sp>
      <p:sp>
        <p:nvSpPr>
          <p:cNvPr id="7" name="Slide Number Placeholder 6"/>
          <p:cNvSpPr>
            <a:spLocks noGrp="1"/>
          </p:cNvSpPr>
          <p:nvPr>
            <p:ph type="sldNum" sz="quarter" idx="12"/>
          </p:nvPr>
        </p:nvSpPr>
        <p:spPr/>
        <p:txBody>
          <a:bodyPr/>
          <a:lstStyle/>
          <a:p>
            <a:pPr>
              <a:defRPr/>
            </a:pPr>
            <a:fld id="{7D9D0278-7991-8C4F-A79A-8029D3AA1DCC}" type="slidenum">
              <a:rPr lang="ru-RU" smtClean="0"/>
              <a:pPr>
                <a:defRPr/>
              </a:pPr>
              <a:t>‹#›</a:t>
            </a:fld>
            <a:endParaRPr lang="ru-RU"/>
          </a:p>
        </p:txBody>
      </p:sp>
    </p:spTree>
    <p:extLst>
      <p:ext uri="{BB962C8B-B14F-4D97-AF65-F5344CB8AC3E}">
        <p14:creationId xmlns:p14="http://schemas.microsoft.com/office/powerpoint/2010/main" val="34962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3845" y="1681851"/>
            <a:ext cx="3867150" cy="825699"/>
          </a:xfrm>
        </p:spPr>
        <p:txBody>
          <a:bodyPr anchor="b">
            <a:normAutofit/>
          </a:bodyP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smtClean="0"/>
              <a:t>Образец текста</a:t>
            </a:r>
          </a:p>
        </p:txBody>
      </p:sp>
      <p:sp>
        <p:nvSpPr>
          <p:cNvPr id="4" name="Content Placeholder 3"/>
          <p:cNvSpPr>
            <a:spLocks noGrp="1"/>
          </p:cNvSpPr>
          <p:nvPr>
            <p:ph sz="half" idx="2"/>
          </p:nvPr>
        </p:nvSpPr>
        <p:spPr>
          <a:xfrm>
            <a:off x="633845" y="2507551"/>
            <a:ext cx="3867150" cy="36805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29150" y="1681851"/>
            <a:ext cx="3886201" cy="825698"/>
          </a:xfrm>
        </p:spPr>
        <p:txBody>
          <a:bodyPr anchor="b"/>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smtClean="0"/>
              <a:t>Образец текста</a:t>
            </a:r>
          </a:p>
        </p:txBody>
      </p:sp>
      <p:sp>
        <p:nvSpPr>
          <p:cNvPr id="6" name="Content Placeholder 5"/>
          <p:cNvSpPr>
            <a:spLocks noGrp="1"/>
          </p:cNvSpPr>
          <p:nvPr>
            <p:ph sz="quarter" idx="4"/>
          </p:nvPr>
        </p:nvSpPr>
        <p:spPr>
          <a:xfrm>
            <a:off x="4629150" y="2507551"/>
            <a:ext cx="3886201" cy="36805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Date Placeholder 6"/>
          <p:cNvSpPr>
            <a:spLocks noGrp="1"/>
          </p:cNvSpPr>
          <p:nvPr>
            <p:ph type="dt" sz="half" idx="10"/>
          </p:nvPr>
        </p:nvSpPr>
        <p:spPr/>
        <p:txBody>
          <a:bodyPr/>
          <a:lstStyle/>
          <a:p>
            <a:pPr>
              <a:defRPr/>
            </a:pPr>
            <a:fld id="{B39F728F-7FFC-264E-BF4B-9C080B3F7DDC}" type="datetimeFigureOut">
              <a:rPr lang="ru-RU" smtClean="0"/>
              <a:pPr>
                <a:defRPr/>
              </a:pPr>
              <a:t>28.11.2018</a:t>
            </a:fld>
            <a:endParaRPr lang="ru-RU"/>
          </a:p>
        </p:txBody>
      </p:sp>
      <p:sp>
        <p:nvSpPr>
          <p:cNvPr id="8" name="Footer Placeholder 7"/>
          <p:cNvSpPr>
            <a:spLocks noGrp="1"/>
          </p:cNvSpPr>
          <p:nvPr>
            <p:ph type="ftr" sz="quarter" idx="11"/>
          </p:nvPr>
        </p:nvSpPr>
        <p:spPr/>
        <p:txBody>
          <a:bodyPr/>
          <a:lstStyle/>
          <a:p>
            <a:pPr>
              <a:defRPr/>
            </a:pPr>
            <a:endParaRPr lang="ru-RU"/>
          </a:p>
        </p:txBody>
      </p:sp>
      <p:sp>
        <p:nvSpPr>
          <p:cNvPr id="9" name="Slide Number Placeholder 8"/>
          <p:cNvSpPr>
            <a:spLocks noGrp="1"/>
          </p:cNvSpPr>
          <p:nvPr>
            <p:ph type="sldNum" sz="quarter" idx="12"/>
          </p:nvPr>
        </p:nvSpPr>
        <p:spPr/>
        <p:txBody>
          <a:bodyPr/>
          <a:lstStyle/>
          <a:p>
            <a:pPr>
              <a:defRPr/>
            </a:pPr>
            <a:fld id="{C2BA2783-A70F-8041-97DD-9BA4F5B7B74A}" type="slidenum">
              <a:rPr lang="ru-RU" smtClean="0"/>
              <a:pPr>
                <a:defRPr/>
              </a:pPr>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extLst>
      <p:ext uri="{BB962C8B-B14F-4D97-AF65-F5344CB8AC3E}">
        <p14:creationId xmlns:p14="http://schemas.microsoft.com/office/powerpoint/2010/main" val="22878423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Только заголовок">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fld id="{8B77A08E-7583-774C-AF87-E4F79DFA675D}" type="datetimeFigureOut">
              <a:rPr lang="ru-RU" smtClean="0"/>
              <a:pPr>
                <a:defRPr/>
              </a:pPr>
              <a:t>28.11.2018</a:t>
            </a:fld>
            <a:endParaRPr lang="ru-RU"/>
          </a:p>
        </p:txBody>
      </p:sp>
      <p:sp>
        <p:nvSpPr>
          <p:cNvPr id="4" name="Footer Placeholder 3"/>
          <p:cNvSpPr>
            <a:spLocks noGrp="1"/>
          </p:cNvSpPr>
          <p:nvPr>
            <p:ph type="ftr" sz="quarter" idx="11"/>
          </p:nvPr>
        </p:nvSpPr>
        <p:spPr/>
        <p:txBody>
          <a:bodyPr/>
          <a:lstStyle/>
          <a:p>
            <a:pPr>
              <a:defRPr/>
            </a:pPr>
            <a:endParaRPr lang="ru-RU"/>
          </a:p>
        </p:txBody>
      </p:sp>
      <p:sp>
        <p:nvSpPr>
          <p:cNvPr id="5" name="Slide Number Placeholder 4"/>
          <p:cNvSpPr>
            <a:spLocks noGrp="1"/>
          </p:cNvSpPr>
          <p:nvPr>
            <p:ph type="sldNum" sz="quarter" idx="12"/>
          </p:nvPr>
        </p:nvSpPr>
        <p:spPr/>
        <p:txBody>
          <a:bodyPr/>
          <a:lstStyle/>
          <a:p>
            <a:pPr>
              <a:defRPr/>
            </a:pPr>
            <a:fld id="{FDB18FE5-AD8C-A64C-9B26-C2A45D6D1C60}" type="slidenum">
              <a:rPr lang="ru-RU" smtClean="0"/>
              <a:pPr>
                <a:defRPr/>
              </a:pPr>
              <a:t>‹#›</a:t>
            </a:fld>
            <a:endParaRPr lang="ru-RU"/>
          </a:p>
        </p:txBody>
      </p:sp>
      <p:sp>
        <p:nvSpPr>
          <p:cNvPr id="6" name="Title 5"/>
          <p:cNvSpPr>
            <a:spLocks noGrp="1"/>
          </p:cNvSpPr>
          <p:nvPr>
            <p:ph type="title"/>
          </p:nvPr>
        </p:nvSpPr>
        <p:spPr/>
        <p:txBody>
          <a:bodyPr/>
          <a:lstStyle/>
          <a:p>
            <a:r>
              <a:rPr lang="ru-RU" smtClean="0"/>
              <a:t>Образец заголовка</a:t>
            </a:r>
            <a:endParaRPr lang="en-US"/>
          </a:p>
        </p:txBody>
      </p:sp>
    </p:spTree>
    <p:extLst>
      <p:ext uri="{BB962C8B-B14F-4D97-AF65-F5344CB8AC3E}">
        <p14:creationId xmlns:p14="http://schemas.microsoft.com/office/powerpoint/2010/main" val="29500838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675E7A2E-771D-2F45-9ABE-38729CB4806C}" type="datetimeFigureOut">
              <a:rPr lang="ru-RU" smtClean="0"/>
              <a:pPr>
                <a:defRPr/>
              </a:pPr>
              <a:t>28.11.2018</a:t>
            </a:fld>
            <a:endParaRPr lang="ru-RU"/>
          </a:p>
        </p:txBody>
      </p:sp>
      <p:sp>
        <p:nvSpPr>
          <p:cNvPr id="3" name="Footer Placeholder 2"/>
          <p:cNvSpPr>
            <a:spLocks noGrp="1"/>
          </p:cNvSpPr>
          <p:nvPr>
            <p:ph type="ftr" sz="quarter" idx="11"/>
          </p:nvPr>
        </p:nvSpPr>
        <p:spPr/>
        <p:txBody>
          <a:bodyPr/>
          <a:lstStyle/>
          <a:p>
            <a:pPr>
              <a:defRPr/>
            </a:pPr>
            <a:endParaRPr lang="ru-RU"/>
          </a:p>
        </p:txBody>
      </p:sp>
      <p:sp>
        <p:nvSpPr>
          <p:cNvPr id="4" name="Slide Number Placeholder 3"/>
          <p:cNvSpPr>
            <a:spLocks noGrp="1"/>
          </p:cNvSpPr>
          <p:nvPr>
            <p:ph type="sldNum" sz="quarter" idx="12"/>
          </p:nvPr>
        </p:nvSpPr>
        <p:spPr/>
        <p:txBody>
          <a:bodyPr/>
          <a:lstStyle/>
          <a:p>
            <a:pPr>
              <a:defRPr/>
            </a:pPr>
            <a:fld id="{3AF5A4E1-C6D3-6C45-83C3-798CAE2E2806}" type="slidenum">
              <a:rPr lang="ru-RU" smtClean="0"/>
              <a:pPr>
                <a:defRPr/>
              </a:pPr>
              <a:t>‹#›</a:t>
            </a:fld>
            <a:endParaRPr lang="ru-RU"/>
          </a:p>
        </p:txBody>
      </p:sp>
    </p:spTree>
    <p:extLst>
      <p:ext uri="{BB962C8B-B14F-4D97-AF65-F5344CB8AC3E}">
        <p14:creationId xmlns:p14="http://schemas.microsoft.com/office/powerpoint/2010/main" val="3687768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30936" y="457201"/>
            <a:ext cx="2948940" cy="1600197"/>
          </a:xfrm>
        </p:spPr>
        <p:txBody>
          <a:bodyPr anchor="b">
            <a:normAutofit/>
          </a:bodyPr>
          <a:lstStyle>
            <a:lvl1pPr>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3886200" y="990600"/>
            <a:ext cx="4629150" cy="487680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30936" y="2057399"/>
            <a:ext cx="2948940" cy="3810001"/>
          </a:xfrm>
        </p:spPr>
        <p:txBody>
          <a:bodyPr>
            <a:normAutofit/>
          </a:bodyPr>
          <a:lstStyle>
            <a:lvl1pPr marL="0" indent="0">
              <a:lnSpc>
                <a:spcPct val="90000"/>
              </a:lnSpc>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ru-RU" smtClean="0"/>
              <a:t>Образец текста</a:t>
            </a:r>
          </a:p>
        </p:txBody>
      </p:sp>
      <p:sp>
        <p:nvSpPr>
          <p:cNvPr id="5" name="Date Placeholder 4"/>
          <p:cNvSpPr>
            <a:spLocks noGrp="1"/>
          </p:cNvSpPr>
          <p:nvPr>
            <p:ph type="dt" sz="half" idx="10"/>
          </p:nvPr>
        </p:nvSpPr>
        <p:spPr/>
        <p:txBody>
          <a:bodyPr/>
          <a:lstStyle/>
          <a:p>
            <a:pPr>
              <a:defRPr/>
            </a:pPr>
            <a:fld id="{70B05AF3-DF11-F142-A032-443ABB6F3F9D}" type="datetimeFigureOut">
              <a:rPr lang="ru-RU" smtClean="0"/>
              <a:pPr>
                <a:defRPr/>
              </a:pPr>
              <a:t>28.11.2018</a:t>
            </a:fld>
            <a:endParaRPr lang="ru-RU"/>
          </a:p>
        </p:txBody>
      </p:sp>
      <p:sp>
        <p:nvSpPr>
          <p:cNvPr id="6" name="Footer Placeholder 5"/>
          <p:cNvSpPr>
            <a:spLocks noGrp="1"/>
          </p:cNvSpPr>
          <p:nvPr>
            <p:ph type="ftr" sz="quarter" idx="11"/>
          </p:nvPr>
        </p:nvSpPr>
        <p:spPr/>
        <p:txBody>
          <a:bodyPr/>
          <a:lstStyle/>
          <a:p>
            <a:pPr>
              <a:defRPr/>
            </a:pPr>
            <a:endParaRPr lang="ru-RU"/>
          </a:p>
        </p:txBody>
      </p:sp>
      <p:sp>
        <p:nvSpPr>
          <p:cNvPr id="7" name="Slide Number Placeholder 6"/>
          <p:cNvSpPr>
            <a:spLocks noGrp="1"/>
          </p:cNvSpPr>
          <p:nvPr>
            <p:ph type="sldNum" sz="quarter" idx="12"/>
          </p:nvPr>
        </p:nvSpPr>
        <p:spPr/>
        <p:txBody>
          <a:bodyPr/>
          <a:lstStyle/>
          <a:p>
            <a:pPr>
              <a:defRPr/>
            </a:pPr>
            <a:fld id="{AC73BC53-5C7E-8743-A3DE-33074F4B6124}" type="slidenum">
              <a:rPr lang="ru-RU" smtClean="0"/>
              <a:pPr>
                <a:defRPr/>
              </a:pPr>
              <a:t>‹#›</a:t>
            </a:fld>
            <a:endParaRPr lang="ru-RU"/>
          </a:p>
        </p:txBody>
      </p:sp>
    </p:spTree>
    <p:extLst>
      <p:ext uri="{BB962C8B-B14F-4D97-AF65-F5344CB8AC3E}">
        <p14:creationId xmlns:p14="http://schemas.microsoft.com/office/powerpoint/2010/main" val="6408221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30936" y="457200"/>
            <a:ext cx="2948940" cy="1600200"/>
          </a:xfrm>
        </p:spPr>
        <p:txBody>
          <a:bodyPr anchor="b">
            <a:normAutofit/>
          </a:bodyPr>
          <a:lstStyle>
            <a:lvl1pPr>
              <a:defRPr sz="2400" b="0"/>
            </a:lvl1pPr>
          </a:lstStyle>
          <a:p>
            <a:r>
              <a:rPr lang="ru-RU" smtClean="0"/>
              <a:t>Образец заголовка</a:t>
            </a:r>
            <a:endParaRPr lang="en-US" dirty="0"/>
          </a:p>
        </p:txBody>
      </p:sp>
      <p:sp>
        <p:nvSpPr>
          <p:cNvPr id="3" name="Picture Placeholder 2"/>
          <p:cNvSpPr>
            <a:spLocks noGrp="1"/>
          </p:cNvSpPr>
          <p:nvPr>
            <p:ph type="pic" idx="1"/>
          </p:nvPr>
        </p:nvSpPr>
        <p:spPr>
          <a:xfrm>
            <a:off x="3886200" y="990600"/>
            <a:ext cx="4629150" cy="4876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ru-RU" smtClean="0"/>
              <a:t>Вставка рисунка</a:t>
            </a:r>
            <a:endParaRPr lang="en-US" dirty="0"/>
          </a:p>
        </p:txBody>
      </p:sp>
      <p:sp>
        <p:nvSpPr>
          <p:cNvPr id="4" name="Text Placeholder 3"/>
          <p:cNvSpPr>
            <a:spLocks noGrp="1"/>
          </p:cNvSpPr>
          <p:nvPr>
            <p:ph type="body" sz="half" idx="2"/>
          </p:nvPr>
        </p:nvSpPr>
        <p:spPr>
          <a:xfrm>
            <a:off x="630936" y="2057400"/>
            <a:ext cx="2948940" cy="3810000"/>
          </a:xfrm>
        </p:spPr>
        <p:txBody>
          <a:bodyPr>
            <a:normAutofit/>
          </a:bodyPr>
          <a:lstStyle>
            <a:lvl1pPr marL="0" indent="0">
              <a:lnSpc>
                <a:spcPct val="90000"/>
              </a:lnSpc>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ru-RU" smtClean="0"/>
              <a:t>Образец текста</a:t>
            </a:r>
          </a:p>
        </p:txBody>
      </p:sp>
      <p:sp>
        <p:nvSpPr>
          <p:cNvPr id="5" name="Date Placeholder 4"/>
          <p:cNvSpPr>
            <a:spLocks noGrp="1"/>
          </p:cNvSpPr>
          <p:nvPr>
            <p:ph type="dt" sz="half" idx="10"/>
          </p:nvPr>
        </p:nvSpPr>
        <p:spPr/>
        <p:txBody>
          <a:bodyPr/>
          <a:lstStyle/>
          <a:p>
            <a:pPr>
              <a:defRPr/>
            </a:pPr>
            <a:fld id="{CC11D1E3-0561-0E41-8279-1F7818581736}" type="datetimeFigureOut">
              <a:rPr lang="ru-RU" smtClean="0"/>
              <a:pPr>
                <a:defRPr/>
              </a:pPr>
              <a:t>28.11.2018</a:t>
            </a:fld>
            <a:endParaRPr lang="ru-RU"/>
          </a:p>
        </p:txBody>
      </p:sp>
      <p:sp>
        <p:nvSpPr>
          <p:cNvPr id="6" name="Footer Placeholder 5"/>
          <p:cNvSpPr>
            <a:spLocks noGrp="1"/>
          </p:cNvSpPr>
          <p:nvPr>
            <p:ph type="ftr" sz="quarter" idx="11"/>
          </p:nvPr>
        </p:nvSpPr>
        <p:spPr/>
        <p:txBody>
          <a:bodyPr/>
          <a:lstStyle/>
          <a:p>
            <a:pPr>
              <a:defRPr/>
            </a:pPr>
            <a:endParaRPr lang="ru-RU"/>
          </a:p>
        </p:txBody>
      </p:sp>
      <p:sp>
        <p:nvSpPr>
          <p:cNvPr id="7" name="Slide Number Placeholder 6"/>
          <p:cNvSpPr>
            <a:spLocks noGrp="1"/>
          </p:cNvSpPr>
          <p:nvPr>
            <p:ph type="sldNum" sz="quarter" idx="12"/>
          </p:nvPr>
        </p:nvSpPr>
        <p:spPr/>
        <p:txBody>
          <a:bodyPr/>
          <a:lstStyle/>
          <a:p>
            <a:pPr>
              <a:defRPr/>
            </a:pPr>
            <a:fld id="{FD6F8B35-F3BE-AD47-B564-137A4FD46254}" type="slidenum">
              <a:rPr lang="ru-RU" smtClean="0"/>
              <a:pPr>
                <a:defRPr/>
              </a:pPr>
              <a:t>‹#›</a:t>
            </a:fld>
            <a:endParaRPr lang="ru-RU"/>
          </a:p>
        </p:txBody>
      </p:sp>
    </p:spTree>
    <p:extLst>
      <p:ext uri="{BB962C8B-B14F-4D97-AF65-F5344CB8AC3E}">
        <p14:creationId xmlns:p14="http://schemas.microsoft.com/office/powerpoint/2010/main" val="22608524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33845" y="365760"/>
            <a:ext cx="7886700" cy="1325562"/>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33845" y="1828801"/>
            <a:ext cx="7886700" cy="4351337"/>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825">
                <a:solidFill>
                  <a:schemeClr val="tx1">
                    <a:lumMod val="65000"/>
                    <a:lumOff val="35000"/>
                  </a:schemeClr>
                </a:solidFill>
              </a:defRPr>
            </a:lvl1pPr>
          </a:lstStyle>
          <a:p>
            <a:pPr>
              <a:defRPr/>
            </a:pPr>
            <a:fld id="{675E7A2E-771D-2F45-9ABE-38729CB4806C}" type="datetimeFigureOut">
              <a:rPr lang="ru-RU" smtClean="0"/>
              <a:pPr>
                <a:defRPr/>
              </a:pPr>
              <a:t>28.11.2018</a:t>
            </a:fld>
            <a:endParaRPr lang="ru-RU"/>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825">
                <a:solidFill>
                  <a:schemeClr val="tx1">
                    <a:lumMod val="65000"/>
                    <a:lumOff val="35000"/>
                  </a:schemeClr>
                </a:solidFill>
              </a:defRPr>
            </a:lvl1pPr>
          </a:lstStyle>
          <a:p>
            <a:pPr>
              <a:defRPr/>
            </a:pPr>
            <a:endParaRPr lang="ru-RU"/>
          </a:p>
        </p:txBody>
      </p:sp>
      <p:sp>
        <p:nvSpPr>
          <p:cNvPr id="6" name="Slide Number Placeholder 5"/>
          <p:cNvSpPr>
            <a:spLocks noGrp="1"/>
          </p:cNvSpPr>
          <p:nvPr>
            <p:ph type="sldNum" sz="quarter" idx="4"/>
          </p:nvPr>
        </p:nvSpPr>
        <p:spPr>
          <a:xfrm>
            <a:off x="6463145" y="6356351"/>
            <a:ext cx="2057400" cy="365125"/>
          </a:xfrm>
          <a:prstGeom prst="rect">
            <a:avLst/>
          </a:prstGeom>
        </p:spPr>
        <p:txBody>
          <a:bodyPr vert="horz" lIns="91440" tIns="45720" rIns="91440" bIns="45720" rtlCol="0" anchor="ctr"/>
          <a:lstStyle>
            <a:lvl1pPr algn="r">
              <a:defRPr sz="825">
                <a:solidFill>
                  <a:schemeClr val="tx1">
                    <a:tint val="75000"/>
                  </a:schemeClr>
                </a:solidFill>
              </a:defRPr>
            </a:lvl1pPr>
          </a:lstStyle>
          <a:p>
            <a:pPr>
              <a:defRPr/>
            </a:pPr>
            <a:fld id="{3AF5A4E1-C6D3-6C45-83C3-798CAE2E2806}" type="slidenum">
              <a:rPr lang="ru-RU" smtClean="0"/>
              <a:pPr>
                <a:defRPr/>
              </a:pPr>
              <a:t>‹#›</a:t>
            </a:fld>
            <a:endParaRPr lang="ru-RU"/>
          </a:p>
        </p:txBody>
      </p:sp>
    </p:spTree>
    <p:extLst>
      <p:ext uri="{BB962C8B-B14F-4D97-AF65-F5344CB8AC3E}">
        <p14:creationId xmlns:p14="http://schemas.microsoft.com/office/powerpoint/2010/main" val="3626495804"/>
      </p:ext>
    </p:extLst>
  </p:cSld>
  <p:clrMap bg1="lt1" tx1="dk1" bg2="lt2" tx2="dk2" accent1="accent1" accent2="accent2" accent3="accent3" accent4="accent4" accent5="accent5" accent6="accent6" hlink="hlink" folHlink="folHlink"/>
  <p:sldLayoutIdLst>
    <p:sldLayoutId id="2147483823" r:id="rId1"/>
    <p:sldLayoutId id="2147483824" r:id="rId2"/>
    <p:sldLayoutId id="2147483825" r:id="rId3"/>
    <p:sldLayoutId id="2147483826" r:id="rId4"/>
    <p:sldLayoutId id="2147483827" r:id="rId5"/>
    <p:sldLayoutId id="2147483828" r:id="rId6"/>
    <p:sldLayoutId id="2147483829" r:id="rId7"/>
    <p:sldLayoutId id="2147483830" r:id="rId8"/>
    <p:sldLayoutId id="2147483831" r:id="rId9"/>
    <p:sldLayoutId id="2147483832" r:id="rId10"/>
    <p:sldLayoutId id="214748383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Wingdings 2" pitchFamily="18" charset="2"/>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Wingdings 2" pitchFamily="18" charset="2"/>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2" pitchFamily="18" charset="2"/>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33845" y="365760"/>
            <a:ext cx="7886700" cy="1325562"/>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33845" y="1828801"/>
            <a:ext cx="7886700" cy="4351337"/>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825">
                <a:solidFill>
                  <a:schemeClr val="tx1">
                    <a:lumMod val="65000"/>
                    <a:lumOff val="35000"/>
                  </a:schemeClr>
                </a:solidFill>
              </a:defRPr>
            </a:lvl1pPr>
          </a:lstStyle>
          <a:p>
            <a:pPr>
              <a:defRPr/>
            </a:pPr>
            <a:fld id="{675E7A2E-771D-2F45-9ABE-38729CB4806C}" type="datetimeFigureOut">
              <a:rPr lang="ru-RU" smtClean="0"/>
              <a:pPr>
                <a:defRPr/>
              </a:pPr>
              <a:t>28.11.2018</a:t>
            </a:fld>
            <a:endParaRPr lang="ru-RU"/>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825">
                <a:solidFill>
                  <a:schemeClr val="tx1">
                    <a:lumMod val="65000"/>
                    <a:lumOff val="35000"/>
                  </a:schemeClr>
                </a:solidFill>
              </a:defRPr>
            </a:lvl1pPr>
          </a:lstStyle>
          <a:p>
            <a:pPr>
              <a:defRPr/>
            </a:pPr>
            <a:endParaRPr lang="ru-RU"/>
          </a:p>
        </p:txBody>
      </p:sp>
      <p:sp>
        <p:nvSpPr>
          <p:cNvPr id="6" name="Slide Number Placeholder 5"/>
          <p:cNvSpPr>
            <a:spLocks noGrp="1"/>
          </p:cNvSpPr>
          <p:nvPr>
            <p:ph type="sldNum" sz="quarter" idx="4"/>
          </p:nvPr>
        </p:nvSpPr>
        <p:spPr>
          <a:xfrm>
            <a:off x="6463145" y="6356351"/>
            <a:ext cx="2057400" cy="365125"/>
          </a:xfrm>
          <a:prstGeom prst="rect">
            <a:avLst/>
          </a:prstGeom>
        </p:spPr>
        <p:txBody>
          <a:bodyPr vert="horz" lIns="91440" tIns="45720" rIns="91440" bIns="45720" rtlCol="0" anchor="ctr"/>
          <a:lstStyle>
            <a:lvl1pPr algn="r">
              <a:defRPr sz="825">
                <a:solidFill>
                  <a:schemeClr val="tx1">
                    <a:tint val="75000"/>
                  </a:schemeClr>
                </a:solidFill>
              </a:defRPr>
            </a:lvl1pPr>
          </a:lstStyle>
          <a:p>
            <a:pPr>
              <a:defRPr/>
            </a:pPr>
            <a:fld id="{3AF5A4E1-C6D3-6C45-83C3-798CAE2E2806}" type="slidenum">
              <a:rPr lang="ru-RU" smtClean="0"/>
              <a:pPr>
                <a:defRPr/>
              </a:pPr>
              <a:t>‹#›</a:t>
            </a:fld>
            <a:endParaRPr lang="ru-RU"/>
          </a:p>
        </p:txBody>
      </p:sp>
    </p:spTree>
    <p:extLst>
      <p:ext uri="{BB962C8B-B14F-4D97-AF65-F5344CB8AC3E}">
        <p14:creationId xmlns:p14="http://schemas.microsoft.com/office/powerpoint/2010/main" val="2416245509"/>
      </p:ext>
    </p:extLst>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Wingdings 2" pitchFamily="18" charset="2"/>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Wingdings 2" pitchFamily="18" charset="2"/>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2" pitchFamily="18" charset="2"/>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emf"/></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mailto:info@kanikuli.ru"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noChangeAspect="1"/>
          </p:cNvGraphicFramePr>
          <p:nvPr>
            <p:ph idx="1"/>
            <p:extLst>
              <p:ext uri="{D42A27DB-BD31-4B8C-83A1-F6EECF244321}">
                <p14:modId xmlns:p14="http://schemas.microsoft.com/office/powerpoint/2010/main" val="3256707220"/>
              </p:ext>
            </p:extLst>
          </p:nvPr>
        </p:nvGraphicFramePr>
        <p:xfrm>
          <a:off x="0" y="1"/>
          <a:ext cx="9154869" cy="6858000"/>
        </p:xfrm>
        <a:graphic>
          <a:graphicData uri="http://schemas.openxmlformats.org/presentationml/2006/ole">
            <mc:AlternateContent xmlns:mc="http://schemas.openxmlformats.org/markup-compatibility/2006">
              <mc:Choice xmlns:v="urn:schemas-microsoft-com:vml" Requires="v">
                <p:oleObj spid="_x0000_s1077" name="Acrobat Document" r:id="rId3" imgW="7829440" imgH="6476948" progId="AcroExch.Document.DC">
                  <p:embed/>
                </p:oleObj>
              </mc:Choice>
              <mc:Fallback>
                <p:oleObj name="Acrobat Document" r:id="rId3" imgW="7829440" imgH="6476948" progId="AcroExch.Document.DC">
                  <p:embed/>
                  <p:pic>
                    <p:nvPicPr>
                      <p:cNvPr id="0" name=""/>
                      <p:cNvPicPr/>
                      <p:nvPr/>
                    </p:nvPicPr>
                    <p:blipFill>
                      <a:blip r:embed="rId4"/>
                      <a:stretch>
                        <a:fillRect/>
                      </a:stretch>
                    </p:blipFill>
                    <p:spPr>
                      <a:xfrm>
                        <a:off x="0" y="1"/>
                        <a:ext cx="9154869" cy="6858000"/>
                      </a:xfrm>
                      <a:prstGeom prst="rect">
                        <a:avLst/>
                      </a:prstGeom>
                    </p:spPr>
                  </p:pic>
                </p:oleObj>
              </mc:Fallback>
            </mc:AlternateContent>
          </a:graphicData>
        </a:graphic>
      </p:graphicFrame>
    </p:spTree>
    <p:extLst>
      <p:ext uri="{BB962C8B-B14F-4D97-AF65-F5344CB8AC3E}">
        <p14:creationId xmlns:p14="http://schemas.microsoft.com/office/powerpoint/2010/main" val="7002717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0"/>
            <a:ext cx="9144000" cy="6857999"/>
          </a:xfrm>
          <a:prstGeom prst="rect">
            <a:avLst/>
          </a:prstGeom>
        </p:spPr>
      </p:pic>
    </p:spTree>
    <p:extLst>
      <p:ext uri="{BB962C8B-B14F-4D97-AF65-F5344CB8AC3E}">
        <p14:creationId xmlns:p14="http://schemas.microsoft.com/office/powerpoint/2010/main" val="16032659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E38B"/>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3845" y="130750"/>
            <a:ext cx="7886700" cy="470904"/>
          </a:xfrm>
        </p:spPr>
        <p:txBody>
          <a:bodyPr>
            <a:noAutofit/>
          </a:bodyPr>
          <a:lstStyle/>
          <a:p>
            <a:pPr algn="ctr"/>
            <a:r>
              <a:rPr lang="ru-RU" b="1" dirty="0" smtClean="0">
                <a:solidFill>
                  <a:schemeClr val="bg2">
                    <a:lumMod val="25000"/>
                  </a:schemeClr>
                </a:solidFill>
              </a:rPr>
              <a:t>«Императорский маршрут». Отзывы детей</a:t>
            </a:r>
            <a:endParaRPr lang="ru-RU" b="1" dirty="0">
              <a:solidFill>
                <a:schemeClr val="bg2">
                  <a:lumMod val="25000"/>
                </a:schemeClr>
              </a:solidFill>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36665" y="997528"/>
            <a:ext cx="3844636" cy="2493818"/>
          </a:xfrm>
        </p:spPr>
      </p:pic>
      <p:sp>
        <p:nvSpPr>
          <p:cNvPr id="6" name="Прямоугольник 5"/>
          <p:cNvSpPr/>
          <p:nvPr/>
        </p:nvSpPr>
        <p:spPr>
          <a:xfrm>
            <a:off x="4324695" y="1097280"/>
            <a:ext cx="4644738" cy="1923604"/>
          </a:xfrm>
          <a:prstGeom prst="rect">
            <a:avLst/>
          </a:prstGeom>
        </p:spPr>
        <p:txBody>
          <a:bodyPr wrap="square">
            <a:spAutoFit/>
          </a:bodyPr>
          <a:lstStyle/>
          <a:p>
            <a:r>
              <a:rPr lang="ru-RU" sz="1700" dirty="0" smtClean="0">
                <a:solidFill>
                  <a:schemeClr val="bg2">
                    <a:lumMod val="25000"/>
                  </a:schemeClr>
                </a:solidFill>
              </a:rPr>
              <a:t>Мне </a:t>
            </a:r>
            <a:r>
              <a:rPr lang="ru-RU" sz="1700" dirty="0">
                <a:solidFill>
                  <a:schemeClr val="bg2">
                    <a:lumMod val="25000"/>
                  </a:schemeClr>
                </a:solidFill>
              </a:rPr>
              <a:t>понравились абсолютно все экскурсии. Они были интересными и увлекательными. Экскурсовод в Тюмени рассказывал про Николая II так, как будет он был его лучшим другом. Я многое узнал о Николае II и его семье". </a:t>
            </a:r>
          </a:p>
          <a:p>
            <a:r>
              <a:rPr lang="ru-RU" sz="1700" b="1" i="1" dirty="0">
                <a:solidFill>
                  <a:schemeClr val="bg2">
                    <a:lumMod val="25000"/>
                  </a:schemeClr>
                </a:solidFill>
              </a:rPr>
              <a:t>Данил, 8 класс, Челябинская </a:t>
            </a:r>
            <a:r>
              <a:rPr lang="ru-RU" sz="1700" b="1" i="1" dirty="0" smtClean="0">
                <a:solidFill>
                  <a:schemeClr val="bg2">
                    <a:lumMod val="25000"/>
                  </a:schemeClr>
                </a:solidFill>
              </a:rPr>
              <a:t>область</a:t>
            </a:r>
            <a:endParaRPr lang="ru-RU" sz="1700" b="1" i="1" dirty="0">
              <a:solidFill>
                <a:schemeClr val="bg2">
                  <a:lumMod val="25000"/>
                </a:schemeClr>
              </a:solidFill>
            </a:endParaRPr>
          </a:p>
        </p:txBody>
      </p:sp>
      <p:sp>
        <p:nvSpPr>
          <p:cNvPr id="8" name="Прямоугольник 7"/>
          <p:cNvSpPr/>
          <p:nvPr/>
        </p:nvSpPr>
        <p:spPr>
          <a:xfrm>
            <a:off x="323156" y="5475000"/>
            <a:ext cx="8508078" cy="1138773"/>
          </a:xfrm>
          <a:prstGeom prst="rect">
            <a:avLst/>
          </a:prstGeom>
        </p:spPr>
        <p:txBody>
          <a:bodyPr wrap="square">
            <a:spAutoFit/>
          </a:bodyPr>
          <a:lstStyle/>
          <a:p>
            <a:r>
              <a:rPr lang="ru-RU" sz="1700" dirty="0" smtClean="0">
                <a:solidFill>
                  <a:schemeClr val="bg2">
                    <a:lumMod val="25000"/>
                  </a:schemeClr>
                </a:solidFill>
              </a:rPr>
              <a:t>Я </a:t>
            </a:r>
            <a:r>
              <a:rPr lang="ru-RU" sz="1700" dirty="0">
                <a:solidFill>
                  <a:schemeClr val="bg2">
                    <a:lumMod val="25000"/>
                  </a:schemeClr>
                </a:solidFill>
              </a:rPr>
              <a:t>очень рада, что узнала много интересного о Романовых. Очень благодарна всем гидам и организаторам. Много впечатлений! Буду очень долго рассказывать маме о поездке. Я хочу, чтобы мои знакомые тоже побывали </a:t>
            </a:r>
            <a:r>
              <a:rPr lang="ru-RU" sz="1700" dirty="0" smtClean="0">
                <a:solidFill>
                  <a:schemeClr val="bg2">
                    <a:lumMod val="25000"/>
                  </a:schemeClr>
                </a:solidFill>
              </a:rPr>
              <a:t>здесь. </a:t>
            </a:r>
            <a:endParaRPr lang="ru-RU" sz="1700" dirty="0">
              <a:solidFill>
                <a:schemeClr val="bg2">
                  <a:lumMod val="25000"/>
                </a:schemeClr>
              </a:solidFill>
            </a:endParaRPr>
          </a:p>
          <a:p>
            <a:r>
              <a:rPr lang="ru-RU" sz="1700" b="1" i="1" dirty="0">
                <a:solidFill>
                  <a:schemeClr val="bg2">
                    <a:lumMod val="25000"/>
                  </a:schemeClr>
                </a:solidFill>
              </a:rPr>
              <a:t>Олеся, 13 лет, Новосибирская </a:t>
            </a:r>
            <a:r>
              <a:rPr lang="ru-RU" sz="1700" b="1" i="1" dirty="0" smtClean="0">
                <a:solidFill>
                  <a:schemeClr val="bg2">
                    <a:lumMod val="25000"/>
                  </a:schemeClr>
                </a:solidFill>
              </a:rPr>
              <a:t>область</a:t>
            </a:r>
            <a:endParaRPr lang="ru-RU" sz="1700" b="1" i="1" dirty="0">
              <a:solidFill>
                <a:schemeClr val="bg2">
                  <a:lumMod val="25000"/>
                </a:schemeClr>
              </a:solidFill>
            </a:endParaRPr>
          </a:p>
        </p:txBody>
      </p:sp>
      <p:sp>
        <p:nvSpPr>
          <p:cNvPr id="9" name="Прямоугольник 8"/>
          <p:cNvSpPr/>
          <p:nvPr/>
        </p:nvSpPr>
        <p:spPr>
          <a:xfrm>
            <a:off x="336665" y="3652210"/>
            <a:ext cx="8566266" cy="1661993"/>
          </a:xfrm>
          <a:prstGeom prst="rect">
            <a:avLst/>
          </a:prstGeom>
        </p:spPr>
        <p:txBody>
          <a:bodyPr wrap="square">
            <a:spAutoFit/>
          </a:bodyPr>
          <a:lstStyle/>
          <a:p>
            <a:r>
              <a:rPr lang="ru-RU" sz="1700" dirty="0">
                <a:solidFill>
                  <a:schemeClr val="bg2">
                    <a:lumMod val="25000"/>
                  </a:schemeClr>
                </a:solidFill>
              </a:rPr>
              <a:t>Очень! Причем понравилось вообще ВСЕ! Восторг! Очень радует, что в наши дни для детей проводятся такие знаменательные просвещающие и информативные поездки. Этот тур заставил меня красочно и живо, в деталях ощутить трагедию дома Романовых и дух тех времен напомнил мне о высоте христианской религии и тленности телесной оболочки человеческой души. Большое спасибо! </a:t>
            </a:r>
            <a:br>
              <a:rPr lang="ru-RU" sz="1700" dirty="0">
                <a:solidFill>
                  <a:schemeClr val="bg2">
                    <a:lumMod val="25000"/>
                  </a:schemeClr>
                </a:solidFill>
              </a:rPr>
            </a:br>
            <a:r>
              <a:rPr lang="ru-RU" sz="1700" b="1" i="1" dirty="0">
                <a:solidFill>
                  <a:schemeClr val="bg2">
                    <a:lumMod val="25000"/>
                  </a:schemeClr>
                </a:solidFill>
              </a:rPr>
              <a:t>Григорий, 9 класс, Пермский </a:t>
            </a:r>
            <a:r>
              <a:rPr lang="ru-RU" sz="1700" b="1" i="1" dirty="0" smtClean="0">
                <a:solidFill>
                  <a:schemeClr val="bg2">
                    <a:lumMod val="25000"/>
                  </a:schemeClr>
                </a:solidFill>
              </a:rPr>
              <a:t>край</a:t>
            </a:r>
            <a:endParaRPr lang="ru-RU" b="1" i="1" dirty="0">
              <a:solidFill>
                <a:schemeClr val="bg2">
                  <a:lumMod val="25000"/>
                </a:schemeClr>
              </a:solidFill>
            </a:endParaRPr>
          </a:p>
        </p:txBody>
      </p:sp>
      <p:sp>
        <p:nvSpPr>
          <p:cNvPr id="10" name="Прямоугольник 9"/>
          <p:cNvSpPr/>
          <p:nvPr/>
        </p:nvSpPr>
        <p:spPr>
          <a:xfrm>
            <a:off x="1900313" y="547764"/>
            <a:ext cx="5398261" cy="369332"/>
          </a:xfrm>
          <a:prstGeom prst="rect">
            <a:avLst/>
          </a:prstGeom>
        </p:spPr>
        <p:txBody>
          <a:bodyPr wrap="square">
            <a:spAutoFit/>
          </a:bodyPr>
          <a:lstStyle/>
          <a:p>
            <a:r>
              <a:rPr lang="ru-RU" b="1" dirty="0">
                <a:solidFill>
                  <a:schemeClr val="bg2">
                    <a:lumMod val="25000"/>
                  </a:schemeClr>
                </a:solidFill>
                <a:latin typeface="Ubuntu"/>
              </a:rPr>
              <a:t>Тюмень – </a:t>
            </a:r>
            <a:r>
              <a:rPr lang="ru-RU" b="1" dirty="0" smtClean="0">
                <a:solidFill>
                  <a:schemeClr val="bg2">
                    <a:lumMod val="25000"/>
                  </a:schemeClr>
                </a:solidFill>
                <a:latin typeface="Ubuntu"/>
              </a:rPr>
              <a:t>Тобольск </a:t>
            </a:r>
            <a:r>
              <a:rPr lang="ru-RU" b="1" dirty="0">
                <a:solidFill>
                  <a:schemeClr val="bg2">
                    <a:lumMod val="25000"/>
                  </a:schemeClr>
                </a:solidFill>
                <a:latin typeface="Ubuntu"/>
              </a:rPr>
              <a:t>– </a:t>
            </a:r>
            <a:r>
              <a:rPr lang="ru-RU" b="1" dirty="0" smtClean="0">
                <a:solidFill>
                  <a:schemeClr val="bg2">
                    <a:lumMod val="25000"/>
                  </a:schemeClr>
                </a:solidFill>
                <a:latin typeface="Ubuntu"/>
              </a:rPr>
              <a:t>Екатеринбург, 4 дня</a:t>
            </a:r>
            <a:endParaRPr lang="ru-RU" b="1" dirty="0">
              <a:solidFill>
                <a:schemeClr val="bg2">
                  <a:lumMod val="25000"/>
                </a:schemeClr>
              </a:solidFill>
            </a:endParaRPr>
          </a:p>
        </p:txBody>
      </p:sp>
    </p:spTree>
    <p:extLst>
      <p:ext uri="{BB962C8B-B14F-4D97-AF65-F5344CB8AC3E}">
        <p14:creationId xmlns:p14="http://schemas.microsoft.com/office/powerpoint/2010/main" val="15526847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40510576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B6FCBD"/>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4092" y="166256"/>
            <a:ext cx="7886700" cy="680442"/>
          </a:xfrm>
          <a:noFill/>
        </p:spPr>
        <p:txBody>
          <a:bodyPr/>
          <a:lstStyle/>
          <a:p>
            <a:pPr algn="ctr"/>
            <a:r>
              <a:rPr lang="ru-RU" b="1" dirty="0" smtClean="0">
                <a:solidFill>
                  <a:schemeClr val="bg2">
                    <a:lumMod val="25000"/>
                  </a:schemeClr>
                </a:solidFill>
              </a:rPr>
              <a:t>«Легенды Байкала». Отзывы детей</a:t>
            </a:r>
            <a:endParaRPr lang="ru-RU" b="1" dirty="0">
              <a:solidFill>
                <a:schemeClr val="bg2">
                  <a:lumMod val="25000"/>
                </a:schemeClr>
              </a:solidFill>
            </a:endParaRPr>
          </a:p>
        </p:txBody>
      </p:sp>
      <p:sp useBgFill="1">
        <p:nvSpPr>
          <p:cNvPr id="3" name="Объект 2"/>
          <p:cNvSpPr>
            <a:spLocks noGrp="1"/>
          </p:cNvSpPr>
          <p:nvPr>
            <p:ph idx="1"/>
          </p:nvPr>
        </p:nvSpPr>
        <p:spPr>
          <a:xfrm>
            <a:off x="4572000" y="1221971"/>
            <a:ext cx="3948545" cy="2951018"/>
          </a:xfrm>
        </p:spPr>
        <p:txBody>
          <a:bodyPr>
            <a:noAutofit/>
          </a:bodyPr>
          <a:lstStyle/>
          <a:p>
            <a:pPr marL="0" indent="0">
              <a:buNone/>
            </a:pPr>
            <a:r>
              <a:rPr lang="ru-RU" sz="1700" dirty="0">
                <a:solidFill>
                  <a:schemeClr val="bg2">
                    <a:lumMod val="25000"/>
                  </a:schemeClr>
                </a:solidFill>
              </a:rPr>
              <a:t>Больше всего запомнилось озеро Байкал, его </a:t>
            </a:r>
            <a:r>
              <a:rPr lang="ru-RU" sz="1700" dirty="0" smtClean="0">
                <a:solidFill>
                  <a:schemeClr val="bg2">
                    <a:lumMod val="25000"/>
                  </a:schemeClr>
                </a:solidFill>
              </a:rPr>
              <a:t>чис</a:t>
            </a:r>
            <a:r>
              <a:rPr lang="ru-RU" sz="1700" dirty="0">
                <a:solidFill>
                  <a:schemeClr val="bg2">
                    <a:lumMod val="25000"/>
                  </a:schemeClr>
                </a:solidFill>
              </a:rPr>
              <a:t>т</a:t>
            </a:r>
            <a:r>
              <a:rPr lang="ru-RU" sz="1700" dirty="0" smtClean="0">
                <a:solidFill>
                  <a:schemeClr val="bg2">
                    <a:lumMod val="25000"/>
                  </a:schemeClr>
                </a:solidFill>
              </a:rPr>
              <a:t>ая </a:t>
            </a:r>
            <a:r>
              <a:rPr lang="ru-RU" sz="1700" dirty="0">
                <a:solidFill>
                  <a:schemeClr val="bg2">
                    <a:lumMod val="25000"/>
                  </a:schemeClr>
                </a:solidFill>
              </a:rPr>
              <a:t>вода и воздух, национальные блюда, интересная информация от гида. Побывав в Бурятии, мы поняли, что это абсолютно другая, очень </a:t>
            </a:r>
            <a:r>
              <a:rPr lang="ru-RU" sz="1700" dirty="0" smtClean="0">
                <a:solidFill>
                  <a:schemeClr val="bg2">
                    <a:lumMod val="25000"/>
                  </a:schemeClr>
                </a:solidFill>
              </a:rPr>
              <a:t>интересная </a:t>
            </a:r>
            <a:r>
              <a:rPr lang="ru-RU" sz="1700" dirty="0">
                <a:solidFill>
                  <a:schemeClr val="bg2">
                    <a:lumMod val="25000"/>
                  </a:schemeClr>
                </a:solidFill>
              </a:rPr>
              <a:t>культура. Каждый день поездки давал глубокие и интересные знания об этой республике. Наверное, это самая лучшая поездка в моей жизни. Спасибо большое</a:t>
            </a:r>
            <a:r>
              <a:rPr lang="ru-RU" sz="1700" dirty="0" smtClean="0">
                <a:solidFill>
                  <a:schemeClr val="bg2">
                    <a:lumMod val="25000"/>
                  </a:schemeClr>
                </a:solidFill>
              </a:rPr>
              <a:t>!</a:t>
            </a:r>
            <a:br>
              <a:rPr lang="ru-RU" sz="1700" dirty="0" smtClean="0">
                <a:solidFill>
                  <a:schemeClr val="bg2">
                    <a:lumMod val="25000"/>
                  </a:schemeClr>
                </a:solidFill>
              </a:rPr>
            </a:br>
            <a:r>
              <a:rPr lang="ru-RU" sz="1700" b="1" i="1" dirty="0" smtClean="0">
                <a:solidFill>
                  <a:schemeClr val="bg2">
                    <a:lumMod val="25000"/>
                  </a:schemeClr>
                </a:solidFill>
              </a:rPr>
              <a:t>Дина </a:t>
            </a:r>
            <a:r>
              <a:rPr lang="ru-RU" sz="1700" b="1" i="1" dirty="0" err="1">
                <a:solidFill>
                  <a:schemeClr val="bg2">
                    <a:lumMod val="25000"/>
                  </a:schemeClr>
                </a:solidFill>
              </a:rPr>
              <a:t>Колапкова</a:t>
            </a:r>
            <a:r>
              <a:rPr lang="ru-RU" sz="1700" b="1" i="1" dirty="0">
                <a:solidFill>
                  <a:schemeClr val="bg2">
                    <a:lumMod val="25000"/>
                  </a:schemeClr>
                </a:solidFill>
              </a:rPr>
              <a:t>, 17 лет, </a:t>
            </a:r>
            <a:r>
              <a:rPr lang="ru-RU" sz="1700" b="1" i="1" dirty="0" smtClean="0">
                <a:solidFill>
                  <a:schemeClr val="bg2">
                    <a:lumMod val="25000"/>
                  </a:schemeClr>
                </a:solidFill>
              </a:rPr>
              <a:t>Алтайский край</a:t>
            </a:r>
            <a:r>
              <a:rPr lang="ru-RU" sz="1700" dirty="0" smtClean="0"/>
              <a:t/>
            </a:r>
            <a:br>
              <a:rPr lang="ru-RU" sz="1700" dirty="0" smtClean="0"/>
            </a:br>
            <a:r>
              <a:rPr lang="ru-RU" sz="1700" dirty="0" smtClean="0"/>
              <a:t/>
            </a:r>
            <a:br>
              <a:rPr lang="ru-RU" sz="1700" dirty="0" smtClean="0"/>
            </a:br>
            <a:r>
              <a:rPr lang="ru-RU" sz="1700" dirty="0" smtClean="0"/>
              <a:t/>
            </a:r>
            <a:br>
              <a:rPr lang="ru-RU" sz="1700" dirty="0" smtClean="0"/>
            </a:br>
            <a:r>
              <a:rPr lang="ru-RU" sz="1700" dirty="0" smtClean="0">
                <a:solidFill>
                  <a:schemeClr val="bg2">
                    <a:lumMod val="25000"/>
                  </a:schemeClr>
                </a:solidFill>
              </a:rPr>
              <a:t>Давно </a:t>
            </a:r>
            <a:r>
              <a:rPr lang="ru-RU" sz="1700" dirty="0">
                <a:solidFill>
                  <a:schemeClr val="bg2">
                    <a:lumMod val="25000"/>
                  </a:schemeClr>
                </a:solidFill>
              </a:rPr>
              <a:t>мечтала побывать в Улан-Удэ, узнать местную культуру, традиции, побывать на Байкале! Благодарю «Моя Россия» - моя мечта сбылась. Спасибо большое</a:t>
            </a:r>
            <a:r>
              <a:rPr lang="ru-RU" sz="1700" dirty="0" smtClean="0">
                <a:solidFill>
                  <a:schemeClr val="bg2">
                    <a:lumMod val="25000"/>
                  </a:schemeClr>
                </a:solidFill>
              </a:rPr>
              <a:t>!</a:t>
            </a:r>
            <a:br>
              <a:rPr lang="ru-RU" sz="1700" dirty="0" smtClean="0">
                <a:solidFill>
                  <a:schemeClr val="bg2">
                    <a:lumMod val="25000"/>
                  </a:schemeClr>
                </a:solidFill>
              </a:rPr>
            </a:br>
            <a:r>
              <a:rPr lang="ru-RU" sz="1600" b="1" i="1" dirty="0" smtClean="0">
                <a:solidFill>
                  <a:schemeClr val="bg2">
                    <a:lumMod val="25000"/>
                  </a:schemeClr>
                </a:solidFill>
              </a:rPr>
              <a:t>Ольга </a:t>
            </a:r>
            <a:r>
              <a:rPr lang="ru-RU" sz="1600" b="1" i="1" dirty="0">
                <a:solidFill>
                  <a:schemeClr val="bg2">
                    <a:lumMod val="25000"/>
                  </a:schemeClr>
                </a:solidFill>
              </a:rPr>
              <a:t>Джем, 15 лет, Красноярск </a:t>
            </a:r>
          </a:p>
          <a:p>
            <a:pPr marL="0" indent="0">
              <a:buNone/>
            </a:pPr>
            <a:r>
              <a:rPr lang="ru-RU" sz="1800" dirty="0" smtClean="0"/>
              <a:t/>
            </a:r>
            <a:br>
              <a:rPr lang="ru-RU" sz="1800" dirty="0" smtClean="0"/>
            </a:br>
            <a:endParaRPr lang="ru-RU" sz="1700"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2510" y="1197033"/>
            <a:ext cx="4048298" cy="3174565"/>
          </a:xfrm>
          <a:prstGeom prst="rect">
            <a:avLst/>
          </a:prstGeom>
        </p:spPr>
      </p:pic>
      <p:sp>
        <p:nvSpPr>
          <p:cNvPr id="5" name="Прямоугольник 4"/>
          <p:cNvSpPr/>
          <p:nvPr/>
        </p:nvSpPr>
        <p:spPr>
          <a:xfrm>
            <a:off x="332510" y="4539636"/>
            <a:ext cx="4048298" cy="2185214"/>
          </a:xfrm>
          <a:prstGeom prst="rect">
            <a:avLst/>
          </a:prstGeom>
          <a:solidFill>
            <a:srgbClr val="B6FCBD"/>
          </a:solidFill>
        </p:spPr>
        <p:txBody>
          <a:bodyPr wrap="square">
            <a:spAutoFit/>
          </a:bodyPr>
          <a:lstStyle/>
          <a:p>
            <a:r>
              <a:rPr lang="ru-RU" sz="1700" dirty="0">
                <a:solidFill>
                  <a:schemeClr val="bg2">
                    <a:lumMod val="25000"/>
                  </a:schemeClr>
                </a:solidFill>
                <a:latin typeface="Calibri" panose="020F0502020204030204" pitchFamily="34" charset="0"/>
                <a:cs typeface="Calibri" panose="020F0502020204030204" pitchFamily="34" charset="0"/>
              </a:rPr>
              <a:t>Обзорная </a:t>
            </a:r>
            <a:r>
              <a:rPr lang="ru-RU" sz="1700" dirty="0" smtClean="0">
                <a:solidFill>
                  <a:schemeClr val="bg2">
                    <a:lumMod val="25000"/>
                  </a:schemeClr>
                </a:solidFill>
                <a:latin typeface="Calibri" panose="020F0502020204030204" pitchFamily="34" charset="0"/>
                <a:cs typeface="Calibri" panose="020F0502020204030204" pitchFamily="34" charset="0"/>
              </a:rPr>
              <a:t>экскурсия </a:t>
            </a:r>
            <a:r>
              <a:rPr lang="ru-RU" sz="1700" dirty="0">
                <a:solidFill>
                  <a:schemeClr val="bg2">
                    <a:lumMod val="25000"/>
                  </a:schemeClr>
                </a:solidFill>
                <a:latin typeface="Calibri" panose="020F0502020204030204" pitchFamily="34" charset="0"/>
                <a:cs typeface="Calibri" panose="020F0502020204030204" pitchFamily="34" charset="0"/>
              </a:rPr>
              <a:t>по дороге в село </a:t>
            </a:r>
            <a:r>
              <a:rPr lang="ru-RU" sz="1700" dirty="0" err="1">
                <a:solidFill>
                  <a:schemeClr val="bg2">
                    <a:lumMod val="25000"/>
                  </a:schemeClr>
                </a:solidFill>
                <a:latin typeface="Calibri" panose="020F0502020204030204" pitchFamily="34" charset="0"/>
                <a:cs typeface="Calibri" panose="020F0502020204030204" pitchFamily="34" charset="0"/>
              </a:rPr>
              <a:t>Ацагат</a:t>
            </a:r>
            <a:r>
              <a:rPr lang="ru-RU" sz="1700" dirty="0">
                <a:solidFill>
                  <a:schemeClr val="bg2">
                    <a:lumMod val="25000"/>
                  </a:schemeClr>
                </a:solidFill>
                <a:latin typeface="Calibri" panose="020F0502020204030204" pitchFamily="34" charset="0"/>
                <a:cs typeface="Calibri" panose="020F0502020204030204" pitchFamily="34" charset="0"/>
              </a:rPr>
              <a:t> – 100 баллов из 5! Я думаю, что это очень хорошее село для получения позитивных эмоций. А Бабушки и юрты в комплексе «Степной кочевник» - это огонь!</a:t>
            </a:r>
            <a:r>
              <a:rPr lang="ru-RU" sz="1700" dirty="0">
                <a:solidFill>
                  <a:schemeClr val="bg2">
                    <a:lumMod val="25000"/>
                  </a:schemeClr>
                </a:solidFill>
              </a:rPr>
              <a:t/>
            </a:r>
            <a:br>
              <a:rPr lang="ru-RU" sz="1700" dirty="0">
                <a:solidFill>
                  <a:schemeClr val="bg2">
                    <a:lumMod val="25000"/>
                  </a:schemeClr>
                </a:solidFill>
              </a:rPr>
            </a:br>
            <a:r>
              <a:rPr lang="ru-RU" sz="1600" b="1" i="1" dirty="0">
                <a:solidFill>
                  <a:schemeClr val="bg2">
                    <a:lumMod val="25000"/>
                  </a:schemeClr>
                </a:solidFill>
              </a:rPr>
              <a:t>Карина </a:t>
            </a:r>
            <a:r>
              <a:rPr lang="ru-RU" sz="1600" b="1" i="1" dirty="0" err="1">
                <a:solidFill>
                  <a:schemeClr val="bg2">
                    <a:lumMod val="25000"/>
                  </a:schemeClr>
                </a:solidFill>
              </a:rPr>
              <a:t>Воинкова</a:t>
            </a:r>
            <a:r>
              <a:rPr lang="ru-RU" sz="1600" b="1" i="1" dirty="0">
                <a:solidFill>
                  <a:schemeClr val="bg2">
                    <a:lumMod val="25000"/>
                  </a:schemeClr>
                </a:solidFill>
              </a:rPr>
              <a:t>, 16 лет, Курганская область</a:t>
            </a:r>
          </a:p>
        </p:txBody>
      </p:sp>
      <p:sp>
        <p:nvSpPr>
          <p:cNvPr id="6" name="Прямоугольник 5"/>
          <p:cNvSpPr/>
          <p:nvPr/>
        </p:nvSpPr>
        <p:spPr>
          <a:xfrm>
            <a:off x="473826" y="708643"/>
            <a:ext cx="8354290" cy="369332"/>
          </a:xfrm>
          <a:prstGeom prst="rect">
            <a:avLst/>
          </a:prstGeom>
        </p:spPr>
        <p:txBody>
          <a:bodyPr wrap="square">
            <a:spAutoFit/>
          </a:bodyPr>
          <a:lstStyle/>
          <a:p>
            <a:r>
              <a:rPr lang="ru-RU" b="1" dirty="0">
                <a:solidFill>
                  <a:schemeClr val="bg2">
                    <a:lumMod val="25000"/>
                  </a:schemeClr>
                </a:solidFill>
                <a:latin typeface="Ubuntu"/>
              </a:rPr>
              <a:t>Улан-Удэ – Байкальский </a:t>
            </a:r>
            <a:r>
              <a:rPr lang="ru-RU" b="1" dirty="0" smtClean="0">
                <a:solidFill>
                  <a:schemeClr val="bg2">
                    <a:lumMod val="25000"/>
                  </a:schemeClr>
                </a:solidFill>
                <a:latin typeface="Ubuntu"/>
              </a:rPr>
              <a:t>заповедник </a:t>
            </a:r>
            <a:r>
              <a:rPr lang="ru-RU" b="1" dirty="0">
                <a:solidFill>
                  <a:schemeClr val="bg2">
                    <a:lumMod val="25000"/>
                  </a:schemeClr>
                </a:solidFill>
                <a:latin typeface="Ubuntu"/>
              </a:rPr>
              <a:t>–  село </a:t>
            </a:r>
            <a:r>
              <a:rPr lang="ru-RU" b="1" dirty="0" smtClean="0">
                <a:solidFill>
                  <a:schemeClr val="bg2">
                    <a:lumMod val="25000"/>
                  </a:schemeClr>
                </a:solidFill>
                <a:latin typeface="Ubuntu"/>
              </a:rPr>
              <a:t>Тарбагатай, 4 дня </a:t>
            </a:r>
            <a:endParaRPr lang="ru-RU" b="1" dirty="0">
              <a:solidFill>
                <a:schemeClr val="bg2">
                  <a:lumMod val="25000"/>
                </a:schemeClr>
              </a:solidFill>
            </a:endParaRPr>
          </a:p>
        </p:txBody>
      </p:sp>
    </p:spTree>
    <p:extLst>
      <p:ext uri="{BB962C8B-B14F-4D97-AF65-F5344CB8AC3E}">
        <p14:creationId xmlns:p14="http://schemas.microsoft.com/office/powerpoint/2010/main" val="14532887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0070519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C8E8FC"/>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9628" y="199506"/>
            <a:ext cx="8994372" cy="640080"/>
          </a:xfrm>
        </p:spPr>
        <p:txBody>
          <a:bodyPr>
            <a:normAutofit/>
          </a:bodyPr>
          <a:lstStyle/>
          <a:p>
            <a:r>
              <a:rPr lang="ru-RU" b="1" dirty="0" smtClean="0">
                <a:solidFill>
                  <a:schemeClr val="bg2">
                    <a:lumMod val="25000"/>
                  </a:schemeClr>
                </a:solidFill>
              </a:rPr>
              <a:t>«Моя Россия: Крым-Севастополь». Отзывы детей</a:t>
            </a:r>
            <a:endParaRPr lang="ru-RU" b="1" dirty="0">
              <a:solidFill>
                <a:schemeClr val="bg2">
                  <a:lumMod val="25000"/>
                </a:schemeClr>
              </a:solidFill>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9628" y="2999592"/>
            <a:ext cx="4314307" cy="3227552"/>
          </a:xfrm>
        </p:spPr>
      </p:pic>
      <p:sp>
        <p:nvSpPr>
          <p:cNvPr id="7" name="Прямоугольник 6"/>
          <p:cNvSpPr/>
          <p:nvPr/>
        </p:nvSpPr>
        <p:spPr>
          <a:xfrm>
            <a:off x="224443" y="1242137"/>
            <a:ext cx="8853055" cy="1938992"/>
          </a:xfrm>
          <a:prstGeom prst="rect">
            <a:avLst/>
          </a:prstGeom>
        </p:spPr>
        <p:txBody>
          <a:bodyPr wrap="square">
            <a:spAutoFit/>
          </a:bodyPr>
          <a:lstStyle/>
          <a:p>
            <a:r>
              <a:rPr lang="ru-RU" sz="1700" dirty="0">
                <a:solidFill>
                  <a:schemeClr val="bg2">
                    <a:lumMod val="25000"/>
                  </a:schemeClr>
                </a:solidFill>
                <a:latin typeface="Calibri" panose="020F0502020204030204" pitchFamily="34" charset="0"/>
                <a:ea typeface="Times New Roman" panose="02020603050405020304" pitchFamily="18" charset="0"/>
              </a:rPr>
              <a:t>Мне всегда хотелось побывать в Крыму, но моя семья никогда не имела такой возможности. Проект «Моя Россия» осуществил мою мечту. В поездке мы находились четыре дня и успели посетить очень многие красивые места в Ялте, Алуште, Севастополе, Симферополе.</a:t>
            </a:r>
            <a:br>
              <a:rPr lang="ru-RU" sz="1700" dirty="0">
                <a:solidFill>
                  <a:schemeClr val="bg2">
                    <a:lumMod val="25000"/>
                  </a:schemeClr>
                </a:solidFill>
                <a:latin typeface="Calibri" panose="020F0502020204030204" pitchFamily="34" charset="0"/>
                <a:ea typeface="Times New Roman" panose="02020603050405020304" pitchFamily="18" charset="0"/>
              </a:rPr>
            </a:br>
            <a:r>
              <a:rPr lang="ru-RU" sz="1700" dirty="0">
                <a:solidFill>
                  <a:schemeClr val="bg2">
                    <a:lumMod val="25000"/>
                  </a:schemeClr>
                </a:solidFill>
                <a:latin typeface="Calibri" panose="020F0502020204030204" pitchFamily="34" charset="0"/>
                <a:ea typeface="Times New Roman" panose="02020603050405020304" pitchFamily="18" charset="0"/>
              </a:rPr>
              <a:t>Особенно запоминающимся мне показался </a:t>
            </a:r>
            <a:r>
              <a:rPr lang="ru-RU" sz="1700" dirty="0" err="1">
                <a:solidFill>
                  <a:schemeClr val="bg2">
                    <a:lumMod val="25000"/>
                  </a:schemeClr>
                </a:solidFill>
                <a:latin typeface="Calibri" panose="020F0502020204030204" pitchFamily="34" charset="0"/>
                <a:ea typeface="Times New Roman" panose="02020603050405020304" pitchFamily="18" charset="0"/>
              </a:rPr>
              <a:t>Ливадийский</a:t>
            </a:r>
            <a:r>
              <a:rPr lang="ru-RU" sz="1700" dirty="0">
                <a:solidFill>
                  <a:schemeClr val="bg2">
                    <a:lumMod val="25000"/>
                  </a:schemeClr>
                </a:solidFill>
                <a:latin typeface="Calibri" panose="020F0502020204030204" pitchFamily="34" charset="0"/>
                <a:ea typeface="Times New Roman" panose="02020603050405020304" pitchFamily="18" charset="0"/>
              </a:rPr>
              <a:t> дворец. Это безумно красивое здание с восхитительной, эстетичной архитектурой. </a:t>
            </a:r>
            <a:r>
              <a:rPr lang="ru-RU" sz="1700" dirty="0" smtClean="0">
                <a:solidFill>
                  <a:schemeClr val="bg2">
                    <a:lumMod val="25000"/>
                  </a:schemeClr>
                </a:solidFill>
                <a:latin typeface="Calibri" panose="020F0502020204030204" pitchFamily="34" charset="0"/>
                <a:ea typeface="Times New Roman" panose="02020603050405020304" pitchFamily="18" charset="0"/>
              </a:rPr>
              <a:t/>
            </a:r>
            <a:br>
              <a:rPr lang="ru-RU" sz="1700" dirty="0" smtClean="0">
                <a:solidFill>
                  <a:schemeClr val="bg2">
                    <a:lumMod val="25000"/>
                  </a:schemeClr>
                </a:solidFill>
                <a:latin typeface="Calibri" panose="020F0502020204030204" pitchFamily="34" charset="0"/>
                <a:ea typeface="Times New Roman" panose="02020603050405020304" pitchFamily="18" charset="0"/>
              </a:rPr>
            </a:br>
            <a:r>
              <a:rPr lang="ru-RU" sz="1700" b="1" i="1" dirty="0">
                <a:solidFill>
                  <a:schemeClr val="bg2">
                    <a:lumMod val="25000"/>
                  </a:schemeClr>
                </a:solidFill>
              </a:rPr>
              <a:t>Виолетта Герасимова, 15 лет, Тамбов</a:t>
            </a:r>
            <a:r>
              <a:rPr lang="ru-RU" dirty="0"/>
              <a:t/>
            </a:r>
            <a:br>
              <a:rPr lang="ru-RU" dirty="0"/>
            </a:br>
            <a:endParaRPr lang="ru-RU" sz="1700" dirty="0"/>
          </a:p>
        </p:txBody>
      </p:sp>
      <p:sp>
        <p:nvSpPr>
          <p:cNvPr id="3" name="Прямоугольник 2"/>
          <p:cNvSpPr/>
          <p:nvPr/>
        </p:nvSpPr>
        <p:spPr>
          <a:xfrm>
            <a:off x="83126" y="772381"/>
            <a:ext cx="8925407" cy="369332"/>
          </a:xfrm>
          <a:prstGeom prst="rect">
            <a:avLst/>
          </a:prstGeom>
        </p:spPr>
        <p:txBody>
          <a:bodyPr wrap="square">
            <a:spAutoFit/>
          </a:bodyPr>
          <a:lstStyle/>
          <a:p>
            <a:r>
              <a:rPr lang="ru-RU" b="1" dirty="0" smtClean="0">
                <a:solidFill>
                  <a:schemeClr val="bg2">
                    <a:lumMod val="25000"/>
                  </a:schemeClr>
                </a:solidFill>
                <a:latin typeface="Ubuntu"/>
              </a:rPr>
              <a:t>Симферополь – </a:t>
            </a:r>
            <a:r>
              <a:rPr lang="ru-RU" b="1" dirty="0">
                <a:solidFill>
                  <a:schemeClr val="bg2">
                    <a:lumMod val="25000"/>
                  </a:schemeClr>
                </a:solidFill>
                <a:latin typeface="Ubuntu"/>
              </a:rPr>
              <a:t>Алушта </a:t>
            </a:r>
            <a:r>
              <a:rPr lang="ru-RU" b="1" dirty="0" smtClean="0">
                <a:solidFill>
                  <a:schemeClr val="bg2">
                    <a:lumMod val="25000"/>
                  </a:schemeClr>
                </a:solidFill>
                <a:latin typeface="Ubuntu"/>
              </a:rPr>
              <a:t>– </a:t>
            </a:r>
            <a:r>
              <a:rPr lang="ru-RU" b="1" dirty="0">
                <a:solidFill>
                  <a:schemeClr val="bg2">
                    <a:lumMod val="25000"/>
                  </a:schemeClr>
                </a:solidFill>
                <a:latin typeface="Ubuntu"/>
              </a:rPr>
              <a:t>Южный берег Крыма – Ялта – </a:t>
            </a:r>
            <a:r>
              <a:rPr lang="ru-RU" b="1" dirty="0" smtClean="0">
                <a:solidFill>
                  <a:schemeClr val="bg2">
                    <a:lumMod val="25000"/>
                  </a:schemeClr>
                </a:solidFill>
                <a:latin typeface="Ubuntu"/>
              </a:rPr>
              <a:t>Севастополь, </a:t>
            </a:r>
            <a:r>
              <a:rPr lang="ru-RU" b="1" dirty="0">
                <a:solidFill>
                  <a:schemeClr val="bg2">
                    <a:lumMod val="25000"/>
                  </a:schemeClr>
                </a:solidFill>
                <a:latin typeface="Ubuntu"/>
              </a:rPr>
              <a:t>4 дня</a:t>
            </a:r>
            <a:endParaRPr lang="ru-RU" b="1" dirty="0">
              <a:solidFill>
                <a:schemeClr val="bg2">
                  <a:lumMod val="25000"/>
                </a:schemeClr>
              </a:solidFill>
            </a:endParaRPr>
          </a:p>
        </p:txBody>
      </p:sp>
      <p:sp>
        <p:nvSpPr>
          <p:cNvPr id="5" name="Прямоугольник 4"/>
          <p:cNvSpPr/>
          <p:nvPr/>
        </p:nvSpPr>
        <p:spPr>
          <a:xfrm>
            <a:off x="4738254" y="3062420"/>
            <a:ext cx="4131426" cy="3508653"/>
          </a:xfrm>
          <a:prstGeom prst="rect">
            <a:avLst/>
          </a:prstGeom>
        </p:spPr>
        <p:txBody>
          <a:bodyPr wrap="square">
            <a:spAutoFit/>
          </a:bodyPr>
          <a:lstStyle/>
          <a:p>
            <a:r>
              <a:rPr lang="ru-RU" sz="1700" dirty="0">
                <a:solidFill>
                  <a:schemeClr val="bg2">
                    <a:lumMod val="25000"/>
                  </a:schemeClr>
                </a:solidFill>
              </a:rPr>
              <a:t>Путешествие по Крымскому полуострову я могу считать одним из самых важных событий в своей жизни. Живописные места, прекрасные дворцы, интересные экскурсии, добрый гид, комфортабельные номера, хорошая компания, вкусная еда. Я никогда в своей жизни не видела настолько прекрасных гор. А какое тут море! </a:t>
            </a:r>
            <a:r>
              <a:rPr lang="ru-RU" sz="1700" dirty="0" smtClean="0">
                <a:solidFill>
                  <a:schemeClr val="bg2">
                    <a:lumMod val="25000"/>
                  </a:schemeClr>
                </a:solidFill>
              </a:rPr>
              <a:t>С </a:t>
            </a:r>
            <a:r>
              <a:rPr lang="ru-RU" sz="1700" dirty="0">
                <a:solidFill>
                  <a:schemeClr val="bg2">
                    <a:lumMod val="25000"/>
                  </a:schemeClr>
                </a:solidFill>
              </a:rPr>
              <a:t>грустью на сердце покидаю этот чудесный полуостров, но знаю, что я сюда обязательно вернусь!</a:t>
            </a:r>
          </a:p>
          <a:p>
            <a:r>
              <a:rPr lang="ru-RU" sz="1700" b="1" i="1" dirty="0">
                <a:solidFill>
                  <a:schemeClr val="bg2">
                    <a:lumMod val="25000"/>
                  </a:schemeClr>
                </a:solidFill>
              </a:rPr>
              <a:t>Арина </a:t>
            </a:r>
            <a:r>
              <a:rPr lang="ru-RU" sz="1700" b="1" i="1" dirty="0" err="1">
                <a:solidFill>
                  <a:schemeClr val="bg2">
                    <a:lumMod val="25000"/>
                  </a:schemeClr>
                </a:solidFill>
              </a:rPr>
              <a:t>Кислицына</a:t>
            </a:r>
            <a:r>
              <a:rPr lang="ru-RU" sz="1700" b="1" i="1" dirty="0">
                <a:solidFill>
                  <a:schemeClr val="bg2">
                    <a:lumMod val="25000"/>
                  </a:schemeClr>
                </a:solidFill>
              </a:rPr>
              <a:t>, 13 лет, </a:t>
            </a:r>
            <a:r>
              <a:rPr lang="ru-RU" sz="1700" b="1" i="1" dirty="0" err="1">
                <a:solidFill>
                  <a:schemeClr val="bg2">
                    <a:lumMod val="25000"/>
                  </a:schemeClr>
                </a:solidFill>
              </a:rPr>
              <a:t>Новодвинск</a:t>
            </a:r>
            <a:endParaRPr lang="ru-RU" sz="1700" b="1" i="1" dirty="0">
              <a:solidFill>
                <a:schemeClr val="bg2">
                  <a:lumMod val="25000"/>
                </a:schemeClr>
              </a:solidFill>
            </a:endParaRPr>
          </a:p>
          <a:p>
            <a:endParaRPr lang="ru-RU" dirty="0"/>
          </a:p>
        </p:txBody>
      </p:sp>
    </p:spTree>
    <p:extLst>
      <p:ext uri="{BB962C8B-B14F-4D97-AF65-F5344CB8AC3E}">
        <p14:creationId xmlns:p14="http://schemas.microsoft.com/office/powerpoint/2010/main" val="29219289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1"/>
            <a:ext cx="9144000" cy="6858000"/>
          </a:xfrm>
          <a:prstGeom prst="rect">
            <a:avLst/>
          </a:prstGeom>
        </p:spPr>
      </p:pic>
    </p:spTree>
    <p:extLst>
      <p:ext uri="{BB962C8B-B14F-4D97-AF65-F5344CB8AC3E}">
        <p14:creationId xmlns:p14="http://schemas.microsoft.com/office/powerpoint/2010/main" val="16045477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6D6D">
            <a:alpha val="32941"/>
          </a:srgb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9628" y="193876"/>
            <a:ext cx="8836429" cy="570896"/>
          </a:xfrm>
        </p:spPr>
        <p:txBody>
          <a:bodyPr/>
          <a:lstStyle/>
          <a:p>
            <a:pPr algn="ctr"/>
            <a:r>
              <a:rPr lang="ru-RU" b="1" dirty="0" smtClean="0">
                <a:solidFill>
                  <a:schemeClr val="bg2">
                    <a:lumMod val="25000"/>
                  </a:schemeClr>
                </a:solidFill>
              </a:rPr>
              <a:t>«По Лермонтовским местам». Отзывы детей</a:t>
            </a:r>
            <a:endParaRPr lang="ru-RU" b="1" dirty="0">
              <a:solidFill>
                <a:schemeClr val="bg2">
                  <a:lumMod val="25000"/>
                </a:schemeClr>
              </a:solidFill>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9231" y="1286685"/>
            <a:ext cx="4896348" cy="3150525"/>
          </a:xfrm>
        </p:spPr>
      </p:pic>
      <p:sp>
        <p:nvSpPr>
          <p:cNvPr id="5" name="Прямоугольник 4"/>
          <p:cNvSpPr/>
          <p:nvPr/>
        </p:nvSpPr>
        <p:spPr>
          <a:xfrm>
            <a:off x="5245332" y="1270028"/>
            <a:ext cx="3632661" cy="2185214"/>
          </a:xfrm>
          <a:prstGeom prst="rect">
            <a:avLst/>
          </a:prstGeom>
        </p:spPr>
        <p:txBody>
          <a:bodyPr wrap="square">
            <a:spAutoFit/>
          </a:bodyPr>
          <a:lstStyle/>
          <a:p>
            <a:r>
              <a:rPr lang="ru-RU" sz="1700" dirty="0">
                <a:solidFill>
                  <a:schemeClr val="bg2">
                    <a:lumMod val="25000"/>
                  </a:schemeClr>
                </a:solidFill>
              </a:rPr>
              <a:t>Тур был интересный, насыщенный, мы увидели живописные места, от которых захватывало дух! Посетили много музеев и мест. Я обязательно приеду еще. Очень благодарна вам за такую возможность. Спасибо!</a:t>
            </a:r>
            <a:br>
              <a:rPr lang="ru-RU" sz="1700" dirty="0">
                <a:solidFill>
                  <a:schemeClr val="bg2">
                    <a:lumMod val="25000"/>
                  </a:schemeClr>
                </a:solidFill>
              </a:rPr>
            </a:br>
            <a:r>
              <a:rPr lang="ru-RU" sz="1700" b="1" i="1" dirty="0">
                <a:solidFill>
                  <a:schemeClr val="bg2">
                    <a:lumMod val="25000"/>
                  </a:schemeClr>
                </a:solidFill>
              </a:rPr>
              <a:t>Анастасия Косова,  14 лет, Краснодарский край</a:t>
            </a:r>
          </a:p>
        </p:txBody>
      </p:sp>
      <p:sp>
        <p:nvSpPr>
          <p:cNvPr id="6" name="Прямоугольник 5"/>
          <p:cNvSpPr/>
          <p:nvPr/>
        </p:nvSpPr>
        <p:spPr>
          <a:xfrm>
            <a:off x="249231" y="4633140"/>
            <a:ext cx="4896348" cy="1759649"/>
          </a:xfrm>
          <a:prstGeom prst="rect">
            <a:avLst/>
          </a:prstGeom>
        </p:spPr>
        <p:txBody>
          <a:bodyPr wrap="square">
            <a:spAutoFit/>
          </a:bodyPr>
          <a:lstStyle/>
          <a:p>
            <a:pPr>
              <a:lnSpc>
                <a:spcPct val="107000"/>
              </a:lnSpc>
              <a:spcAft>
                <a:spcPts val="800"/>
              </a:spcAft>
            </a:pPr>
            <a:r>
              <a:rPr lang="ru-RU" sz="1700" dirty="0"/>
              <a:t>Мне очень понравилась программа детского туризма, маршрут которой назывался «По </a:t>
            </a:r>
            <a:r>
              <a:rPr lang="ru-RU" sz="1700" dirty="0" err="1"/>
              <a:t>Лермонтовским</a:t>
            </a:r>
            <a:r>
              <a:rPr lang="ru-RU" sz="1700" dirty="0"/>
              <a:t> местам». Большое спасибо организаторам маршрута за возможность посмотреть и узнать больше о городах России.</a:t>
            </a:r>
            <a:br>
              <a:rPr lang="ru-RU" sz="1700" dirty="0"/>
            </a:br>
            <a:r>
              <a:rPr lang="ru-RU" sz="1700" b="1" i="1" dirty="0"/>
              <a:t>Юлия Сазонова, 14 лет, Калужская область</a:t>
            </a:r>
            <a:endParaRPr lang="ru-RU" sz="1700" b="1" i="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Прямоугольник 2"/>
          <p:cNvSpPr/>
          <p:nvPr/>
        </p:nvSpPr>
        <p:spPr>
          <a:xfrm>
            <a:off x="515388" y="721422"/>
            <a:ext cx="8628612" cy="369332"/>
          </a:xfrm>
          <a:prstGeom prst="rect">
            <a:avLst/>
          </a:prstGeom>
        </p:spPr>
        <p:txBody>
          <a:bodyPr wrap="square">
            <a:spAutoFit/>
          </a:bodyPr>
          <a:lstStyle/>
          <a:p>
            <a:r>
              <a:rPr lang="ru-RU" b="1" dirty="0">
                <a:solidFill>
                  <a:schemeClr val="bg2">
                    <a:lumMod val="25000"/>
                  </a:schemeClr>
                </a:solidFill>
                <a:latin typeface="Ubuntu"/>
              </a:rPr>
              <a:t>Минеральные воды – </a:t>
            </a:r>
            <a:r>
              <a:rPr lang="ru-RU" b="1" dirty="0" smtClean="0">
                <a:solidFill>
                  <a:schemeClr val="bg2">
                    <a:lumMod val="25000"/>
                  </a:schemeClr>
                </a:solidFill>
                <a:latin typeface="Ubuntu"/>
              </a:rPr>
              <a:t>Пятигорск </a:t>
            </a:r>
            <a:r>
              <a:rPr lang="ru-RU" b="1" dirty="0">
                <a:solidFill>
                  <a:schemeClr val="bg2">
                    <a:lumMod val="25000"/>
                  </a:schemeClr>
                </a:solidFill>
                <a:latin typeface="Ubuntu"/>
              </a:rPr>
              <a:t>– Кисловодск – </a:t>
            </a:r>
            <a:r>
              <a:rPr lang="ru-RU" b="1" dirty="0" smtClean="0">
                <a:solidFill>
                  <a:schemeClr val="bg2">
                    <a:lumMod val="25000"/>
                  </a:schemeClr>
                </a:solidFill>
                <a:latin typeface="Ubuntu"/>
              </a:rPr>
              <a:t>Железноводск, 3 дня</a:t>
            </a:r>
            <a:endParaRPr lang="ru-RU" b="1" dirty="0">
              <a:solidFill>
                <a:schemeClr val="bg2">
                  <a:lumMod val="25000"/>
                </a:schemeClr>
              </a:solidFill>
            </a:endParaRPr>
          </a:p>
        </p:txBody>
      </p:sp>
      <p:sp>
        <p:nvSpPr>
          <p:cNvPr id="7" name="Прямоугольник 6"/>
          <p:cNvSpPr/>
          <p:nvPr/>
        </p:nvSpPr>
        <p:spPr>
          <a:xfrm>
            <a:off x="5315989" y="3914228"/>
            <a:ext cx="3491345" cy="2708434"/>
          </a:xfrm>
          <a:prstGeom prst="rect">
            <a:avLst/>
          </a:prstGeom>
        </p:spPr>
        <p:txBody>
          <a:bodyPr wrap="square">
            <a:spAutoFit/>
          </a:bodyPr>
          <a:lstStyle/>
          <a:p>
            <a: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После этого тура мне захотелось заново пролистать страницы известной повести Лермонтова «Княжна Мэри», в которой автор описывает почти все достопримечательности, увиденные мною в этой поездке. </a:t>
            </a:r>
            <a:b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br>
            <a:r>
              <a:rPr lang="ru-RU" sz="1700" b="1" i="1"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Амина </a:t>
            </a:r>
            <a:r>
              <a:rPr lang="ru-RU" sz="1700" b="1" i="1" dirty="0" err="1">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Хисматова</a:t>
            </a:r>
            <a:r>
              <a:rPr lang="ru-RU" sz="1700" b="1" i="1"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 14 лет, Республика Татарстан</a:t>
            </a:r>
            <a:br>
              <a:rPr lang="ru-RU" sz="1700" b="1" i="1"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br>
            <a:endParaRPr lang="ru-RU" sz="1700" b="1" i="1" dirty="0">
              <a:solidFill>
                <a:schemeClr val="bg2">
                  <a:lumMod val="25000"/>
                </a:schemeClr>
              </a:solidFill>
            </a:endParaRPr>
          </a:p>
        </p:txBody>
      </p:sp>
    </p:spTree>
    <p:extLst>
      <p:ext uri="{BB962C8B-B14F-4D97-AF65-F5344CB8AC3E}">
        <p14:creationId xmlns:p14="http://schemas.microsoft.com/office/powerpoint/2010/main" val="42620164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7754658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B7B7">
            <a:alpha val="26667"/>
          </a:srgb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7942" y="111051"/>
            <a:ext cx="8894616" cy="603844"/>
          </a:xfrm>
        </p:spPr>
        <p:txBody>
          <a:bodyPr>
            <a:noAutofit/>
          </a:bodyPr>
          <a:lstStyle/>
          <a:p>
            <a:pPr algn="ctr"/>
            <a:r>
              <a:rPr lang="ru-RU" b="1" dirty="0" smtClean="0"/>
              <a:t>«</a:t>
            </a:r>
            <a:r>
              <a:rPr lang="ru-RU" b="1" dirty="0" smtClean="0">
                <a:solidFill>
                  <a:schemeClr val="bg2">
                    <a:lumMod val="25000"/>
                  </a:schemeClr>
                </a:solidFill>
              </a:rPr>
              <a:t>Серебряное ожерелье: Карелия». Отзывы детей</a:t>
            </a:r>
            <a:endParaRPr lang="ru-RU" b="1" dirty="0">
              <a:solidFill>
                <a:schemeClr val="bg2">
                  <a:lumMod val="25000"/>
                </a:schemeClr>
              </a:solidFill>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135577" y="1155024"/>
            <a:ext cx="4285213" cy="2725064"/>
          </a:xfrm>
        </p:spPr>
      </p:pic>
      <p:sp>
        <p:nvSpPr>
          <p:cNvPr id="5" name="Прямоугольник 4"/>
          <p:cNvSpPr/>
          <p:nvPr/>
        </p:nvSpPr>
        <p:spPr>
          <a:xfrm>
            <a:off x="203661" y="5280471"/>
            <a:ext cx="8803177" cy="1400383"/>
          </a:xfrm>
          <a:prstGeom prst="rect">
            <a:avLst/>
          </a:prstGeom>
        </p:spPr>
        <p:txBody>
          <a:bodyPr wrap="square">
            <a:spAutoFit/>
          </a:bodyPr>
          <a:lstStyle/>
          <a:p>
            <a:r>
              <a:rPr lang="ru-RU" sz="1700" dirty="0" smtClean="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Вся </a:t>
            </a:r>
            <a: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поездка прошла на «Ура!». Мы видели много красивых мест, узнали многое за эти три дня. Такие поездки никогда не забываются, они остаются в памяти и в сердце. Мне кажется, любой ребенок хотел бы отправиться сюда. Я очень рада, что государство вкладывает деньги в такие мероприятия. Побольше бы таких поездок! </a:t>
            </a:r>
            <a:endParaRPr lang="ru-RU" sz="1700" dirty="0" smtClean="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endParaRPr>
          </a:p>
          <a:p>
            <a:r>
              <a:rPr lang="ru-RU" sz="1700" b="1" i="1" dirty="0" smtClean="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Ларченко </a:t>
            </a:r>
            <a:r>
              <a:rPr lang="ru-RU" sz="1700" b="1" i="1"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Виктория, </a:t>
            </a:r>
            <a:r>
              <a:rPr lang="ru-RU" sz="1700" b="1" i="1" dirty="0" smtClean="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Брянск, 7 класс</a:t>
            </a:r>
            <a:endParaRPr lang="ru-RU" sz="1700" b="1" i="1" dirty="0">
              <a:solidFill>
                <a:schemeClr val="bg2">
                  <a:lumMod val="25000"/>
                </a:schemeClr>
              </a:solidFill>
            </a:endParaRPr>
          </a:p>
        </p:txBody>
      </p:sp>
      <p:sp>
        <p:nvSpPr>
          <p:cNvPr id="7" name="Прямоугольник 6"/>
          <p:cNvSpPr/>
          <p:nvPr/>
        </p:nvSpPr>
        <p:spPr>
          <a:xfrm>
            <a:off x="203661" y="1155024"/>
            <a:ext cx="3877888" cy="2939266"/>
          </a:xfrm>
          <a:prstGeom prst="rect">
            <a:avLst/>
          </a:prstGeom>
        </p:spPr>
        <p:txBody>
          <a:bodyPr wrap="square">
            <a:spAutoFit/>
          </a:bodyPr>
          <a:lstStyle/>
          <a:p>
            <a: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Всех больше мне понравился заповедник «Кивач». От водопада захватывало дух, эту красоту просто невозможно описать. Местечко, которое почти полностью изолировано от людей, где животные могут свободно жить, не боясь, что на них ведется охота. Это не может не вызвать восторг. Спасибо, Карелия</a:t>
            </a:r>
            <a:r>
              <a:rPr lang="ru-RU" sz="1700" dirty="0" smtClean="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a:t>
            </a:r>
          </a:p>
          <a:p>
            <a:r>
              <a:rPr lang="ru-RU" sz="1600" b="1" i="1" dirty="0" smtClean="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Ушакова </a:t>
            </a:r>
            <a:r>
              <a:rPr lang="ru-RU" sz="1600" b="1" i="1"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Карина, Ивановская </a:t>
            </a:r>
            <a:r>
              <a:rPr lang="ru-RU" sz="1600" b="1" i="1" dirty="0" smtClean="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область, 11 класс</a:t>
            </a:r>
            <a:endParaRPr lang="ru-RU" sz="1600" b="1" i="1" dirty="0">
              <a:solidFill>
                <a:schemeClr val="bg2">
                  <a:lumMod val="25000"/>
                </a:schemeClr>
              </a:solidFill>
            </a:endParaRPr>
          </a:p>
        </p:txBody>
      </p:sp>
      <p:sp>
        <p:nvSpPr>
          <p:cNvPr id="3" name="Прямоугольник 2"/>
          <p:cNvSpPr/>
          <p:nvPr/>
        </p:nvSpPr>
        <p:spPr>
          <a:xfrm>
            <a:off x="1313410" y="654886"/>
            <a:ext cx="6941128" cy="369332"/>
          </a:xfrm>
          <a:prstGeom prst="rect">
            <a:avLst/>
          </a:prstGeom>
        </p:spPr>
        <p:txBody>
          <a:bodyPr wrap="square">
            <a:spAutoFit/>
          </a:bodyPr>
          <a:lstStyle/>
          <a:p>
            <a:r>
              <a:rPr lang="ru-RU" b="1" dirty="0" smtClean="0">
                <a:solidFill>
                  <a:schemeClr val="bg2">
                    <a:lumMod val="25000"/>
                  </a:schemeClr>
                </a:solidFill>
                <a:latin typeface="Ubuntu"/>
              </a:rPr>
              <a:t>Петрозаводск</a:t>
            </a:r>
            <a:r>
              <a:rPr lang="ru-RU" b="1" dirty="0">
                <a:solidFill>
                  <a:schemeClr val="bg2">
                    <a:lumMod val="25000"/>
                  </a:schemeClr>
                </a:solidFill>
                <a:latin typeface="Ubuntu"/>
              </a:rPr>
              <a:t> – </a:t>
            </a:r>
            <a:r>
              <a:rPr lang="ru-RU" b="1" dirty="0" smtClean="0">
                <a:solidFill>
                  <a:schemeClr val="bg2">
                    <a:lumMod val="25000"/>
                  </a:schemeClr>
                </a:solidFill>
              </a:rPr>
              <a:t>Кижи</a:t>
            </a:r>
            <a:r>
              <a:rPr lang="ru-RU" b="1" dirty="0" smtClean="0">
                <a:solidFill>
                  <a:schemeClr val="bg2">
                    <a:lumMod val="25000"/>
                  </a:schemeClr>
                </a:solidFill>
                <a:latin typeface="Ubuntu"/>
              </a:rPr>
              <a:t> – заповедник </a:t>
            </a:r>
            <a:r>
              <a:rPr lang="ru-RU" b="1" dirty="0" smtClean="0">
                <a:solidFill>
                  <a:schemeClr val="bg2">
                    <a:lumMod val="25000"/>
                  </a:schemeClr>
                </a:solidFill>
              </a:rPr>
              <a:t>Кивач, 3 дня</a:t>
            </a:r>
            <a:r>
              <a:rPr lang="ru-RU" b="1" dirty="0">
                <a:solidFill>
                  <a:schemeClr val="bg2">
                    <a:lumMod val="25000"/>
                  </a:schemeClr>
                </a:solidFill>
                <a:latin typeface="Ubuntu"/>
              </a:rPr>
              <a:t> </a:t>
            </a:r>
            <a:endParaRPr lang="ru-RU" b="1" dirty="0">
              <a:solidFill>
                <a:schemeClr val="bg2">
                  <a:lumMod val="25000"/>
                </a:schemeClr>
              </a:solidFill>
            </a:endParaRPr>
          </a:p>
        </p:txBody>
      </p:sp>
      <p:sp>
        <p:nvSpPr>
          <p:cNvPr id="6" name="Прямоугольник 5"/>
          <p:cNvSpPr/>
          <p:nvPr/>
        </p:nvSpPr>
        <p:spPr>
          <a:xfrm>
            <a:off x="157942" y="4112607"/>
            <a:ext cx="8628612" cy="1138773"/>
          </a:xfrm>
          <a:prstGeom prst="rect">
            <a:avLst/>
          </a:prstGeom>
        </p:spPr>
        <p:txBody>
          <a:bodyPr wrap="square">
            <a:spAutoFit/>
          </a:bodyPr>
          <a:lstStyle/>
          <a:p>
            <a: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Про </a:t>
            </a:r>
            <a:r>
              <a:rPr lang="ru-RU" sz="1700" dirty="0" err="1">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Кижский</a:t>
            </a:r>
            <a: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 погост нам рассказывали еще с начальной школы. Каждый раз смотря на картинки церкви без единого гвоздя, я очень хотела увидеть эту достопримечательность своими глазами. И вот, это произошло, чему я очень рада!</a:t>
            </a:r>
            <a:b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br>
            <a:r>
              <a:rPr lang="ru-RU" sz="1700" b="1" i="1" dirty="0" err="1">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Солашина</a:t>
            </a:r>
            <a:r>
              <a:rPr lang="ru-RU" sz="1700" b="1" i="1"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 Полина, Нижегородская область, </a:t>
            </a:r>
            <a:r>
              <a:rPr lang="ru-RU" sz="1700" b="1" i="1" dirty="0" smtClean="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8 </a:t>
            </a:r>
            <a:r>
              <a:rPr lang="ru-RU" sz="1700" b="1" i="1"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класс</a:t>
            </a:r>
            <a:endParaRPr lang="ru-RU" sz="1700" b="1" i="1" dirty="0">
              <a:solidFill>
                <a:schemeClr val="bg2">
                  <a:lumMod val="25000"/>
                </a:schemeClr>
              </a:solidFill>
            </a:endParaRPr>
          </a:p>
        </p:txBody>
      </p:sp>
    </p:spTree>
    <p:extLst>
      <p:ext uri="{BB962C8B-B14F-4D97-AF65-F5344CB8AC3E}">
        <p14:creationId xmlns:p14="http://schemas.microsoft.com/office/powerpoint/2010/main" val="4982521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stretch>
            <a:fillRect/>
          </a:stretch>
        </p:blipFill>
        <p:spPr>
          <a:xfrm>
            <a:off x="1" y="-1"/>
            <a:ext cx="9143999" cy="6858001"/>
          </a:xfrm>
          <a:prstGeom prst="rect">
            <a:avLst/>
          </a:prstGeom>
        </p:spPr>
      </p:pic>
    </p:spTree>
    <p:extLst>
      <p:ext uri="{BB962C8B-B14F-4D97-AF65-F5344CB8AC3E}">
        <p14:creationId xmlns:p14="http://schemas.microsoft.com/office/powerpoint/2010/main" val="14422290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0"/>
            <a:ext cx="9143999" cy="6858000"/>
          </a:xfrm>
          <a:prstGeom prst="rect">
            <a:avLst/>
          </a:prstGeom>
        </p:spPr>
      </p:pic>
    </p:spTree>
    <p:extLst>
      <p:ext uri="{BB962C8B-B14F-4D97-AF65-F5344CB8AC3E}">
        <p14:creationId xmlns:p14="http://schemas.microsoft.com/office/powerpoint/2010/main" val="23269762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4AD7C">
            <a:alpha val="50980"/>
          </a:srgb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74073" y="91440"/>
            <a:ext cx="8370916" cy="606829"/>
          </a:xfrm>
        </p:spPr>
        <p:txBody>
          <a:bodyPr/>
          <a:lstStyle/>
          <a:p>
            <a:pPr algn="ctr"/>
            <a:r>
              <a:rPr lang="ru-RU" b="1" dirty="0" smtClean="0">
                <a:solidFill>
                  <a:schemeClr val="bg2">
                    <a:lumMod val="25000"/>
                  </a:schemeClr>
                </a:solidFill>
              </a:rPr>
              <a:t>«Серебряное ожерелье: Псков». Отзывы детей</a:t>
            </a:r>
            <a:endParaRPr lang="ru-RU" b="1" dirty="0">
              <a:solidFill>
                <a:schemeClr val="bg2">
                  <a:lumMod val="25000"/>
                </a:schemeClr>
              </a:solidFill>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74073" y="1109130"/>
            <a:ext cx="4908674" cy="3191611"/>
          </a:xfrm>
        </p:spPr>
      </p:pic>
      <p:sp>
        <p:nvSpPr>
          <p:cNvPr id="5" name="Прямоугольник 4"/>
          <p:cNvSpPr/>
          <p:nvPr/>
        </p:nvSpPr>
        <p:spPr>
          <a:xfrm>
            <a:off x="286781" y="4525185"/>
            <a:ext cx="8325204" cy="2169825"/>
          </a:xfrm>
          <a:prstGeom prst="rect">
            <a:avLst/>
          </a:prstGeom>
        </p:spPr>
        <p:txBody>
          <a:bodyPr wrap="square">
            <a:spAutoFit/>
          </a:bodyPr>
          <a:lstStyle/>
          <a:p>
            <a:r>
              <a:rPr lang="ru-RU" sz="1700" dirty="0">
                <a:solidFill>
                  <a:schemeClr val="bg2">
                    <a:lumMod val="25000"/>
                  </a:schemeClr>
                </a:solidFill>
                <a:latin typeface="+mn-lt"/>
                <a:ea typeface="Calibri" panose="020F0502020204030204" pitchFamily="34" charset="0"/>
              </a:rPr>
              <a:t>Это очень интересная поездка, которой нам показывали лучшие исторические места города и области. Больше всего мне запомнилась деревня Красуха и концлагерь «Дулаг-100». Значение этих памятников неоценимо, ведь они подпитывают воспоминания о том ужасном времени, в котором сражались наши предки. Когда видишь такое не можешь остаться равнодушным. Спасибо за возможность увидеть это своими глазам, ведь не факт, что сама я бы туда когда-нибудь съездила. Спасибо большое</a:t>
            </a:r>
            <a:r>
              <a:rPr lang="ru-RU" sz="1700" dirty="0" smtClean="0">
                <a:solidFill>
                  <a:schemeClr val="bg2">
                    <a:lumMod val="25000"/>
                  </a:schemeClr>
                </a:solidFill>
                <a:latin typeface="+mn-lt"/>
                <a:ea typeface="Calibri" panose="020F0502020204030204" pitchFamily="34" charset="0"/>
              </a:rPr>
              <a:t>!!!</a:t>
            </a:r>
          </a:p>
          <a:p>
            <a:r>
              <a:rPr lang="ru-RU" sz="1600" b="1" i="1" dirty="0" smtClean="0">
                <a:solidFill>
                  <a:schemeClr val="bg2">
                    <a:lumMod val="25000"/>
                  </a:schemeClr>
                </a:solidFill>
                <a:latin typeface="+mn-lt"/>
                <a:ea typeface="Calibri" panose="020F0502020204030204" pitchFamily="34" charset="0"/>
              </a:rPr>
              <a:t>Мария </a:t>
            </a:r>
            <a:r>
              <a:rPr lang="ru-RU" sz="1600" b="1" i="1" dirty="0" err="1">
                <a:solidFill>
                  <a:schemeClr val="bg2">
                    <a:lumMod val="25000"/>
                  </a:schemeClr>
                </a:solidFill>
                <a:latin typeface="+mn-lt"/>
                <a:ea typeface="Calibri" panose="020F0502020204030204" pitchFamily="34" charset="0"/>
              </a:rPr>
              <a:t>Черепкова</a:t>
            </a:r>
            <a:r>
              <a:rPr lang="ru-RU" sz="1600" b="1" i="1" dirty="0">
                <a:solidFill>
                  <a:schemeClr val="bg2">
                    <a:lumMod val="25000"/>
                  </a:schemeClr>
                </a:solidFill>
                <a:latin typeface="+mn-lt"/>
                <a:ea typeface="Calibri" panose="020F0502020204030204" pitchFamily="34" charset="0"/>
              </a:rPr>
              <a:t>, 17 лет, Нижегородская область</a:t>
            </a:r>
            <a:endParaRPr lang="ru-RU" sz="1600" b="1" i="1" dirty="0">
              <a:solidFill>
                <a:schemeClr val="bg2">
                  <a:lumMod val="25000"/>
                </a:schemeClr>
              </a:solidFill>
              <a:latin typeface="+mn-lt"/>
            </a:endParaRPr>
          </a:p>
        </p:txBody>
      </p:sp>
      <p:sp>
        <p:nvSpPr>
          <p:cNvPr id="6" name="Прямоугольник 5"/>
          <p:cNvSpPr/>
          <p:nvPr/>
        </p:nvSpPr>
        <p:spPr>
          <a:xfrm>
            <a:off x="5494713" y="1114845"/>
            <a:ext cx="2892829" cy="2961452"/>
          </a:xfrm>
          <a:prstGeom prst="rect">
            <a:avLst/>
          </a:prstGeom>
        </p:spPr>
        <p:txBody>
          <a:bodyPr wrap="square">
            <a:spAutoFit/>
          </a:bodyPr>
          <a:lstStyle/>
          <a:p>
            <a:pPr>
              <a:lnSpc>
                <a:spcPct val="107000"/>
              </a:lnSpc>
              <a:spcAft>
                <a:spcPts val="800"/>
              </a:spcAft>
            </a:pPr>
            <a:r>
              <a:rPr lang="ru-RU" sz="1700" dirty="0">
                <a:solidFill>
                  <a:schemeClr val="bg2">
                    <a:lumMod val="25000"/>
                  </a:schemeClr>
                </a:solidFill>
                <a:latin typeface="+mn-lt"/>
                <a:ea typeface="Calibri" panose="020F0502020204030204" pitchFamily="34" charset="0"/>
                <a:cs typeface="Times New Roman" panose="02020603050405020304" pitchFamily="18" charset="0"/>
              </a:rPr>
              <a:t>Мне больше всего запомнился Псковский Кремль, а вообще я не могу сказать где было лучше. Каждый экскурсовод интересно и доходчиво объяснил. Россия начинается здесь! </a:t>
            </a:r>
            <a:endParaRPr lang="ru-RU" sz="1700" dirty="0" smtClean="0">
              <a:solidFill>
                <a:schemeClr val="bg2">
                  <a:lumMod val="25000"/>
                </a:schemeClr>
              </a:solidFill>
              <a:latin typeface="+mn-lt"/>
              <a:ea typeface="Calibri" panose="020F0502020204030204" pitchFamily="34" charset="0"/>
              <a:cs typeface="Times New Roman" panose="02020603050405020304" pitchFamily="18" charset="0"/>
            </a:endParaRPr>
          </a:p>
          <a:p>
            <a:pPr>
              <a:lnSpc>
                <a:spcPct val="107000"/>
              </a:lnSpc>
              <a:spcAft>
                <a:spcPts val="800"/>
              </a:spcAft>
            </a:pPr>
            <a:r>
              <a:rPr lang="ru-RU" sz="1600" b="1" i="1" dirty="0" smtClean="0">
                <a:solidFill>
                  <a:schemeClr val="bg2">
                    <a:lumMod val="25000"/>
                  </a:schemeClr>
                </a:solidFill>
                <a:latin typeface="+mn-lt"/>
                <a:ea typeface="Calibri" panose="020F0502020204030204" pitchFamily="34" charset="0"/>
                <a:cs typeface="Times New Roman" panose="02020603050405020304" pitchFamily="18" charset="0"/>
              </a:rPr>
              <a:t>Алексей </a:t>
            </a:r>
            <a:r>
              <a:rPr lang="ru-RU" sz="1600" b="1" i="1" dirty="0" err="1">
                <a:solidFill>
                  <a:schemeClr val="bg2">
                    <a:lumMod val="25000"/>
                  </a:schemeClr>
                </a:solidFill>
                <a:latin typeface="+mn-lt"/>
                <a:ea typeface="Calibri" panose="020F0502020204030204" pitchFamily="34" charset="0"/>
                <a:cs typeface="Times New Roman" panose="02020603050405020304" pitchFamily="18" charset="0"/>
              </a:rPr>
              <a:t>Щикнв</a:t>
            </a:r>
            <a:r>
              <a:rPr lang="ru-RU" sz="1600" b="1" i="1" dirty="0">
                <a:solidFill>
                  <a:schemeClr val="bg2">
                    <a:lumMod val="25000"/>
                  </a:schemeClr>
                </a:solidFill>
                <a:latin typeface="+mn-lt"/>
                <a:ea typeface="Calibri" panose="020F0502020204030204" pitchFamily="34" charset="0"/>
                <a:cs typeface="Times New Roman" panose="02020603050405020304" pitchFamily="18" charset="0"/>
              </a:rPr>
              <a:t>, 17 лет, Волгоградская область</a:t>
            </a:r>
            <a:endParaRPr lang="ru-RU" sz="1600" b="1" i="1" dirty="0">
              <a:solidFill>
                <a:schemeClr val="bg2">
                  <a:lumMod val="25000"/>
                </a:schemeClr>
              </a:solidFill>
              <a:effectLst/>
              <a:latin typeface="+mn-lt"/>
              <a:ea typeface="Calibri" panose="020F0502020204030204" pitchFamily="34" charset="0"/>
              <a:cs typeface="Times New Roman" panose="02020603050405020304" pitchFamily="18" charset="0"/>
            </a:endParaRPr>
          </a:p>
        </p:txBody>
      </p:sp>
      <p:sp>
        <p:nvSpPr>
          <p:cNvPr id="3" name="Прямоугольник 2"/>
          <p:cNvSpPr/>
          <p:nvPr/>
        </p:nvSpPr>
        <p:spPr>
          <a:xfrm>
            <a:off x="2065703" y="583376"/>
            <a:ext cx="5382501" cy="369332"/>
          </a:xfrm>
          <a:prstGeom prst="rect">
            <a:avLst/>
          </a:prstGeom>
        </p:spPr>
        <p:txBody>
          <a:bodyPr wrap="square">
            <a:spAutoFit/>
          </a:bodyPr>
          <a:lstStyle/>
          <a:p>
            <a:r>
              <a:rPr lang="ru-RU" b="1" dirty="0">
                <a:solidFill>
                  <a:schemeClr val="bg2">
                    <a:lumMod val="25000"/>
                  </a:schemeClr>
                </a:solidFill>
                <a:latin typeface="Ubuntu"/>
              </a:rPr>
              <a:t>Псков – </a:t>
            </a:r>
            <a:r>
              <a:rPr lang="ru-RU" b="1" dirty="0" smtClean="0">
                <a:solidFill>
                  <a:schemeClr val="bg2">
                    <a:lumMod val="25000"/>
                  </a:schemeClr>
                </a:solidFill>
                <a:latin typeface="Ubuntu"/>
              </a:rPr>
              <a:t>Порхов </a:t>
            </a:r>
            <a:r>
              <a:rPr lang="ru-RU" b="1" dirty="0">
                <a:solidFill>
                  <a:schemeClr val="bg2">
                    <a:lumMod val="25000"/>
                  </a:schemeClr>
                </a:solidFill>
                <a:latin typeface="Ubuntu"/>
              </a:rPr>
              <a:t>– Печоры – </a:t>
            </a:r>
            <a:r>
              <a:rPr lang="ru-RU" b="1" dirty="0" smtClean="0">
                <a:solidFill>
                  <a:schemeClr val="bg2">
                    <a:lumMod val="25000"/>
                  </a:schemeClr>
                </a:solidFill>
                <a:latin typeface="Ubuntu"/>
              </a:rPr>
              <a:t>Изборск, 2 дня</a:t>
            </a:r>
            <a:endParaRPr lang="ru-RU" b="1" dirty="0">
              <a:solidFill>
                <a:schemeClr val="bg2">
                  <a:lumMod val="25000"/>
                </a:schemeClr>
              </a:solidFill>
            </a:endParaRPr>
          </a:p>
        </p:txBody>
      </p:sp>
    </p:spTree>
    <p:extLst>
      <p:ext uri="{BB962C8B-B14F-4D97-AF65-F5344CB8AC3E}">
        <p14:creationId xmlns:p14="http://schemas.microsoft.com/office/powerpoint/2010/main" val="3111244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1552434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2DC8FF">
            <a:alpha val="32549"/>
          </a:srgb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3845" y="60911"/>
            <a:ext cx="7886700" cy="714000"/>
          </a:xfrm>
        </p:spPr>
        <p:txBody>
          <a:bodyPr/>
          <a:lstStyle/>
          <a:p>
            <a:r>
              <a:rPr lang="ru-RU" b="1" dirty="0" smtClean="0">
                <a:solidFill>
                  <a:schemeClr val="bg2">
                    <a:lumMod val="25000"/>
                  </a:schemeClr>
                </a:solidFill>
              </a:rPr>
              <a:t>«Петербург Достоевского». Отзывы детей</a:t>
            </a:r>
            <a:endParaRPr lang="ru-RU" b="1" dirty="0">
              <a:solidFill>
                <a:schemeClr val="bg2">
                  <a:lumMod val="25000"/>
                </a:schemeClr>
              </a:solidFill>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24044" y="1256033"/>
            <a:ext cx="4501215" cy="2963483"/>
          </a:xfrm>
        </p:spPr>
      </p:pic>
      <p:sp>
        <p:nvSpPr>
          <p:cNvPr id="5" name="Прямоугольник 4"/>
          <p:cNvSpPr/>
          <p:nvPr/>
        </p:nvSpPr>
        <p:spPr>
          <a:xfrm>
            <a:off x="4896195" y="1119507"/>
            <a:ext cx="3624349" cy="3231654"/>
          </a:xfrm>
          <a:prstGeom prst="rect">
            <a:avLst/>
          </a:prstGeom>
        </p:spPr>
        <p:txBody>
          <a:bodyPr wrap="square">
            <a:spAutoFit/>
          </a:bodyPr>
          <a:lstStyle/>
          <a:p>
            <a:r>
              <a:rPr lang="ru-RU" sz="1700" dirty="0">
                <a:solidFill>
                  <a:schemeClr val="bg2">
                    <a:lumMod val="25000"/>
                  </a:schemeClr>
                </a:solidFill>
                <a:latin typeface="Calibri" panose="020F0502020204030204" pitchFamily="34" charset="0"/>
                <a:ea typeface="Calibri" panose="020F0502020204030204" pitchFamily="34" charset="0"/>
              </a:rPr>
              <a:t>Выражаем особую благодарность за увлекательную программу «Петербург Достоевского», за интересные и поучительные рассказы экскурсовода, за отличную организацию туристического маршрута. Не смотря на то, что группа детей была разновозрастная </a:t>
            </a:r>
            <a:r>
              <a:rPr lang="ru-RU" sz="1700" dirty="0" smtClean="0">
                <a:solidFill>
                  <a:schemeClr val="bg2">
                    <a:lumMod val="25000"/>
                  </a:schemeClr>
                </a:solidFill>
                <a:latin typeface="Calibri" panose="020F0502020204030204" pitchFamily="34" charset="0"/>
                <a:ea typeface="Calibri" panose="020F0502020204030204" pitchFamily="34" charset="0"/>
              </a:rPr>
              <a:t>детям </a:t>
            </a:r>
            <a:r>
              <a:rPr lang="ru-RU" sz="1700" dirty="0">
                <a:solidFill>
                  <a:schemeClr val="bg2">
                    <a:lumMod val="25000"/>
                  </a:schemeClr>
                </a:solidFill>
                <a:latin typeface="Calibri" panose="020F0502020204030204" pitchFamily="34" charset="0"/>
                <a:ea typeface="Calibri" panose="020F0502020204030204" pitchFamily="34" charset="0"/>
              </a:rPr>
              <a:t>все понравилось и они прикоснулись к истории России в культурной ее столице. Спасибо!</a:t>
            </a:r>
            <a:r>
              <a:rPr lang="ru-RU" sz="1700" dirty="0">
                <a:latin typeface="Calibri" panose="020F0502020204030204" pitchFamily="34" charset="0"/>
                <a:ea typeface="Calibri" panose="020F0502020204030204" pitchFamily="34" charset="0"/>
              </a:rPr>
              <a:t/>
            </a:r>
            <a:br>
              <a:rPr lang="ru-RU" sz="1700" dirty="0">
                <a:latin typeface="Calibri" panose="020F0502020204030204" pitchFamily="34" charset="0"/>
                <a:ea typeface="Calibri" panose="020F0502020204030204" pitchFamily="34" charset="0"/>
              </a:rPr>
            </a:br>
            <a:endParaRPr lang="ru-RU" sz="1700" dirty="0"/>
          </a:p>
        </p:txBody>
      </p:sp>
      <p:sp>
        <p:nvSpPr>
          <p:cNvPr id="6" name="Прямоугольник 5"/>
          <p:cNvSpPr/>
          <p:nvPr/>
        </p:nvSpPr>
        <p:spPr>
          <a:xfrm>
            <a:off x="240916" y="4219516"/>
            <a:ext cx="8196501" cy="1154162"/>
          </a:xfrm>
          <a:prstGeom prst="rect">
            <a:avLst/>
          </a:prstGeom>
        </p:spPr>
        <p:txBody>
          <a:bodyPr wrap="square">
            <a:spAutoFit/>
          </a:bodyPr>
          <a:lstStyle/>
          <a:p>
            <a:r>
              <a:rPr lang="ru-RU" sz="1700" dirty="0">
                <a:solidFill>
                  <a:schemeClr val="bg2">
                    <a:lumMod val="25000"/>
                  </a:schemeClr>
                </a:solidFill>
                <a:latin typeface="+mn-lt"/>
                <a:ea typeface="Calibri" panose="020F0502020204030204" pitchFamily="34" charset="0"/>
              </a:rPr>
              <a:t>Поездка получилась многоплановой, позволяющей взглянуть на город с нового ракурса, соединить в единое целое многие факты и места, связанные с жизнью Ф.М. Достоевского </a:t>
            </a:r>
            <a:endParaRPr lang="ru-RU" sz="1700" dirty="0" smtClean="0">
              <a:solidFill>
                <a:schemeClr val="bg2">
                  <a:lumMod val="25000"/>
                </a:schemeClr>
              </a:solidFill>
              <a:latin typeface="+mn-lt"/>
              <a:ea typeface="Calibri" panose="020F0502020204030204" pitchFamily="34" charset="0"/>
            </a:endParaRPr>
          </a:p>
          <a:p>
            <a:r>
              <a:rPr lang="ru-RU" i="1" dirty="0" smtClean="0">
                <a:solidFill>
                  <a:schemeClr val="bg2">
                    <a:lumMod val="25000"/>
                  </a:schemeClr>
                </a:solidFill>
                <a:latin typeface="Calibri" panose="020F0502020204030204" pitchFamily="34" charset="0"/>
                <a:ea typeface="Calibri" panose="020F0502020204030204" pitchFamily="34" charset="0"/>
              </a:rPr>
              <a:t>Группа </a:t>
            </a:r>
            <a:r>
              <a:rPr lang="ru-RU" i="1" dirty="0">
                <a:solidFill>
                  <a:schemeClr val="bg2">
                    <a:lumMod val="25000"/>
                  </a:schemeClr>
                </a:solidFill>
                <a:latin typeface="Calibri" panose="020F0502020204030204" pitchFamily="34" charset="0"/>
                <a:ea typeface="Calibri" panose="020F0502020204030204" pitchFamily="34" charset="0"/>
              </a:rPr>
              <a:t>из Новгородской области </a:t>
            </a:r>
            <a:endParaRPr lang="ru-RU" dirty="0">
              <a:solidFill>
                <a:schemeClr val="bg2">
                  <a:lumMod val="25000"/>
                </a:schemeClr>
              </a:solidFill>
            </a:endParaRPr>
          </a:p>
        </p:txBody>
      </p:sp>
      <p:sp>
        <p:nvSpPr>
          <p:cNvPr id="3" name="Прямоугольник 2"/>
          <p:cNvSpPr/>
          <p:nvPr/>
        </p:nvSpPr>
        <p:spPr>
          <a:xfrm>
            <a:off x="3009207" y="707171"/>
            <a:ext cx="3092334" cy="369332"/>
          </a:xfrm>
          <a:prstGeom prst="rect">
            <a:avLst/>
          </a:prstGeom>
        </p:spPr>
        <p:txBody>
          <a:bodyPr wrap="square">
            <a:spAutoFit/>
          </a:bodyPr>
          <a:lstStyle/>
          <a:p>
            <a:r>
              <a:rPr lang="ru-RU" b="1" dirty="0" smtClean="0">
                <a:solidFill>
                  <a:schemeClr val="bg2">
                    <a:lumMod val="25000"/>
                  </a:schemeClr>
                </a:solidFill>
                <a:latin typeface="Ubuntu"/>
              </a:rPr>
              <a:t>Санкт-Петербург, 2 дня</a:t>
            </a:r>
            <a:endParaRPr lang="ru-RU" b="1" dirty="0">
              <a:solidFill>
                <a:schemeClr val="bg2">
                  <a:lumMod val="25000"/>
                </a:schemeClr>
              </a:solidFill>
            </a:endParaRPr>
          </a:p>
        </p:txBody>
      </p:sp>
      <p:sp>
        <p:nvSpPr>
          <p:cNvPr id="7" name="Прямоугольник 6"/>
          <p:cNvSpPr/>
          <p:nvPr/>
        </p:nvSpPr>
        <p:spPr>
          <a:xfrm>
            <a:off x="240916" y="5457617"/>
            <a:ext cx="8745141" cy="1138773"/>
          </a:xfrm>
          <a:prstGeom prst="rect">
            <a:avLst/>
          </a:prstGeom>
        </p:spPr>
        <p:txBody>
          <a:bodyPr wrap="square">
            <a:spAutoFit/>
          </a:bodyPr>
          <a:lstStyle/>
          <a:p>
            <a:r>
              <a:rPr lang="ru-RU" sz="1700" dirty="0">
                <a:solidFill>
                  <a:schemeClr val="bg2">
                    <a:lumMod val="25000"/>
                  </a:schemeClr>
                </a:solidFill>
                <a:latin typeface="Calibri" panose="020F0502020204030204" pitchFamily="34" charset="0"/>
                <a:ea typeface="Calibri" panose="020F0502020204030204" pitchFamily="34" charset="0"/>
              </a:rPr>
              <a:t>Наша организованная группа детей из Архангельской области путешествовала по маршруту «Петербург Достоевского». Нас провели по улицам Петербурга Достоевского, показали таинственные дворы-колодцы. Печальная погода вполне соответствовала настроению произведений писателя. Благодарим за </a:t>
            </a:r>
            <a:r>
              <a:rPr lang="ru-RU" sz="1700" dirty="0" smtClean="0">
                <a:solidFill>
                  <a:schemeClr val="bg2">
                    <a:lumMod val="25000"/>
                  </a:schemeClr>
                </a:solidFill>
                <a:latin typeface="Calibri" panose="020F0502020204030204" pitchFamily="34" charset="0"/>
                <a:ea typeface="Calibri" panose="020F0502020204030204" pitchFamily="34" charset="0"/>
              </a:rPr>
              <a:t>познавательных </a:t>
            </a:r>
            <a:r>
              <a:rPr lang="ru-RU" sz="1700" dirty="0">
                <a:solidFill>
                  <a:schemeClr val="bg2">
                    <a:lumMod val="25000"/>
                  </a:schemeClr>
                </a:solidFill>
                <a:latin typeface="Calibri" panose="020F0502020204030204" pitchFamily="34" charset="0"/>
                <a:ea typeface="Calibri" panose="020F0502020204030204" pitchFamily="34" charset="0"/>
              </a:rPr>
              <a:t>отдых для наших детей</a:t>
            </a:r>
            <a:endParaRPr lang="ru-RU" sz="1700" dirty="0">
              <a:solidFill>
                <a:schemeClr val="bg2">
                  <a:lumMod val="25000"/>
                </a:schemeClr>
              </a:solidFill>
            </a:endParaRPr>
          </a:p>
        </p:txBody>
      </p:sp>
    </p:spTree>
    <p:extLst>
      <p:ext uri="{BB962C8B-B14F-4D97-AF65-F5344CB8AC3E}">
        <p14:creationId xmlns:p14="http://schemas.microsoft.com/office/powerpoint/2010/main" val="35239990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41069885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B953">
            <a:alpha val="75686"/>
          </a:srgb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3845" y="191192"/>
            <a:ext cx="7886700" cy="523702"/>
          </a:xfrm>
        </p:spPr>
        <p:txBody>
          <a:bodyPr>
            <a:normAutofit fontScale="90000"/>
          </a:bodyPr>
          <a:lstStyle/>
          <a:p>
            <a:pPr algn="ctr"/>
            <a:r>
              <a:rPr lang="ru-RU" b="1" dirty="0" smtClean="0">
                <a:solidFill>
                  <a:schemeClr val="bg2">
                    <a:lumMod val="25000"/>
                  </a:schemeClr>
                </a:solidFill>
              </a:rPr>
              <a:t>«Моя Россия – Град Петров». Отзывы детей</a:t>
            </a:r>
            <a:endParaRPr lang="ru-RU" b="1" dirty="0">
              <a:solidFill>
                <a:schemeClr val="bg2">
                  <a:lumMod val="25000"/>
                </a:schemeClr>
              </a:solidFill>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4550" y="1328575"/>
            <a:ext cx="5298105" cy="3617498"/>
          </a:xfrm>
        </p:spPr>
      </p:pic>
      <p:sp>
        <p:nvSpPr>
          <p:cNvPr id="5" name="Прямоугольник 4"/>
          <p:cNvSpPr/>
          <p:nvPr/>
        </p:nvSpPr>
        <p:spPr>
          <a:xfrm>
            <a:off x="5741409" y="1232774"/>
            <a:ext cx="3092335" cy="3384068"/>
          </a:xfrm>
          <a:prstGeom prst="rect">
            <a:avLst/>
          </a:prstGeom>
        </p:spPr>
        <p:txBody>
          <a:bodyPr wrap="square">
            <a:spAutoFit/>
          </a:bodyPr>
          <a:lstStyle/>
          <a:p>
            <a:pPr>
              <a:lnSpc>
                <a:spcPct val="115000"/>
              </a:lnSpc>
              <a:spcAft>
                <a:spcPts val="1000"/>
              </a:spcAft>
            </a:pPr>
            <a:r>
              <a:rPr lang="ru-RU" sz="1700" dirty="0">
                <a:solidFill>
                  <a:schemeClr val="bg2">
                    <a:lumMod val="25000"/>
                  </a:schemeClr>
                </a:solidFill>
                <a:latin typeface="Calibri" panose="020F0502020204030204" pitchFamily="34" charset="0"/>
                <a:ea typeface="Times New Roman" panose="02020603050405020304" pitchFamily="18" charset="0"/>
                <a:cs typeface="Times New Roman" panose="02020603050405020304" pitchFamily="18" charset="0"/>
              </a:rPr>
              <a:t>Великолепная архитектура, незабываемая атмосфера города оставили незабываемый след в душе каждого участника программы и желание возвращаться сюда вновь и вновь для того, чтобы еще лучше узнавать историю нашей страны, соприкоснуться с ее великим </a:t>
            </a:r>
            <a:r>
              <a:rPr lang="ru-RU" sz="1700" dirty="0" smtClean="0">
                <a:solidFill>
                  <a:schemeClr val="bg2">
                    <a:lumMod val="25000"/>
                  </a:schemeClr>
                </a:solidFill>
                <a:latin typeface="Calibri" panose="020F0502020204030204" pitchFamily="34" charset="0"/>
                <a:ea typeface="Times New Roman" panose="02020603050405020304" pitchFamily="18" charset="0"/>
                <a:cs typeface="Times New Roman" panose="02020603050405020304" pitchFamily="18" charset="0"/>
              </a:rPr>
              <a:t>прошлым.</a:t>
            </a:r>
            <a:br>
              <a:rPr lang="ru-RU" sz="1700" dirty="0" smtClean="0">
                <a:solidFill>
                  <a:schemeClr val="bg2">
                    <a:lumMod val="25000"/>
                  </a:schemeClr>
                </a:solidFill>
                <a:latin typeface="Calibri" panose="020F0502020204030204" pitchFamily="34" charset="0"/>
                <a:ea typeface="Times New Roman" panose="02020603050405020304" pitchFamily="18" charset="0"/>
                <a:cs typeface="Times New Roman" panose="02020603050405020304" pitchFamily="18" charset="0"/>
              </a:rPr>
            </a:br>
            <a:r>
              <a:rPr lang="ru-RU" sz="1600" i="1" dirty="0" smtClean="0">
                <a:solidFill>
                  <a:schemeClr val="bg2">
                    <a:lumMod val="25000"/>
                  </a:schemeClr>
                </a:solidFill>
                <a:latin typeface="Calibri" panose="020F0502020204030204" pitchFamily="34" charset="0"/>
                <a:ea typeface="Times New Roman" panose="02020603050405020304" pitchFamily="18" charset="0"/>
                <a:cs typeface="Times New Roman" panose="02020603050405020304" pitchFamily="18" charset="0"/>
              </a:rPr>
              <a:t>Бурятия</a:t>
            </a:r>
            <a:endParaRPr lang="ru-RU" sz="1600" i="1" dirty="0">
              <a:solidFill>
                <a:schemeClr val="bg2">
                  <a:lumMod val="2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6" name="Прямоугольник 5"/>
          <p:cNvSpPr/>
          <p:nvPr/>
        </p:nvSpPr>
        <p:spPr>
          <a:xfrm>
            <a:off x="245834" y="5028647"/>
            <a:ext cx="8587910" cy="1578894"/>
          </a:xfrm>
          <a:prstGeom prst="rect">
            <a:avLst/>
          </a:prstGeom>
        </p:spPr>
        <p:txBody>
          <a:bodyPr wrap="square">
            <a:spAutoFit/>
          </a:bodyPr>
          <a:lstStyle/>
          <a:p>
            <a:pPr>
              <a:lnSpc>
                <a:spcPct val="115000"/>
              </a:lnSpc>
              <a:spcAft>
                <a:spcPts val="1000"/>
              </a:spcAft>
            </a:pPr>
            <a:r>
              <a:rPr lang="ru-RU" sz="1700" dirty="0">
                <a:solidFill>
                  <a:schemeClr val="bg2">
                    <a:lumMod val="25000"/>
                  </a:schemeClr>
                </a:solidFill>
                <a:latin typeface="Calibri" panose="020F0502020204030204" pitchFamily="34" charset="0"/>
                <a:ea typeface="Times New Roman" panose="02020603050405020304" pitchFamily="18" charset="0"/>
                <a:cs typeface="Times New Roman" panose="02020603050405020304" pitchFamily="18" charset="0"/>
              </a:rPr>
              <a:t>Особое впечатление на нас произвели старинные здания и памятники архитектуры. Большинство домов построены в Европейском стиле (Барокко, Модерн, Рококо). Санкт-Петербург – идеальное место для </a:t>
            </a:r>
            <a:r>
              <a:rPr lang="ru-RU" sz="1700" dirty="0" err="1">
                <a:solidFill>
                  <a:schemeClr val="bg2">
                    <a:lumMod val="25000"/>
                  </a:schemeClr>
                </a:solidFill>
                <a:latin typeface="Calibri" panose="020F0502020204030204" pitchFamily="34" charset="0"/>
                <a:ea typeface="Times New Roman" panose="02020603050405020304" pitchFamily="18" charset="0"/>
                <a:cs typeface="Times New Roman" panose="02020603050405020304" pitchFamily="18" charset="0"/>
              </a:rPr>
              <a:t>перфекциониста</a:t>
            </a:r>
            <a:r>
              <a:rPr lang="ru-RU" sz="1700" dirty="0">
                <a:solidFill>
                  <a:schemeClr val="bg2">
                    <a:lumMod val="25000"/>
                  </a:schemeClr>
                </a:solidFill>
                <a:latin typeface="Calibri" panose="020F0502020204030204" pitchFamily="34" charset="0"/>
                <a:ea typeface="Times New Roman" panose="02020603050405020304" pitchFamily="18" charset="0"/>
                <a:cs typeface="Times New Roman" panose="02020603050405020304" pitchFamily="18" charset="0"/>
              </a:rPr>
              <a:t>. И если вы хотите прикоснуться к истории нашего великого государства, то Санкт-Петербург – это ваш город. </a:t>
            </a:r>
            <a:br>
              <a:rPr lang="ru-RU" sz="1700" dirty="0">
                <a:solidFill>
                  <a:schemeClr val="bg2">
                    <a:lumMod val="25000"/>
                  </a:schemeClr>
                </a:solidFill>
                <a:latin typeface="Calibri" panose="020F0502020204030204" pitchFamily="34" charset="0"/>
                <a:ea typeface="Times New Roman" panose="02020603050405020304" pitchFamily="18" charset="0"/>
                <a:cs typeface="Times New Roman" panose="02020603050405020304" pitchFamily="18" charset="0"/>
              </a:rPr>
            </a:br>
            <a:r>
              <a:rPr lang="ru-RU" sz="1600" i="1" dirty="0" smtClean="0">
                <a:solidFill>
                  <a:schemeClr val="bg2">
                    <a:lumMod val="25000"/>
                  </a:schemeClr>
                </a:solidFill>
                <a:latin typeface="Calibri" panose="020F0502020204030204" pitchFamily="34" charset="0"/>
                <a:ea typeface="Times New Roman" panose="02020603050405020304" pitchFamily="18" charset="0"/>
                <a:cs typeface="Times New Roman" panose="02020603050405020304" pitchFamily="18" charset="0"/>
              </a:rPr>
              <a:t>Кабардино-Балкария</a:t>
            </a:r>
            <a:endParaRPr lang="ru-RU" sz="1600" i="1" dirty="0">
              <a:solidFill>
                <a:schemeClr val="bg2">
                  <a:lumMod val="2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3" name="Прямоугольник 2"/>
          <p:cNvSpPr/>
          <p:nvPr/>
        </p:nvSpPr>
        <p:spPr>
          <a:xfrm>
            <a:off x="2594226" y="700639"/>
            <a:ext cx="4363527" cy="369332"/>
          </a:xfrm>
          <a:prstGeom prst="rect">
            <a:avLst/>
          </a:prstGeom>
        </p:spPr>
        <p:txBody>
          <a:bodyPr wrap="square">
            <a:spAutoFit/>
          </a:bodyPr>
          <a:lstStyle/>
          <a:p>
            <a:r>
              <a:rPr lang="ru-RU" b="1" dirty="0">
                <a:solidFill>
                  <a:srgbClr val="000000"/>
                </a:solidFill>
                <a:latin typeface="Ubuntu"/>
              </a:rPr>
              <a:t> </a:t>
            </a:r>
            <a:r>
              <a:rPr lang="ru-RU" b="1" dirty="0">
                <a:solidFill>
                  <a:schemeClr val="bg2">
                    <a:lumMod val="25000"/>
                  </a:schemeClr>
                </a:solidFill>
                <a:latin typeface="Ubuntu"/>
              </a:rPr>
              <a:t>Санкт-Петербург – </a:t>
            </a:r>
            <a:r>
              <a:rPr lang="ru-RU" b="1" dirty="0" smtClean="0">
                <a:solidFill>
                  <a:schemeClr val="bg2">
                    <a:lumMod val="25000"/>
                  </a:schemeClr>
                </a:solidFill>
                <a:latin typeface="Ubuntu"/>
              </a:rPr>
              <a:t>Павловск, </a:t>
            </a:r>
            <a:r>
              <a:rPr lang="ru-RU" b="1" dirty="0">
                <a:solidFill>
                  <a:schemeClr val="bg2">
                    <a:lumMod val="25000"/>
                  </a:schemeClr>
                </a:solidFill>
                <a:latin typeface="Ubuntu"/>
              </a:rPr>
              <a:t>3 дня</a:t>
            </a:r>
            <a:endParaRPr lang="ru-RU" dirty="0">
              <a:solidFill>
                <a:schemeClr val="bg2">
                  <a:lumMod val="25000"/>
                </a:schemeClr>
              </a:solidFill>
            </a:endParaRPr>
          </a:p>
        </p:txBody>
      </p:sp>
    </p:spTree>
    <p:extLst>
      <p:ext uri="{BB962C8B-B14F-4D97-AF65-F5344CB8AC3E}">
        <p14:creationId xmlns:p14="http://schemas.microsoft.com/office/powerpoint/2010/main" val="40977110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8" name="Прямоугольник 7"/>
          <p:cNvSpPr/>
          <p:nvPr/>
        </p:nvSpPr>
        <p:spPr>
          <a:xfrm>
            <a:off x="1022465" y="932760"/>
            <a:ext cx="7963593" cy="1685077"/>
          </a:xfrm>
          <a:prstGeom prst="rect">
            <a:avLst/>
          </a:prstGeom>
        </p:spPr>
        <p:txBody>
          <a:bodyPr wrap="square">
            <a:spAutoFit/>
          </a:bodyPr>
          <a:lstStyle/>
          <a:p>
            <a:pPr>
              <a:lnSpc>
                <a:spcPct val="115000"/>
              </a:lnSpc>
              <a:spcAft>
                <a:spcPts val="1000"/>
              </a:spcAft>
            </a:pPr>
            <a:r>
              <a:rPr lang="ru-RU" b="1" i="1" dirty="0" smtClean="0">
                <a:solidFill>
                  <a:schemeClr val="bg2">
                    <a:lumMod val="25000"/>
                  </a:schemeClr>
                </a:solidFill>
                <a:effectLst/>
                <a:latin typeface="Calibri" panose="020F0502020204030204" pitchFamily="34" charset="0"/>
                <a:ea typeface="Times New Roman" panose="02020603050405020304" pitchFamily="18" charset="0"/>
                <a:cs typeface="Times New Roman" panose="02020603050405020304" pitchFamily="18" charset="0"/>
              </a:rPr>
              <a:t>…</a:t>
            </a:r>
            <a:r>
              <a:rPr lang="ru-RU" b="1" i="1" dirty="0" smtClean="0">
                <a:solidFill>
                  <a:schemeClr val="bg2">
                    <a:lumMod val="25000"/>
                  </a:schemeClr>
                </a:solidFill>
                <a:latin typeface="Calibri" panose="020F0502020204030204" pitchFamily="34" charset="0"/>
                <a:ea typeface="Times New Roman" panose="02020603050405020304" pitchFamily="18" charset="0"/>
              </a:rPr>
              <a:t> моя семья никогда не имела такой возможности</a:t>
            </a:r>
            <a:br>
              <a:rPr lang="ru-RU" b="1" i="1" dirty="0" smtClean="0">
                <a:solidFill>
                  <a:schemeClr val="bg2">
                    <a:lumMod val="25000"/>
                  </a:schemeClr>
                </a:solidFill>
                <a:latin typeface="Calibri" panose="020F0502020204030204" pitchFamily="34" charset="0"/>
                <a:ea typeface="Times New Roman" panose="02020603050405020304" pitchFamily="18" charset="0"/>
              </a:rPr>
            </a:br>
            <a:r>
              <a:rPr lang="ru-RU" b="1" i="1" dirty="0" smtClean="0">
                <a:solidFill>
                  <a:schemeClr val="bg2">
                    <a:lumMod val="25000"/>
                  </a:schemeClr>
                </a:solidFill>
                <a:latin typeface="Calibri" panose="020F0502020204030204" pitchFamily="34" charset="0"/>
                <a:ea typeface="Times New Roman" panose="02020603050405020304" pitchFamily="18" charset="0"/>
              </a:rPr>
              <a:t>… я обязательно вернусь сюда</a:t>
            </a:r>
            <a:br>
              <a:rPr lang="ru-RU" b="1" i="1" dirty="0" smtClean="0">
                <a:solidFill>
                  <a:schemeClr val="bg2">
                    <a:lumMod val="25000"/>
                  </a:schemeClr>
                </a:solidFill>
                <a:latin typeface="Calibri" panose="020F0502020204030204" pitchFamily="34" charset="0"/>
                <a:ea typeface="Times New Roman" panose="02020603050405020304" pitchFamily="18" charset="0"/>
              </a:rPr>
            </a:br>
            <a:r>
              <a:rPr lang="ru-RU" b="1" i="1" dirty="0" smtClean="0">
                <a:solidFill>
                  <a:schemeClr val="bg2">
                    <a:lumMod val="25000"/>
                  </a:schemeClr>
                </a:solidFill>
                <a:latin typeface="Calibri" panose="020F0502020204030204" pitchFamily="34" charset="0"/>
                <a:ea typeface="Times New Roman" panose="02020603050405020304" pitchFamily="18" charset="0"/>
              </a:rPr>
              <a:t>… я хочу, чтобы мы мои родственники и друзья увидели это</a:t>
            </a:r>
            <a:br>
              <a:rPr lang="ru-RU" b="1" i="1" dirty="0" smtClean="0">
                <a:solidFill>
                  <a:schemeClr val="bg2">
                    <a:lumMod val="25000"/>
                  </a:schemeClr>
                </a:solidFill>
                <a:latin typeface="Calibri" panose="020F0502020204030204" pitchFamily="34" charset="0"/>
                <a:ea typeface="Times New Roman" panose="02020603050405020304" pitchFamily="18" charset="0"/>
              </a:rPr>
            </a:br>
            <a:r>
              <a:rPr lang="ru-RU" b="1" i="1" dirty="0" smtClean="0">
                <a:solidFill>
                  <a:schemeClr val="bg2">
                    <a:lumMod val="25000"/>
                  </a:schemeClr>
                </a:solidFill>
                <a:latin typeface="Calibri" panose="020F0502020204030204" pitchFamily="34" charset="0"/>
                <a:ea typeface="Times New Roman" panose="02020603050405020304" pitchFamily="18" charset="0"/>
              </a:rPr>
              <a:t>… я запомню это надолго</a:t>
            </a:r>
            <a:br>
              <a:rPr lang="ru-RU" b="1" i="1" dirty="0" smtClean="0">
                <a:solidFill>
                  <a:schemeClr val="bg2">
                    <a:lumMod val="25000"/>
                  </a:schemeClr>
                </a:solidFill>
                <a:latin typeface="Calibri" panose="020F0502020204030204" pitchFamily="34" charset="0"/>
                <a:ea typeface="Times New Roman" panose="02020603050405020304" pitchFamily="18" charset="0"/>
              </a:rPr>
            </a:br>
            <a:r>
              <a:rPr lang="ru-RU" b="1" i="1" dirty="0" smtClean="0">
                <a:solidFill>
                  <a:schemeClr val="bg2">
                    <a:lumMod val="25000"/>
                  </a:schemeClr>
                </a:solidFill>
                <a:effectLst/>
                <a:latin typeface="Calibri" panose="020F0502020204030204" pitchFamily="34" charset="0"/>
                <a:ea typeface="Times New Roman" panose="02020603050405020304" pitchFamily="18" charset="0"/>
                <a:cs typeface="Times New Roman" panose="02020603050405020304" pitchFamily="18" charset="0"/>
              </a:rPr>
              <a:t>… это самое лучшее путешествие в моей жизни</a:t>
            </a:r>
            <a:endParaRPr lang="ru-RU" b="1" i="1" dirty="0">
              <a:solidFill>
                <a:schemeClr val="bg2">
                  <a:lumMod val="2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10" name="Рисунок 9"/>
          <p:cNvPicPr>
            <a:picLocks noChangeAspect="1"/>
          </p:cNvPicPr>
          <p:nvPr/>
        </p:nvPicPr>
        <p:blipFill>
          <a:blip r:embed="rId2"/>
          <a:stretch>
            <a:fillRect/>
          </a:stretch>
        </p:blipFill>
        <p:spPr>
          <a:xfrm>
            <a:off x="5176403" y="2655762"/>
            <a:ext cx="3709893" cy="2731436"/>
          </a:xfrm>
          <a:prstGeom prst="rect">
            <a:avLst/>
          </a:prstGeom>
        </p:spPr>
      </p:pic>
      <p:sp>
        <p:nvSpPr>
          <p:cNvPr id="11" name="Прямоугольник 10"/>
          <p:cNvSpPr/>
          <p:nvPr/>
        </p:nvSpPr>
        <p:spPr>
          <a:xfrm>
            <a:off x="1022465" y="322114"/>
            <a:ext cx="7678535" cy="553998"/>
          </a:xfrm>
          <a:prstGeom prst="rect">
            <a:avLst/>
          </a:prstGeom>
        </p:spPr>
        <p:txBody>
          <a:bodyPr wrap="square">
            <a:spAutoFit/>
          </a:bodyPr>
          <a:lstStyle/>
          <a:p>
            <a:r>
              <a:rPr lang="ru-RU" b="1" dirty="0">
                <a:solidFill>
                  <a:srgbClr val="000000"/>
                </a:solidFill>
                <a:latin typeface="Ubuntu"/>
              </a:rPr>
              <a:t> </a:t>
            </a:r>
            <a:r>
              <a:rPr lang="ru-RU" sz="3000" b="1" dirty="0" smtClean="0">
                <a:solidFill>
                  <a:schemeClr val="bg2">
                    <a:lumMod val="25000"/>
                  </a:schemeClr>
                </a:solidFill>
                <a:latin typeface="+mn-lt"/>
              </a:rPr>
              <a:t>Наиболее частые фразы в отзывах детей</a:t>
            </a:r>
            <a:endParaRPr lang="ru-RU" sz="3000" dirty="0">
              <a:solidFill>
                <a:schemeClr val="bg2">
                  <a:lumMod val="25000"/>
                </a:schemeClr>
              </a:solidFill>
              <a:latin typeface="+mn-lt"/>
            </a:endParaRPr>
          </a:p>
        </p:txBody>
      </p:sp>
      <p:pic>
        <p:nvPicPr>
          <p:cNvPr id="6" name="Рисунок 5" descr="Z:\Альбом, работа\ЗК\3 день\zapasnye5.jpg"/>
          <p:cNvPicPr/>
          <p:nvPr/>
        </p:nvPicPr>
        <p:blipFill>
          <a:blip r:embed="rId3">
            <a:extLst>
              <a:ext uri="{28A0092B-C50C-407E-A947-70E740481C1C}">
                <a14:useLocalDpi xmlns:a14="http://schemas.microsoft.com/office/drawing/2010/main" val="0"/>
              </a:ext>
            </a:extLst>
          </a:blip>
          <a:srcRect/>
          <a:stretch>
            <a:fillRect/>
          </a:stretch>
        </p:blipFill>
        <p:spPr bwMode="auto">
          <a:xfrm>
            <a:off x="307572" y="3230140"/>
            <a:ext cx="4962698" cy="3358342"/>
          </a:xfrm>
          <a:prstGeom prst="rect">
            <a:avLst/>
          </a:prstGeom>
          <a:noFill/>
          <a:ln>
            <a:noFill/>
          </a:ln>
        </p:spPr>
      </p:pic>
    </p:spTree>
    <p:extLst>
      <p:ext uri="{BB962C8B-B14F-4D97-AF65-F5344CB8AC3E}">
        <p14:creationId xmlns:p14="http://schemas.microsoft.com/office/powerpoint/2010/main" val="7295980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308466" y="249382"/>
            <a:ext cx="4998027" cy="975544"/>
          </a:xfrm>
          <a:solidFill>
            <a:schemeClr val="accent1">
              <a:tint val="40000"/>
            </a:schemeClr>
          </a:solidFill>
        </p:spPr>
        <p:txBody>
          <a:bodyPr>
            <a:noAutofit/>
          </a:bodyPr>
          <a:lstStyle/>
          <a:p>
            <a:pPr marL="0" indent="0" algn="ctr"/>
            <a:r>
              <a:rPr lang="ru-RU" b="1" dirty="0" smtClean="0">
                <a:solidFill>
                  <a:schemeClr val="tx1">
                    <a:lumMod val="75000"/>
                    <a:lumOff val="25000"/>
                  </a:schemeClr>
                </a:solidFill>
                <a:latin typeface="+mn-lt"/>
                <a:cs typeface="Times New Roman" panose="02020603050405020304" pitchFamily="18" charset="0"/>
              </a:rPr>
              <a:t>«Моя Россия» </a:t>
            </a:r>
            <a:br>
              <a:rPr lang="ru-RU" b="1" dirty="0" smtClean="0">
                <a:solidFill>
                  <a:schemeClr val="tx1">
                    <a:lumMod val="75000"/>
                    <a:lumOff val="25000"/>
                  </a:schemeClr>
                </a:solidFill>
                <a:latin typeface="+mn-lt"/>
                <a:cs typeface="Times New Roman" panose="02020603050405020304" pitchFamily="18" charset="0"/>
              </a:rPr>
            </a:br>
            <a:r>
              <a:rPr lang="ru-RU" b="1" dirty="0" smtClean="0">
                <a:solidFill>
                  <a:schemeClr val="tx1">
                    <a:lumMod val="75000"/>
                    <a:lumOff val="25000"/>
                  </a:schemeClr>
                </a:solidFill>
                <a:latin typeface="+mn-lt"/>
                <a:cs typeface="Times New Roman" panose="02020603050405020304" pitchFamily="18" charset="0"/>
              </a:rPr>
              <a:t>история </a:t>
            </a:r>
            <a:r>
              <a:rPr lang="ru-RU" b="1" dirty="0">
                <a:solidFill>
                  <a:schemeClr val="tx1">
                    <a:lumMod val="75000"/>
                    <a:lumOff val="25000"/>
                  </a:schemeClr>
                </a:solidFill>
                <a:latin typeface="+mn-lt"/>
                <a:cs typeface="Times New Roman" panose="02020603050405020304" pitchFamily="18" charset="0"/>
              </a:rPr>
              <a:t>и статистика </a:t>
            </a:r>
          </a:p>
        </p:txBody>
      </p:sp>
      <p:sp>
        <p:nvSpPr>
          <p:cNvPr id="3" name="Прямоугольник 2"/>
          <p:cNvSpPr/>
          <p:nvPr/>
        </p:nvSpPr>
        <p:spPr>
          <a:xfrm>
            <a:off x="3308466" y="1418348"/>
            <a:ext cx="4998027" cy="646331"/>
          </a:xfrm>
          <a:prstGeom prst="rect">
            <a:avLst/>
          </a:prstGeom>
          <a:solidFill>
            <a:srgbClr val="FF0000"/>
          </a:solidFill>
        </p:spPr>
        <p:txBody>
          <a:bodyPr wrap="square">
            <a:spAutoFit/>
          </a:bodyPr>
          <a:lstStyle/>
          <a:p>
            <a:r>
              <a:rPr lang="ru-RU" b="1" dirty="0" smtClean="0">
                <a:solidFill>
                  <a:schemeClr val="bg1"/>
                </a:solidFill>
                <a:cs typeface="Times New Roman" panose="02020603050405020304" pitchFamily="18" charset="0"/>
              </a:rPr>
              <a:t>123 206 детей приняли участие в программе </a:t>
            </a:r>
            <a:br>
              <a:rPr lang="ru-RU" b="1" dirty="0" smtClean="0">
                <a:solidFill>
                  <a:schemeClr val="bg1"/>
                </a:solidFill>
                <a:cs typeface="Times New Roman" panose="02020603050405020304" pitchFamily="18" charset="0"/>
              </a:rPr>
            </a:br>
            <a:r>
              <a:rPr lang="ru-RU" b="1" dirty="0" smtClean="0">
                <a:solidFill>
                  <a:schemeClr val="bg1"/>
                </a:solidFill>
                <a:cs typeface="Times New Roman" panose="02020603050405020304" pitchFamily="18" charset="0"/>
              </a:rPr>
              <a:t>с 2013 </a:t>
            </a:r>
            <a:r>
              <a:rPr lang="ru-RU" b="1" dirty="0">
                <a:solidFill>
                  <a:schemeClr val="bg1"/>
                </a:solidFill>
                <a:cs typeface="Times New Roman" panose="02020603050405020304" pitchFamily="18" charset="0"/>
              </a:rPr>
              <a:t>года по 2018 </a:t>
            </a:r>
            <a:r>
              <a:rPr lang="ru-RU" b="1" dirty="0" smtClean="0">
                <a:solidFill>
                  <a:schemeClr val="bg1"/>
                </a:solidFill>
                <a:cs typeface="Times New Roman" panose="02020603050405020304" pitchFamily="18" charset="0"/>
              </a:rPr>
              <a:t>год</a:t>
            </a:r>
            <a:endParaRPr lang="ru-RU" b="1" dirty="0">
              <a:solidFill>
                <a:schemeClr val="bg1"/>
              </a:solidFill>
            </a:endParaRPr>
          </a:p>
        </p:txBody>
      </p:sp>
      <p:sp>
        <p:nvSpPr>
          <p:cNvPr id="5" name="Объект 4"/>
          <p:cNvSpPr>
            <a:spLocks noGrp="1"/>
          </p:cNvSpPr>
          <p:nvPr>
            <p:ph idx="1"/>
          </p:nvPr>
        </p:nvSpPr>
        <p:spPr>
          <a:xfrm>
            <a:off x="315882" y="2173986"/>
            <a:ext cx="3798917" cy="1631514"/>
          </a:xfrm>
          <a:solidFill>
            <a:schemeClr val="accent1">
              <a:lumMod val="20000"/>
              <a:lumOff val="80000"/>
            </a:schemeClr>
          </a:solidFill>
        </p:spPr>
        <p:txBody>
          <a:bodyPr/>
          <a:lstStyle/>
          <a:p>
            <a:pPr marL="0" indent="0">
              <a:buNone/>
            </a:pPr>
            <a:r>
              <a:rPr lang="ru-RU" sz="1800" b="1" dirty="0">
                <a:solidFill>
                  <a:schemeClr val="tx1">
                    <a:lumMod val="75000"/>
                    <a:lumOff val="25000"/>
                  </a:schemeClr>
                </a:solidFill>
              </a:rPr>
              <a:t>18 231 из 31 региона в 2013</a:t>
            </a:r>
            <a:br>
              <a:rPr lang="ru-RU" sz="1800" b="1" dirty="0">
                <a:solidFill>
                  <a:schemeClr val="tx1">
                    <a:lumMod val="75000"/>
                    <a:lumOff val="25000"/>
                  </a:schemeClr>
                </a:solidFill>
              </a:rPr>
            </a:br>
            <a:r>
              <a:rPr lang="ru-RU" sz="1800" b="1" dirty="0">
                <a:solidFill>
                  <a:schemeClr val="tx1">
                    <a:lumMod val="75000"/>
                    <a:lumOff val="25000"/>
                  </a:schemeClr>
                </a:solidFill>
              </a:rPr>
              <a:t>25 473 из 84 регионов в 2014 </a:t>
            </a:r>
            <a:br>
              <a:rPr lang="ru-RU" sz="1800" b="1" dirty="0">
                <a:solidFill>
                  <a:schemeClr val="tx1">
                    <a:lumMod val="75000"/>
                    <a:lumOff val="25000"/>
                  </a:schemeClr>
                </a:solidFill>
              </a:rPr>
            </a:br>
            <a:r>
              <a:rPr lang="ru-RU" sz="1800" b="1" dirty="0">
                <a:solidFill>
                  <a:schemeClr val="tx1">
                    <a:lumMod val="75000"/>
                    <a:lumOff val="25000"/>
                  </a:schemeClr>
                </a:solidFill>
              </a:rPr>
              <a:t>22 123 из 85 регионов в 2015</a:t>
            </a:r>
            <a:br>
              <a:rPr lang="ru-RU" sz="1800" b="1" dirty="0">
                <a:solidFill>
                  <a:schemeClr val="tx1">
                    <a:lumMod val="75000"/>
                    <a:lumOff val="25000"/>
                  </a:schemeClr>
                </a:solidFill>
              </a:rPr>
            </a:br>
            <a:r>
              <a:rPr lang="ru-RU" sz="1800" b="1" dirty="0">
                <a:solidFill>
                  <a:schemeClr val="tx1">
                    <a:lumMod val="75000"/>
                    <a:lumOff val="25000"/>
                  </a:schemeClr>
                </a:solidFill>
              </a:rPr>
              <a:t>14 140 из 80 регионов в 2016</a:t>
            </a:r>
            <a:br>
              <a:rPr lang="ru-RU" sz="1800" b="1" dirty="0">
                <a:solidFill>
                  <a:schemeClr val="tx1">
                    <a:lumMod val="75000"/>
                    <a:lumOff val="25000"/>
                  </a:schemeClr>
                </a:solidFill>
              </a:rPr>
            </a:br>
            <a:r>
              <a:rPr lang="ru-RU" sz="1800" b="1" dirty="0">
                <a:solidFill>
                  <a:schemeClr val="tx1">
                    <a:lumMod val="75000"/>
                    <a:lumOff val="25000"/>
                  </a:schemeClr>
                </a:solidFill>
              </a:rPr>
              <a:t>22 779 из 85 регионов в 2017</a:t>
            </a:r>
            <a:br>
              <a:rPr lang="ru-RU" sz="1800" b="1" dirty="0">
                <a:solidFill>
                  <a:schemeClr val="tx1">
                    <a:lumMod val="75000"/>
                    <a:lumOff val="25000"/>
                  </a:schemeClr>
                </a:solidFill>
              </a:rPr>
            </a:br>
            <a:r>
              <a:rPr lang="en-US" sz="1800" b="1" dirty="0">
                <a:solidFill>
                  <a:schemeClr val="tx1">
                    <a:lumMod val="75000"/>
                    <a:lumOff val="25000"/>
                  </a:schemeClr>
                </a:solidFill>
              </a:rPr>
              <a:t>20 460 </a:t>
            </a:r>
            <a:r>
              <a:rPr lang="ru-RU" sz="1800" b="1" dirty="0">
                <a:solidFill>
                  <a:schemeClr val="tx1">
                    <a:lumMod val="75000"/>
                    <a:lumOff val="25000"/>
                  </a:schemeClr>
                </a:solidFill>
              </a:rPr>
              <a:t>из 85 регионов в </a:t>
            </a:r>
            <a:r>
              <a:rPr lang="ru-RU" sz="1800" b="1" dirty="0" smtClean="0">
                <a:solidFill>
                  <a:schemeClr val="tx1">
                    <a:lumMod val="75000"/>
                    <a:lumOff val="25000"/>
                  </a:schemeClr>
                </a:solidFill>
              </a:rPr>
              <a:t>2018</a:t>
            </a:r>
            <a:endParaRPr lang="ru-RU" sz="1800" b="1" dirty="0">
              <a:solidFill>
                <a:schemeClr val="tx1">
                  <a:lumMod val="75000"/>
                  <a:lumOff val="25000"/>
                </a:schemeClr>
              </a:solidFill>
            </a:endParaRPr>
          </a:p>
        </p:txBody>
      </p:sp>
      <p:pic>
        <p:nvPicPr>
          <p:cNvPr id="8" name="Рисунок 7"/>
          <p:cNvPicPr>
            <a:picLocks noChangeAspect="1"/>
          </p:cNvPicPr>
          <p:nvPr/>
        </p:nvPicPr>
        <p:blipFill>
          <a:blip r:embed="rId2"/>
          <a:stretch>
            <a:fillRect/>
          </a:stretch>
        </p:blipFill>
        <p:spPr>
          <a:xfrm>
            <a:off x="633846" y="249382"/>
            <a:ext cx="2583180" cy="1901885"/>
          </a:xfrm>
          <a:prstGeom prst="rect">
            <a:avLst/>
          </a:prstGeom>
        </p:spPr>
      </p:pic>
      <p:sp>
        <p:nvSpPr>
          <p:cNvPr id="9" name="Объект 4"/>
          <p:cNvSpPr txBox="1">
            <a:spLocks/>
          </p:cNvSpPr>
          <p:nvPr/>
        </p:nvSpPr>
        <p:spPr>
          <a:xfrm>
            <a:off x="4414056" y="2161014"/>
            <a:ext cx="3956857" cy="1617329"/>
          </a:xfrm>
          <a:prstGeom prst="rect">
            <a:avLst/>
          </a:prstGeom>
          <a:solidFill>
            <a:schemeClr val="accent1">
              <a:lumMod val="20000"/>
              <a:lumOff val="80000"/>
            </a:schemeClr>
          </a:solidFill>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Wingdings 2" pitchFamily="18" charset="2"/>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Wingdings 2" pitchFamily="18" charset="2"/>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2" pitchFamily="18" charset="2"/>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9pPr>
          </a:lstStyle>
          <a:p>
            <a:pPr marL="0" indent="0" fontAlgn="auto">
              <a:spcAft>
                <a:spcPts val="0"/>
              </a:spcAft>
              <a:buFont typeface="Wingdings 2" pitchFamily="18" charset="2"/>
              <a:buNone/>
            </a:pPr>
            <a:r>
              <a:rPr kumimoji="0" lang="ru-RU" sz="1800" b="1" dirty="0" smtClean="0">
                <a:solidFill>
                  <a:schemeClr val="tx1">
                    <a:lumMod val="85000"/>
                    <a:lumOff val="15000"/>
                  </a:schemeClr>
                </a:solidFill>
              </a:rPr>
              <a:t>85 отправляющих регионов</a:t>
            </a:r>
            <a:br>
              <a:rPr kumimoji="0" lang="ru-RU" sz="1800" b="1" dirty="0" smtClean="0">
                <a:solidFill>
                  <a:schemeClr val="tx1">
                    <a:lumMod val="85000"/>
                    <a:lumOff val="15000"/>
                  </a:schemeClr>
                </a:solidFill>
              </a:rPr>
            </a:br>
            <a:r>
              <a:rPr kumimoji="0" lang="ru-RU" sz="1800" b="1" dirty="0" smtClean="0">
                <a:solidFill>
                  <a:schemeClr val="tx1">
                    <a:lumMod val="85000"/>
                    <a:lumOff val="15000"/>
                  </a:schemeClr>
                </a:solidFill>
              </a:rPr>
              <a:t>30 принявших регионов</a:t>
            </a:r>
            <a:br>
              <a:rPr kumimoji="0" lang="ru-RU" sz="1800" b="1" dirty="0" smtClean="0">
                <a:solidFill>
                  <a:schemeClr val="tx1">
                    <a:lumMod val="85000"/>
                    <a:lumOff val="15000"/>
                  </a:schemeClr>
                </a:solidFill>
              </a:rPr>
            </a:br>
            <a:r>
              <a:rPr kumimoji="0" lang="ru-RU" sz="1800" b="1" dirty="0" smtClean="0">
                <a:solidFill>
                  <a:schemeClr val="tx1">
                    <a:lumMod val="85000"/>
                    <a:lumOff val="15000"/>
                  </a:schemeClr>
                </a:solidFill>
              </a:rPr>
              <a:t>100 и более туроператоров</a:t>
            </a:r>
            <a:br>
              <a:rPr kumimoji="0" lang="ru-RU" sz="1800" b="1" dirty="0" smtClean="0">
                <a:solidFill>
                  <a:schemeClr val="tx1">
                    <a:lumMod val="85000"/>
                    <a:lumOff val="15000"/>
                  </a:schemeClr>
                </a:solidFill>
              </a:rPr>
            </a:br>
            <a:r>
              <a:rPr kumimoji="0" lang="ru-RU" sz="1800" b="1" dirty="0" smtClean="0">
                <a:solidFill>
                  <a:schemeClr val="tx1">
                    <a:lumMod val="85000"/>
                    <a:lumOff val="15000"/>
                  </a:schemeClr>
                </a:solidFill>
              </a:rPr>
              <a:t>250 и более объектов показа</a:t>
            </a:r>
            <a:br>
              <a:rPr kumimoji="0" lang="ru-RU" sz="1800" b="1" dirty="0" smtClean="0">
                <a:solidFill>
                  <a:schemeClr val="tx1">
                    <a:lumMod val="85000"/>
                    <a:lumOff val="15000"/>
                  </a:schemeClr>
                </a:solidFill>
              </a:rPr>
            </a:br>
            <a:r>
              <a:rPr kumimoji="0" lang="ru-RU" sz="1800" b="1" dirty="0" smtClean="0">
                <a:solidFill>
                  <a:schemeClr val="tx1">
                    <a:lumMod val="85000"/>
                    <a:lumOff val="15000"/>
                  </a:schemeClr>
                </a:solidFill>
              </a:rPr>
              <a:t>транспортные компании, точки питания и отели</a:t>
            </a:r>
            <a:endParaRPr kumimoji="0" lang="ru-RU" sz="1800" b="1" dirty="0">
              <a:solidFill>
                <a:schemeClr val="tx1">
                  <a:lumMod val="85000"/>
                  <a:lumOff val="15000"/>
                </a:schemeClr>
              </a:solidFill>
            </a:endParaRPr>
          </a:p>
        </p:txBody>
      </p:sp>
      <p:sp>
        <p:nvSpPr>
          <p:cNvPr id="6" name="Прямоугольник 5"/>
          <p:cNvSpPr/>
          <p:nvPr/>
        </p:nvSpPr>
        <p:spPr>
          <a:xfrm>
            <a:off x="523700" y="4031926"/>
            <a:ext cx="8495608" cy="2153731"/>
          </a:xfrm>
          <a:prstGeom prst="rect">
            <a:avLst/>
          </a:prstGeom>
        </p:spPr>
        <p:txBody>
          <a:bodyPr wrap="square">
            <a:spAutoFit/>
          </a:bodyPr>
          <a:lstStyle/>
          <a:p>
            <a:pPr>
              <a:lnSpc>
                <a:spcPct val="107000"/>
              </a:lnSpc>
              <a:spcAft>
                <a:spcPts val="800"/>
              </a:spcAft>
            </a:pPr>
            <a:r>
              <a:rPr lang="ru-RU" dirty="0" smtClean="0"/>
              <a:t>• </a:t>
            </a:r>
            <a:r>
              <a:rPr lang="ru-RU" sz="1700" b="1" dirty="0" smtClean="0">
                <a:solidFill>
                  <a:schemeClr val="tx1">
                    <a:lumMod val="75000"/>
                    <a:lumOff val="25000"/>
                  </a:schemeClr>
                </a:solidFill>
                <a:latin typeface="+mn-lt"/>
                <a:ea typeface="Calibri" panose="020F0502020204030204" pitchFamily="34" charset="0"/>
                <a:cs typeface="Times New Roman" panose="02020603050405020304" pitchFamily="18" charset="0"/>
              </a:rPr>
              <a:t>понимание </a:t>
            </a:r>
            <a:r>
              <a:rPr lang="ru-RU" sz="1700" b="1" dirty="0">
                <a:solidFill>
                  <a:schemeClr val="tx1">
                    <a:lumMod val="75000"/>
                    <a:lumOff val="25000"/>
                  </a:schemeClr>
                </a:solidFill>
                <a:latin typeface="+mn-lt"/>
                <a:ea typeface="Calibri" panose="020F0502020204030204" pitchFamily="34" charset="0"/>
                <a:cs typeface="Times New Roman" panose="02020603050405020304" pitchFamily="18" charset="0"/>
              </a:rPr>
              <a:t>геополитических особенностей формирования своей </a:t>
            </a:r>
            <a:r>
              <a:rPr lang="ru-RU" sz="1700" b="1" dirty="0" smtClean="0">
                <a:solidFill>
                  <a:schemeClr val="tx1">
                    <a:lumMod val="75000"/>
                    <a:lumOff val="25000"/>
                  </a:schemeClr>
                </a:solidFill>
                <a:latin typeface="+mn-lt"/>
                <a:ea typeface="Calibri" panose="020F0502020204030204" pitchFamily="34" charset="0"/>
                <a:cs typeface="Times New Roman" panose="02020603050405020304" pitchFamily="18" charset="0"/>
              </a:rPr>
              <a:t>Родины</a:t>
            </a:r>
            <a:br>
              <a:rPr lang="ru-RU" sz="1700" b="1" dirty="0" smtClean="0">
                <a:solidFill>
                  <a:schemeClr val="tx1">
                    <a:lumMod val="75000"/>
                    <a:lumOff val="25000"/>
                  </a:schemeClr>
                </a:solidFill>
                <a:latin typeface="+mn-lt"/>
                <a:ea typeface="Calibri" panose="020F0502020204030204" pitchFamily="34" charset="0"/>
                <a:cs typeface="Times New Roman" panose="02020603050405020304" pitchFamily="18" charset="0"/>
              </a:rPr>
            </a:br>
            <a:r>
              <a:rPr lang="ru-RU" dirty="0" smtClean="0"/>
              <a:t>• </a:t>
            </a:r>
            <a:r>
              <a:rPr lang="ru-RU" sz="1700" b="1" dirty="0" smtClean="0">
                <a:solidFill>
                  <a:schemeClr val="tx1">
                    <a:lumMod val="75000"/>
                    <a:lumOff val="25000"/>
                  </a:schemeClr>
                </a:solidFill>
                <a:latin typeface="+mn-lt"/>
                <a:ea typeface="Calibri" panose="020F0502020204030204" pitchFamily="34" charset="0"/>
                <a:cs typeface="Times New Roman" panose="02020603050405020304" pitchFamily="18" charset="0"/>
              </a:rPr>
              <a:t>уважение </a:t>
            </a:r>
            <a:r>
              <a:rPr lang="ru-RU" sz="1700" b="1" dirty="0">
                <a:solidFill>
                  <a:schemeClr val="tx1">
                    <a:lumMod val="75000"/>
                    <a:lumOff val="25000"/>
                  </a:schemeClr>
                </a:solidFill>
                <a:latin typeface="+mn-lt"/>
                <a:ea typeface="Calibri" panose="020F0502020204030204" pitchFamily="34" charset="0"/>
                <a:cs typeface="Times New Roman" panose="02020603050405020304" pitchFamily="18" charset="0"/>
              </a:rPr>
              <a:t>к культуре и традиция народов нашей страны</a:t>
            </a:r>
            <a:br>
              <a:rPr lang="ru-RU" sz="1700" b="1" dirty="0">
                <a:solidFill>
                  <a:schemeClr val="tx1">
                    <a:lumMod val="75000"/>
                    <a:lumOff val="25000"/>
                  </a:schemeClr>
                </a:solidFill>
                <a:latin typeface="+mn-lt"/>
                <a:ea typeface="Calibri" panose="020F0502020204030204" pitchFamily="34" charset="0"/>
                <a:cs typeface="Times New Roman" panose="02020603050405020304" pitchFamily="18" charset="0"/>
              </a:rPr>
            </a:br>
            <a:r>
              <a:rPr lang="ru-RU" dirty="0" smtClean="0"/>
              <a:t>• </a:t>
            </a:r>
            <a:r>
              <a:rPr lang="ru-RU" sz="1700" b="1" dirty="0" smtClean="0">
                <a:solidFill>
                  <a:schemeClr val="tx1">
                    <a:lumMod val="75000"/>
                    <a:lumOff val="25000"/>
                  </a:schemeClr>
                </a:solidFill>
                <a:latin typeface="+mn-lt"/>
                <a:ea typeface="Calibri" panose="020F0502020204030204" pitchFamily="34" charset="0"/>
                <a:cs typeface="Times New Roman" panose="02020603050405020304" pitchFamily="18" charset="0"/>
              </a:rPr>
              <a:t>вовлечения </a:t>
            </a:r>
            <a:r>
              <a:rPr lang="ru-RU" sz="1700" b="1" dirty="0">
                <a:solidFill>
                  <a:schemeClr val="tx1">
                    <a:lumMod val="75000"/>
                    <a:lumOff val="25000"/>
                  </a:schemeClr>
                </a:solidFill>
                <a:latin typeface="+mn-lt"/>
                <a:ea typeface="Calibri" panose="020F0502020204030204" pitchFamily="34" charset="0"/>
                <a:cs typeface="Times New Roman" panose="02020603050405020304" pitchFamily="18" charset="0"/>
              </a:rPr>
              <a:t>в культурно-познавательные путешествия</a:t>
            </a:r>
            <a:br>
              <a:rPr lang="ru-RU" sz="1700" b="1" dirty="0">
                <a:solidFill>
                  <a:schemeClr val="tx1">
                    <a:lumMod val="75000"/>
                    <a:lumOff val="25000"/>
                  </a:schemeClr>
                </a:solidFill>
                <a:latin typeface="+mn-lt"/>
                <a:ea typeface="Calibri" panose="020F0502020204030204" pitchFamily="34" charset="0"/>
                <a:cs typeface="Times New Roman" panose="02020603050405020304" pitchFamily="18" charset="0"/>
              </a:rPr>
            </a:br>
            <a:r>
              <a:rPr lang="ru-RU" dirty="0" smtClean="0"/>
              <a:t>• </a:t>
            </a:r>
            <a:r>
              <a:rPr lang="ru-RU" sz="1700" b="1" dirty="0" smtClean="0">
                <a:solidFill>
                  <a:schemeClr val="tx1">
                    <a:lumMod val="75000"/>
                    <a:lumOff val="25000"/>
                  </a:schemeClr>
                </a:solidFill>
                <a:latin typeface="+mn-lt"/>
                <a:ea typeface="Calibri" panose="020F0502020204030204" pitchFamily="34" charset="0"/>
                <a:cs typeface="Times New Roman" panose="02020603050405020304" pitchFamily="18" charset="0"/>
              </a:rPr>
              <a:t>лучшее </a:t>
            </a:r>
            <a:r>
              <a:rPr lang="ru-RU" sz="1700" b="1" dirty="0">
                <a:solidFill>
                  <a:schemeClr val="tx1">
                    <a:lumMod val="75000"/>
                    <a:lumOff val="25000"/>
                  </a:schemeClr>
                </a:solidFill>
                <a:latin typeface="+mn-lt"/>
                <a:ea typeface="Calibri" panose="020F0502020204030204" pitchFamily="34" charset="0"/>
                <a:cs typeface="Times New Roman" panose="02020603050405020304" pitchFamily="18" charset="0"/>
              </a:rPr>
              <a:t>восприятие истории, </a:t>
            </a:r>
            <a:r>
              <a:rPr lang="ru-RU" sz="1700" b="1" dirty="0" smtClean="0">
                <a:solidFill>
                  <a:schemeClr val="tx1">
                    <a:lumMod val="75000"/>
                    <a:lumOff val="25000"/>
                  </a:schemeClr>
                </a:solidFill>
                <a:latin typeface="+mn-lt"/>
                <a:ea typeface="Calibri" panose="020F0502020204030204" pitchFamily="34" charset="0"/>
                <a:cs typeface="Times New Roman" panose="02020603050405020304" pitchFamily="18" charset="0"/>
              </a:rPr>
              <a:t>географии, литературы и других предметов</a:t>
            </a:r>
            <a:r>
              <a:rPr lang="ru-RU" sz="1700" b="1" dirty="0">
                <a:solidFill>
                  <a:schemeClr val="tx1">
                    <a:lumMod val="75000"/>
                    <a:lumOff val="25000"/>
                  </a:schemeClr>
                </a:solidFill>
                <a:latin typeface="+mn-lt"/>
                <a:ea typeface="Calibri" panose="020F0502020204030204" pitchFamily="34" charset="0"/>
                <a:cs typeface="Times New Roman" panose="02020603050405020304" pitchFamily="18" charset="0"/>
              </a:rPr>
              <a:t/>
            </a:r>
            <a:br>
              <a:rPr lang="ru-RU" sz="1700" b="1" dirty="0">
                <a:solidFill>
                  <a:schemeClr val="tx1">
                    <a:lumMod val="75000"/>
                    <a:lumOff val="25000"/>
                  </a:schemeClr>
                </a:solidFill>
                <a:latin typeface="+mn-lt"/>
                <a:ea typeface="Calibri" panose="020F0502020204030204" pitchFamily="34" charset="0"/>
                <a:cs typeface="Times New Roman" panose="02020603050405020304" pitchFamily="18" charset="0"/>
              </a:rPr>
            </a:br>
            <a:r>
              <a:rPr lang="ru-RU" dirty="0" smtClean="0"/>
              <a:t>• </a:t>
            </a:r>
            <a:r>
              <a:rPr lang="ru-RU" sz="1700" b="1" dirty="0" smtClean="0">
                <a:solidFill>
                  <a:schemeClr val="tx1">
                    <a:lumMod val="75000"/>
                    <a:lumOff val="25000"/>
                  </a:schemeClr>
                </a:solidFill>
                <a:latin typeface="+mn-lt"/>
                <a:ea typeface="Calibri" panose="020F0502020204030204" pitchFamily="34" charset="0"/>
                <a:cs typeface="Times New Roman" panose="02020603050405020304" pitchFamily="18" charset="0"/>
              </a:rPr>
              <a:t>мотивация </a:t>
            </a:r>
            <a:r>
              <a:rPr lang="ru-RU" sz="1700" b="1" dirty="0">
                <a:solidFill>
                  <a:schemeClr val="tx1">
                    <a:lumMod val="75000"/>
                    <a:lumOff val="25000"/>
                  </a:schemeClr>
                </a:solidFill>
                <a:latin typeface="+mn-lt"/>
                <a:ea typeface="Calibri" panose="020F0502020204030204" pitchFamily="34" charset="0"/>
                <a:cs typeface="Times New Roman" panose="02020603050405020304" pitchFamily="18" charset="0"/>
              </a:rPr>
              <a:t>к получению новых знание по школьной программе</a:t>
            </a:r>
            <a:br>
              <a:rPr lang="ru-RU" sz="1700" b="1" dirty="0">
                <a:solidFill>
                  <a:schemeClr val="tx1">
                    <a:lumMod val="75000"/>
                    <a:lumOff val="25000"/>
                  </a:schemeClr>
                </a:solidFill>
                <a:latin typeface="+mn-lt"/>
                <a:ea typeface="Calibri" panose="020F0502020204030204" pitchFamily="34" charset="0"/>
                <a:cs typeface="Times New Roman" panose="02020603050405020304" pitchFamily="18" charset="0"/>
              </a:rPr>
            </a:br>
            <a:r>
              <a:rPr lang="ru-RU" dirty="0" smtClean="0"/>
              <a:t>• </a:t>
            </a:r>
            <a:r>
              <a:rPr lang="ru-RU" sz="1700" b="1" dirty="0" smtClean="0">
                <a:solidFill>
                  <a:schemeClr val="tx1">
                    <a:lumMod val="75000"/>
                    <a:lumOff val="25000"/>
                  </a:schemeClr>
                </a:solidFill>
                <a:latin typeface="+mn-lt"/>
                <a:ea typeface="Calibri" panose="020F0502020204030204" pitchFamily="34" charset="0"/>
                <a:cs typeface="Times New Roman" panose="02020603050405020304" pitchFamily="18" charset="0"/>
              </a:rPr>
              <a:t>возможности </a:t>
            </a:r>
            <a:r>
              <a:rPr lang="ru-RU" sz="1700" b="1" dirty="0">
                <a:solidFill>
                  <a:schemeClr val="tx1">
                    <a:lumMod val="75000"/>
                    <a:lumOff val="25000"/>
                  </a:schemeClr>
                </a:solidFill>
                <a:latin typeface="+mn-lt"/>
                <a:ea typeface="Calibri" panose="020F0502020204030204" pitchFamily="34" charset="0"/>
                <a:cs typeface="Times New Roman" panose="02020603050405020304" pitchFamily="18" charset="0"/>
              </a:rPr>
              <a:t>общения сверстников между собой из разных регионов страны</a:t>
            </a:r>
            <a:br>
              <a:rPr lang="ru-RU" sz="1700" b="1" dirty="0">
                <a:solidFill>
                  <a:schemeClr val="tx1">
                    <a:lumMod val="75000"/>
                    <a:lumOff val="25000"/>
                  </a:schemeClr>
                </a:solidFill>
                <a:latin typeface="+mn-lt"/>
                <a:ea typeface="Calibri" panose="020F0502020204030204" pitchFamily="34" charset="0"/>
                <a:cs typeface="Times New Roman" panose="02020603050405020304" pitchFamily="18" charset="0"/>
              </a:rPr>
            </a:br>
            <a:r>
              <a:rPr lang="ru-RU" dirty="0" smtClean="0"/>
              <a:t>• </a:t>
            </a:r>
            <a:r>
              <a:rPr lang="ru-RU" sz="1700" b="1" dirty="0" smtClean="0">
                <a:solidFill>
                  <a:schemeClr val="tx1">
                    <a:lumMod val="75000"/>
                    <a:lumOff val="25000"/>
                  </a:schemeClr>
                </a:solidFill>
                <a:latin typeface="+mn-lt"/>
                <a:ea typeface="Calibri" panose="020F0502020204030204" pitchFamily="34" charset="0"/>
                <a:cs typeface="Times New Roman" panose="02020603050405020304" pitchFamily="18" charset="0"/>
              </a:rPr>
              <a:t>альтернативный </a:t>
            </a:r>
            <a:r>
              <a:rPr lang="ru-RU" sz="1700" b="1" dirty="0">
                <a:solidFill>
                  <a:schemeClr val="tx1">
                    <a:lumMod val="75000"/>
                    <a:lumOff val="25000"/>
                  </a:schemeClr>
                </a:solidFill>
                <a:latin typeface="+mn-lt"/>
                <a:ea typeface="Calibri" panose="020F0502020204030204" pitchFamily="34" charset="0"/>
                <a:cs typeface="Times New Roman" panose="02020603050405020304" pitchFamily="18" charset="0"/>
              </a:rPr>
              <a:t>досуг гаджет-времяпровождению  </a:t>
            </a:r>
            <a:endParaRPr lang="ru-RU" sz="1700" b="1" dirty="0" smtClean="0">
              <a:solidFill>
                <a:schemeClr val="tx1">
                  <a:lumMod val="75000"/>
                  <a:lumOff val="25000"/>
                </a:schemeClr>
              </a:solidFill>
              <a:latin typeface="+mn-lt"/>
              <a:ea typeface="Calibri" panose="020F0502020204030204" pitchFamily="34" charset="0"/>
              <a:cs typeface="Times New Roman" panose="02020603050405020304" pitchFamily="18" charset="0"/>
            </a:endParaRPr>
          </a:p>
        </p:txBody>
      </p:sp>
      <p:sp>
        <p:nvSpPr>
          <p:cNvPr id="11" name="Прямоугольник 10"/>
          <p:cNvSpPr/>
          <p:nvPr/>
        </p:nvSpPr>
        <p:spPr>
          <a:xfrm>
            <a:off x="166254" y="6193661"/>
            <a:ext cx="8811491" cy="369332"/>
          </a:xfrm>
          <a:prstGeom prst="rect">
            <a:avLst/>
          </a:prstGeom>
          <a:solidFill>
            <a:srgbClr val="FF9999"/>
          </a:solidFill>
        </p:spPr>
        <p:txBody>
          <a:bodyPr wrap="square">
            <a:spAutoFit/>
          </a:bodyPr>
          <a:lstStyle/>
          <a:p>
            <a:r>
              <a:rPr lang="ru-RU" b="1" dirty="0">
                <a:solidFill>
                  <a:schemeClr val="bg2">
                    <a:lumMod val="25000"/>
                  </a:schemeClr>
                </a:solidFill>
                <a:ea typeface="Calibri" panose="020F0502020204030204" pitchFamily="34" charset="0"/>
                <a:cs typeface="Times New Roman" panose="02020603050405020304" pitchFamily="18" charset="0"/>
              </a:rPr>
              <a:t>вовлечение родителей, родственников и друзей в культурно-познавательный туризм</a:t>
            </a:r>
            <a:endParaRPr lang="ru-RU" dirty="0">
              <a:solidFill>
                <a:schemeClr val="bg2">
                  <a:lumMod val="25000"/>
                </a:schemeClr>
              </a:solidFill>
            </a:endParaRPr>
          </a:p>
        </p:txBody>
      </p:sp>
    </p:spTree>
    <p:extLst>
      <p:ext uri="{BB962C8B-B14F-4D97-AF65-F5344CB8AC3E}">
        <p14:creationId xmlns:p14="http://schemas.microsoft.com/office/powerpoint/2010/main" val="40710106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944532" y="3758509"/>
            <a:ext cx="7539643" cy="1354974"/>
          </a:xfrm>
        </p:spPr>
        <p:txBody>
          <a:bodyPr>
            <a:normAutofit/>
          </a:bodyPr>
          <a:lstStyle/>
          <a:p>
            <a:pPr marL="0" indent="0" algn="ctr">
              <a:buNone/>
            </a:pPr>
            <a:r>
              <a:rPr lang="en-US" b="1" u="sng" dirty="0" smtClean="0">
                <a:solidFill>
                  <a:schemeClr val="accent1">
                    <a:lumMod val="75000"/>
                  </a:schemeClr>
                </a:solidFill>
              </a:rPr>
              <a:t>www. </a:t>
            </a:r>
            <a:r>
              <a:rPr lang="en-US" b="1" u="sng" dirty="0">
                <a:solidFill>
                  <a:schemeClr val="accent1">
                    <a:lumMod val="75000"/>
                  </a:schemeClr>
                </a:solidFill>
              </a:rPr>
              <a:t>k</a:t>
            </a:r>
            <a:r>
              <a:rPr lang="en-US" b="1" u="sng" dirty="0" smtClean="0">
                <a:solidFill>
                  <a:schemeClr val="accent1">
                    <a:lumMod val="75000"/>
                  </a:schemeClr>
                </a:solidFill>
              </a:rPr>
              <a:t>anikuli.ru </a:t>
            </a:r>
            <a:r>
              <a:rPr lang="ru-RU" b="1" dirty="0" smtClean="0">
                <a:solidFill>
                  <a:schemeClr val="bg2">
                    <a:lumMod val="25000"/>
                  </a:schemeClr>
                </a:solidFill>
              </a:rPr>
              <a:t/>
            </a:r>
            <a:br>
              <a:rPr lang="ru-RU" b="1" dirty="0" smtClean="0">
                <a:solidFill>
                  <a:schemeClr val="bg2">
                    <a:lumMod val="25000"/>
                  </a:schemeClr>
                </a:solidFill>
              </a:rPr>
            </a:br>
            <a:r>
              <a:rPr lang="ru-RU" b="1" dirty="0">
                <a:solidFill>
                  <a:schemeClr val="bg2">
                    <a:lumMod val="25000"/>
                  </a:schemeClr>
                </a:solidFill>
              </a:rPr>
              <a:t>п</a:t>
            </a:r>
            <a:r>
              <a:rPr lang="ru-RU" b="1" dirty="0" smtClean="0">
                <a:solidFill>
                  <a:schemeClr val="bg2">
                    <a:lumMod val="25000"/>
                  </a:schemeClr>
                </a:solidFill>
              </a:rPr>
              <a:t>ортал «Каникулы» </a:t>
            </a:r>
          </a:p>
          <a:p>
            <a:pPr marL="0" indent="0" algn="ctr">
              <a:buNone/>
            </a:pPr>
            <a:r>
              <a:rPr lang="ru-RU" b="1" dirty="0" smtClean="0">
                <a:solidFill>
                  <a:schemeClr val="bg2">
                    <a:lumMod val="25000"/>
                  </a:schemeClr>
                </a:solidFill>
              </a:rPr>
              <a:t>все о детском туризме: нормативные документы, туроператоры, программы, новости</a:t>
            </a:r>
            <a:endParaRPr lang="ru-RU" dirty="0" smtClean="0"/>
          </a:p>
          <a:p>
            <a:pPr marL="0" indent="0">
              <a:buNone/>
            </a:pPr>
            <a:endParaRPr lang="ru-RU" dirty="0" smtClean="0"/>
          </a:p>
          <a:p>
            <a:pPr marL="0" indent="0">
              <a:buNone/>
            </a:pPr>
            <a:endParaRPr lang="ru-RU" dirty="0"/>
          </a:p>
        </p:txBody>
      </p:sp>
      <p:sp>
        <p:nvSpPr>
          <p:cNvPr id="5" name="Объект 2"/>
          <p:cNvSpPr txBox="1">
            <a:spLocks/>
          </p:cNvSpPr>
          <p:nvPr/>
        </p:nvSpPr>
        <p:spPr>
          <a:xfrm>
            <a:off x="825730" y="5457305"/>
            <a:ext cx="7539643" cy="1026622"/>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Wingdings 2" pitchFamily="18" charset="2"/>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Wingdings 2" pitchFamily="18" charset="2"/>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2" pitchFamily="18" charset="2"/>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9pPr>
          </a:lstStyle>
          <a:p>
            <a:pPr marL="0" indent="0" algn="ctr" fontAlgn="auto">
              <a:spcAft>
                <a:spcPts val="0"/>
              </a:spcAft>
              <a:buFont typeface="Wingdings 2" pitchFamily="18" charset="2"/>
              <a:buNone/>
            </a:pPr>
            <a:r>
              <a:rPr kumimoji="0" lang="ru-RU" b="1" dirty="0" smtClean="0">
                <a:solidFill>
                  <a:schemeClr val="bg2">
                    <a:lumMod val="25000"/>
                  </a:schemeClr>
                </a:solidFill>
              </a:rPr>
              <a:t>Спасибо за внимание!</a:t>
            </a:r>
            <a:br>
              <a:rPr kumimoji="0" lang="ru-RU" b="1" dirty="0" smtClean="0">
                <a:solidFill>
                  <a:schemeClr val="bg2">
                    <a:lumMod val="25000"/>
                  </a:schemeClr>
                </a:solidFill>
              </a:rPr>
            </a:br>
            <a:r>
              <a:rPr kumimoji="0" lang="ru-RU" b="1" dirty="0" smtClean="0">
                <a:solidFill>
                  <a:schemeClr val="bg2">
                    <a:lumMod val="25000"/>
                  </a:schemeClr>
                </a:solidFill>
              </a:rPr>
              <a:t>Ирина Маштакова</a:t>
            </a:r>
            <a:br>
              <a:rPr kumimoji="0" lang="ru-RU" b="1" dirty="0" smtClean="0">
                <a:solidFill>
                  <a:schemeClr val="bg2">
                    <a:lumMod val="25000"/>
                  </a:schemeClr>
                </a:solidFill>
              </a:rPr>
            </a:br>
            <a:r>
              <a:rPr kumimoji="0" lang="en-US" b="1" dirty="0" smtClean="0">
                <a:solidFill>
                  <a:schemeClr val="bg2">
                    <a:lumMod val="25000"/>
                  </a:schemeClr>
                </a:solidFill>
                <a:hlinkClick r:id="rId2"/>
              </a:rPr>
              <a:t>info@kanikuli.ru</a:t>
            </a:r>
            <a:endParaRPr kumimoji="0" lang="en-US" b="1" dirty="0" smtClean="0">
              <a:solidFill>
                <a:schemeClr val="bg2">
                  <a:lumMod val="25000"/>
                </a:schemeClr>
              </a:solidFill>
            </a:endParaRPr>
          </a:p>
          <a:p>
            <a:pPr marL="0" indent="0" algn="ctr" fontAlgn="auto">
              <a:spcAft>
                <a:spcPts val="0"/>
              </a:spcAft>
              <a:buFont typeface="Wingdings 2" pitchFamily="18" charset="2"/>
              <a:buNone/>
            </a:pPr>
            <a:endParaRPr kumimoji="0" lang="ru-RU" dirty="0" smtClean="0"/>
          </a:p>
          <a:p>
            <a:pPr marL="0" indent="0" fontAlgn="auto">
              <a:spcAft>
                <a:spcPts val="0"/>
              </a:spcAft>
              <a:buFont typeface="Wingdings 2" pitchFamily="18" charset="2"/>
              <a:buNone/>
            </a:pPr>
            <a:endParaRPr kumimoji="0" lang="ru-RU" dirty="0"/>
          </a:p>
        </p:txBody>
      </p:sp>
      <p:pic>
        <p:nvPicPr>
          <p:cNvPr id="7" name="Рисунок 6"/>
          <p:cNvPicPr>
            <a:picLocks noChangeAspect="1"/>
          </p:cNvPicPr>
          <p:nvPr/>
        </p:nvPicPr>
        <p:blipFill>
          <a:blip r:embed="rId3"/>
          <a:stretch>
            <a:fillRect/>
          </a:stretch>
        </p:blipFill>
        <p:spPr>
          <a:xfrm>
            <a:off x="2288636" y="546709"/>
            <a:ext cx="4627721" cy="2961262"/>
          </a:xfrm>
          <a:prstGeom prst="rect">
            <a:avLst/>
          </a:prstGeom>
        </p:spPr>
      </p:pic>
    </p:spTree>
    <p:extLst>
      <p:ext uri="{BB962C8B-B14F-4D97-AF65-F5344CB8AC3E}">
        <p14:creationId xmlns:p14="http://schemas.microsoft.com/office/powerpoint/2010/main" val="41120895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85DFFF">
            <a:alpha val="66667"/>
          </a:srgb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3845" y="58189"/>
            <a:ext cx="7886700" cy="565266"/>
          </a:xfrm>
          <a:solidFill>
            <a:schemeClr val="accent1">
              <a:lumMod val="60000"/>
              <a:lumOff val="40000"/>
              <a:alpha val="1000"/>
            </a:schemeClr>
          </a:solidFill>
        </p:spPr>
        <p:txBody>
          <a:bodyPr/>
          <a:lstStyle/>
          <a:p>
            <a:pPr algn="ctr"/>
            <a:r>
              <a:rPr lang="ru-RU" b="1" dirty="0" smtClean="0">
                <a:solidFill>
                  <a:schemeClr val="bg2">
                    <a:lumMod val="25000"/>
                  </a:schemeClr>
                </a:solidFill>
              </a:rPr>
              <a:t>«Засечная черта». Отзывы детей</a:t>
            </a:r>
            <a:endParaRPr lang="ru-RU" b="1" dirty="0">
              <a:solidFill>
                <a:schemeClr val="bg2">
                  <a:lumMod val="25000"/>
                </a:schemeClr>
              </a:solidFill>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8208" y="1056441"/>
            <a:ext cx="3340003" cy="2233947"/>
          </a:xfrm>
        </p:spPr>
      </p:pic>
      <p:sp>
        <p:nvSpPr>
          <p:cNvPr id="5" name="Прямоугольник 4"/>
          <p:cNvSpPr/>
          <p:nvPr/>
        </p:nvSpPr>
        <p:spPr>
          <a:xfrm>
            <a:off x="3649288" y="957696"/>
            <a:ext cx="5286894" cy="2431435"/>
          </a:xfrm>
          <a:prstGeom prst="rect">
            <a:avLst/>
          </a:prstGeom>
        </p:spPr>
        <p:txBody>
          <a:bodyPr wrap="square">
            <a:spAutoFit/>
          </a:bodyPr>
          <a:lstStyle/>
          <a:p>
            <a: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Я нахожусь в полном восторге от этой поездки. Все музеи, без исключения, были интересными, особенно мне понравился мемориальный комплекс, посвященный битве на Куликовом поле. Хочется выразить огромную благодарность Министерству культуры за такое путешествие. Живя далеко от городов, редко выпадает возможность побывать в столь прекрасных городах</a:t>
            </a:r>
            <a:r>
              <a:rPr lang="ru-RU" sz="1700" dirty="0" smtClean="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a:t>
            </a:r>
          </a:p>
          <a:p>
            <a:r>
              <a:rPr lang="ru-RU" sz="1600" b="1" i="1" dirty="0" smtClean="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Алексей </a:t>
            </a:r>
            <a:r>
              <a:rPr lang="ru-RU" sz="1600" b="1" i="1" dirty="0" err="1">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Аниськин</a:t>
            </a:r>
            <a:r>
              <a:rPr lang="ru-RU" sz="1600" b="1" i="1"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 13 лет, Рязанская область</a:t>
            </a:r>
            <a:endParaRPr lang="ru-RU" sz="1600" b="1" i="1" dirty="0">
              <a:solidFill>
                <a:schemeClr val="bg2">
                  <a:lumMod val="25000"/>
                </a:schemeClr>
              </a:solidFill>
            </a:endParaRPr>
          </a:p>
        </p:txBody>
      </p:sp>
      <p:sp>
        <p:nvSpPr>
          <p:cNvPr id="6" name="Прямоугольник 5"/>
          <p:cNvSpPr/>
          <p:nvPr/>
        </p:nvSpPr>
        <p:spPr>
          <a:xfrm>
            <a:off x="259590" y="3350558"/>
            <a:ext cx="8635210" cy="1923604"/>
          </a:xfrm>
          <a:prstGeom prst="rect">
            <a:avLst/>
          </a:prstGeom>
        </p:spPr>
        <p:txBody>
          <a:bodyPr wrap="square">
            <a:spAutoFit/>
          </a:bodyPr>
          <a:lstStyle/>
          <a:p>
            <a: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Великая страна – Россия! Для меня было честью побывать в великих городах России. Какие же красивые места, богатые историей скрывает наша страна внутри себя. Сколько мощи таится в Куликовом поле, сколько добра и благодати несет в себе монастырь </a:t>
            </a:r>
            <a:r>
              <a:rPr lang="ru-RU" sz="1700" dirty="0" err="1">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Оптина</a:t>
            </a:r>
            <a: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 Пустынь. Спасибо Министерству культуры за то, что у нас есть такая возможность – побывать в великих местах России!</a:t>
            </a:r>
            <a:b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br>
            <a:r>
              <a:rPr lang="ru-RU" sz="1600" b="1" i="1" dirty="0" smtClean="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Юлия </a:t>
            </a:r>
            <a:r>
              <a:rPr lang="ru-RU" sz="1600" b="1" i="1" dirty="0" err="1">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Старокожева</a:t>
            </a:r>
            <a:r>
              <a:rPr lang="ru-RU" sz="1600" b="1" i="1"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 14 лет, Амурская область</a:t>
            </a:r>
            <a: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
            </a:r>
            <a:b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br>
            <a:endParaRPr lang="ru-RU" sz="1700" dirty="0">
              <a:solidFill>
                <a:schemeClr val="bg2">
                  <a:lumMod val="25000"/>
                </a:schemeClr>
              </a:solidFill>
            </a:endParaRPr>
          </a:p>
        </p:txBody>
      </p:sp>
      <p:sp>
        <p:nvSpPr>
          <p:cNvPr id="7" name="Прямоугольник 6"/>
          <p:cNvSpPr/>
          <p:nvPr/>
        </p:nvSpPr>
        <p:spPr>
          <a:xfrm>
            <a:off x="300972" y="5062557"/>
            <a:ext cx="8635210" cy="1661993"/>
          </a:xfrm>
          <a:prstGeom prst="rect">
            <a:avLst/>
          </a:prstGeom>
        </p:spPr>
        <p:txBody>
          <a:bodyPr wrap="square">
            <a:spAutoFit/>
          </a:bodyPr>
          <a:lstStyle/>
          <a:p>
            <a: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Дух захватывало от ландшафтов, живая и открытая речь гида пробуждала во мне огромный интерес, я была поражена интерактивными площадками в музеях – я впервые столкнулась с такими технологиями. Раньше я не выезжала за пределы моего поселка больше, чем на два дня. У меня накопилось за несколько дней столько впечатлений, что хватит на несколько лет вперед!</a:t>
            </a:r>
            <a:b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br>
            <a:r>
              <a:rPr lang="ru-RU" sz="1700" dirty="0" smtClean="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 </a:t>
            </a:r>
            <a:r>
              <a:rPr lang="ru-RU" sz="1600" b="1" i="1" dirty="0" smtClean="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Екатерина </a:t>
            </a:r>
            <a:r>
              <a:rPr lang="ru-RU" sz="1600" b="1" i="1" dirty="0" err="1">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Куринская</a:t>
            </a:r>
            <a:r>
              <a:rPr lang="ru-RU" sz="1600" b="1" i="1"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 16 лет, Костромская область</a:t>
            </a:r>
            <a:endParaRPr lang="ru-RU" sz="1600" b="1" i="1" dirty="0">
              <a:solidFill>
                <a:schemeClr val="bg2">
                  <a:lumMod val="25000"/>
                </a:schemeClr>
              </a:solidFill>
            </a:endParaRPr>
          </a:p>
        </p:txBody>
      </p:sp>
      <p:sp>
        <p:nvSpPr>
          <p:cNvPr id="3" name="Прямоугольник 2"/>
          <p:cNvSpPr/>
          <p:nvPr/>
        </p:nvSpPr>
        <p:spPr>
          <a:xfrm>
            <a:off x="1720735" y="533045"/>
            <a:ext cx="6234544" cy="369332"/>
          </a:xfrm>
          <a:prstGeom prst="rect">
            <a:avLst/>
          </a:prstGeom>
        </p:spPr>
        <p:txBody>
          <a:bodyPr wrap="square">
            <a:spAutoFit/>
          </a:bodyPr>
          <a:lstStyle/>
          <a:p>
            <a:r>
              <a:rPr lang="ru-RU" b="1" dirty="0" smtClean="0">
                <a:solidFill>
                  <a:schemeClr val="bg2">
                    <a:lumMod val="25000"/>
                  </a:schemeClr>
                </a:solidFill>
                <a:latin typeface="Ubuntu"/>
              </a:rPr>
              <a:t>Москва</a:t>
            </a:r>
            <a:r>
              <a:rPr lang="ru-RU" b="1" dirty="0">
                <a:solidFill>
                  <a:schemeClr val="bg2">
                    <a:lumMod val="25000"/>
                  </a:schemeClr>
                </a:solidFill>
                <a:latin typeface="Ubuntu"/>
              </a:rPr>
              <a:t> – </a:t>
            </a:r>
            <a:r>
              <a:rPr lang="ru-RU" b="1" dirty="0" smtClean="0">
                <a:solidFill>
                  <a:schemeClr val="bg2">
                    <a:lumMod val="25000"/>
                  </a:schemeClr>
                </a:solidFill>
                <a:latin typeface="Ubuntu"/>
              </a:rPr>
              <a:t>Калуга </a:t>
            </a:r>
            <a:r>
              <a:rPr lang="ru-RU" b="1" dirty="0">
                <a:solidFill>
                  <a:schemeClr val="bg2">
                    <a:lumMod val="25000"/>
                  </a:schemeClr>
                </a:solidFill>
                <a:latin typeface="Ubuntu"/>
              </a:rPr>
              <a:t>– </a:t>
            </a:r>
            <a:r>
              <a:rPr lang="ru-RU" b="1" dirty="0" smtClean="0">
                <a:solidFill>
                  <a:schemeClr val="bg2">
                    <a:lumMod val="25000"/>
                  </a:schemeClr>
                </a:solidFill>
                <a:latin typeface="Ubuntu"/>
              </a:rPr>
              <a:t>Козельск </a:t>
            </a:r>
            <a:r>
              <a:rPr lang="ru-RU" b="1" dirty="0">
                <a:solidFill>
                  <a:schemeClr val="bg2">
                    <a:lumMod val="25000"/>
                  </a:schemeClr>
                </a:solidFill>
                <a:latin typeface="Ubuntu"/>
              </a:rPr>
              <a:t>– Тула </a:t>
            </a:r>
            <a:r>
              <a:rPr lang="ru-RU" b="1" dirty="0" smtClean="0">
                <a:solidFill>
                  <a:schemeClr val="bg2">
                    <a:lumMod val="25000"/>
                  </a:schemeClr>
                </a:solidFill>
                <a:latin typeface="Ubuntu"/>
              </a:rPr>
              <a:t>– Москва, 4 дня</a:t>
            </a:r>
            <a:endParaRPr lang="ru-RU" b="1" dirty="0">
              <a:solidFill>
                <a:schemeClr val="bg2">
                  <a:lumMod val="25000"/>
                </a:schemeClr>
              </a:solidFill>
            </a:endParaRPr>
          </a:p>
        </p:txBody>
      </p:sp>
    </p:spTree>
    <p:extLst>
      <p:ext uri="{BB962C8B-B14F-4D97-AF65-F5344CB8AC3E}">
        <p14:creationId xmlns:p14="http://schemas.microsoft.com/office/powerpoint/2010/main" val="17225091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a:blip r:embed="rId2"/>
          <a:stretch>
            <a:fillRect/>
          </a:stretch>
        </p:blipFill>
        <p:spPr>
          <a:xfrm>
            <a:off x="0" y="0"/>
            <a:ext cx="9144000" cy="6900680"/>
          </a:xfrm>
          <a:prstGeom prst="rect">
            <a:avLst/>
          </a:prstGeom>
        </p:spPr>
      </p:pic>
    </p:spTree>
    <p:extLst>
      <p:ext uri="{BB962C8B-B14F-4D97-AF65-F5344CB8AC3E}">
        <p14:creationId xmlns:p14="http://schemas.microsoft.com/office/powerpoint/2010/main" val="41370716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7C5A3">
            <a:alpha val="60000"/>
          </a:srgb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90" y="216132"/>
            <a:ext cx="7886700" cy="482138"/>
          </a:xfrm>
        </p:spPr>
        <p:txBody>
          <a:bodyPr>
            <a:noAutofit/>
          </a:bodyPr>
          <a:lstStyle/>
          <a:p>
            <a:pPr algn="ctr"/>
            <a:r>
              <a:rPr lang="ru-RU" b="1" dirty="0" smtClean="0">
                <a:solidFill>
                  <a:schemeClr val="bg2">
                    <a:lumMod val="25000"/>
                  </a:schemeClr>
                </a:solidFill>
              </a:rPr>
              <a:t>«Золотое кольцо». Отзывы детей</a:t>
            </a:r>
            <a:endParaRPr lang="ru-RU" b="1" dirty="0">
              <a:solidFill>
                <a:schemeClr val="bg2">
                  <a:lumMod val="25000"/>
                </a:schemeClr>
              </a:solidFill>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13564" y="1122219"/>
            <a:ext cx="4397432" cy="3092334"/>
          </a:xfrm>
        </p:spPr>
      </p:pic>
      <p:sp>
        <p:nvSpPr>
          <p:cNvPr id="5" name="Прямоугольник 4"/>
          <p:cNvSpPr/>
          <p:nvPr/>
        </p:nvSpPr>
        <p:spPr>
          <a:xfrm>
            <a:off x="321080" y="1031160"/>
            <a:ext cx="4176105" cy="5309146"/>
          </a:xfrm>
          <a:prstGeom prst="rect">
            <a:avLst/>
          </a:prstGeom>
        </p:spPr>
        <p:txBody>
          <a:bodyPr wrap="square">
            <a:spAutoFit/>
          </a:bodyPr>
          <a:lstStyle/>
          <a:p>
            <a: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Хочу выразить огромную благодарность </a:t>
            </a:r>
            <a:endParaRPr lang="ru-RU" sz="1700" dirty="0" smtClean="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endParaRPr>
          </a:p>
          <a:p>
            <a:r>
              <a:rPr lang="ru-RU" sz="1700" dirty="0" smtClean="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Министерству </a:t>
            </a:r>
            <a: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культуры и туризма за прекрасно проведенные три дня</a:t>
            </a:r>
            <a:r>
              <a:rPr lang="ru-RU" sz="1700" dirty="0" smtClean="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a:t>
            </a:r>
          </a:p>
          <a:p>
            <a: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
            </a:r>
            <a:b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br>
            <a: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«Золотое Кольцо – сердце России</a:t>
            </a:r>
            <a:b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br>
            <a: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Сближает страны и города</a:t>
            </a:r>
            <a:b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br>
            <a: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Спасибо всем, кто в этом участвует,</a:t>
            </a:r>
            <a:b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br>
            <a: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Искреннее спасибо вам, господа!</a:t>
            </a:r>
            <a:b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br>
            <a: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
            </a:r>
            <a:b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br>
            <a: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Суздаль, Боголюбово, Владимир, Москва</a:t>
            </a:r>
            <a:b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br>
            <a: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Не раз мы  к вам еще вернемся.</a:t>
            </a:r>
            <a:b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br>
            <a: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Вы – наше будущее в прошлом!</a:t>
            </a:r>
            <a:b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br>
            <a: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В верности слов мы вам клянемся!</a:t>
            </a:r>
            <a:b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br>
            <a: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
            </a:r>
            <a:b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br>
            <a: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И маршрут «Золоте кольцо»</a:t>
            </a:r>
            <a:b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br>
            <a: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Останется у каждого в душе</a:t>
            </a:r>
            <a:b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br>
            <a: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Ведь нашей родины России</a:t>
            </a:r>
            <a:b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br>
            <a: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Нет места прекрасней на </a:t>
            </a:r>
            <a:r>
              <a:rPr lang="ru-RU" sz="1700" dirty="0" smtClean="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земле</a:t>
            </a:r>
          </a:p>
          <a:p>
            <a: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
            </a:r>
            <a:b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br>
            <a:r>
              <a:rPr lang="ru-RU" sz="1600" b="1" i="1" dirty="0" err="1">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Тансылу</a:t>
            </a:r>
            <a:r>
              <a:rPr lang="ru-RU" sz="1600" b="1" i="1"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 </a:t>
            </a:r>
            <a:r>
              <a:rPr lang="ru-RU" sz="1600" b="1" i="1" dirty="0" err="1">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Мухлисова</a:t>
            </a:r>
            <a:r>
              <a:rPr lang="ru-RU" sz="1600" b="1" i="1"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 17 лет, Татарстан </a:t>
            </a:r>
            <a:endParaRPr lang="ru-RU" sz="1600" b="1" i="1" dirty="0">
              <a:solidFill>
                <a:schemeClr val="bg2">
                  <a:lumMod val="25000"/>
                </a:schemeClr>
              </a:solidFill>
            </a:endParaRPr>
          </a:p>
        </p:txBody>
      </p:sp>
      <p:sp>
        <p:nvSpPr>
          <p:cNvPr id="6" name="Прямоугольник 5"/>
          <p:cNvSpPr/>
          <p:nvPr/>
        </p:nvSpPr>
        <p:spPr>
          <a:xfrm>
            <a:off x="4497185" y="4328082"/>
            <a:ext cx="4572000" cy="2446824"/>
          </a:xfrm>
          <a:prstGeom prst="rect">
            <a:avLst/>
          </a:prstGeom>
        </p:spPr>
        <p:txBody>
          <a:bodyPr>
            <a:spAutoFit/>
          </a:bodyPr>
          <a:lstStyle/>
          <a:p>
            <a:r>
              <a:rPr lang="ru-RU" sz="1700" dirty="0" smtClean="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Побывали мы в Москве, </a:t>
            </a:r>
            <a:br>
              <a:rPr lang="ru-RU" sz="1700" dirty="0" smtClean="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br>
            <a:r>
              <a:rPr lang="ru-RU" sz="1700" dirty="0" smtClean="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были во Владимире,</a:t>
            </a:r>
            <a:br>
              <a:rPr lang="ru-RU" sz="1700" dirty="0" smtClean="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br>
            <a:r>
              <a:rPr lang="ru-RU" sz="1700" dirty="0" smtClean="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храмы в Суздале узрели</a:t>
            </a:r>
            <a:br>
              <a:rPr lang="ru-RU" sz="1700" dirty="0" smtClean="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br>
            <a:r>
              <a:rPr lang="ru-RU" sz="1700" dirty="0" smtClean="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ну и вкусненько поели!</a:t>
            </a:r>
            <a:br>
              <a:rPr lang="ru-RU" sz="1700" dirty="0" smtClean="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br>
            <a:r>
              <a:rPr lang="ru-RU" sz="1700" dirty="0" smtClean="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Всем спасибо за прием!</a:t>
            </a:r>
            <a:br>
              <a:rPr lang="ru-RU" sz="1700" dirty="0" smtClean="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br>
            <a:r>
              <a:rPr lang="ru-RU" sz="1700" dirty="0" smtClean="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Благодарны! В гости ждем!</a:t>
            </a:r>
          </a:p>
          <a:p>
            <a:r>
              <a:rPr lang="ru-RU" sz="1700" dirty="0" smtClean="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
            </a:r>
            <a:br>
              <a:rPr lang="ru-RU" sz="1700" dirty="0" smtClean="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br>
            <a:r>
              <a:rPr lang="ru-RU" sz="1600" b="1" i="1" dirty="0" err="1" smtClean="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Асан</a:t>
            </a:r>
            <a:r>
              <a:rPr lang="ru-RU" sz="1600" b="1" i="1" dirty="0" smtClean="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 Омаров, 15 лет, Тюмень</a:t>
            </a:r>
            <a:r>
              <a:rPr lang="ru-RU" dirty="0" smtClean="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
            </a:r>
            <a:br>
              <a:rPr lang="ru-RU" dirty="0" smtClean="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br>
            <a:endParaRPr lang="ru-RU" dirty="0">
              <a:solidFill>
                <a:schemeClr val="bg2">
                  <a:lumMod val="25000"/>
                </a:schemeClr>
              </a:solidFill>
            </a:endParaRPr>
          </a:p>
        </p:txBody>
      </p:sp>
      <p:sp>
        <p:nvSpPr>
          <p:cNvPr id="3" name="Прямоугольник 2"/>
          <p:cNvSpPr/>
          <p:nvPr/>
        </p:nvSpPr>
        <p:spPr>
          <a:xfrm>
            <a:off x="1138844" y="654027"/>
            <a:ext cx="7215446" cy="369332"/>
          </a:xfrm>
          <a:prstGeom prst="rect">
            <a:avLst/>
          </a:prstGeom>
        </p:spPr>
        <p:txBody>
          <a:bodyPr wrap="square">
            <a:spAutoFit/>
          </a:bodyPr>
          <a:lstStyle/>
          <a:p>
            <a:r>
              <a:rPr lang="ru-RU" b="1" dirty="0">
                <a:solidFill>
                  <a:schemeClr val="bg2">
                    <a:lumMod val="25000"/>
                  </a:schemeClr>
                </a:solidFill>
                <a:latin typeface="Ubuntu"/>
              </a:rPr>
              <a:t>Москва – </a:t>
            </a:r>
            <a:r>
              <a:rPr lang="ru-RU" b="1" dirty="0" smtClean="0">
                <a:solidFill>
                  <a:schemeClr val="bg2">
                    <a:lumMod val="25000"/>
                  </a:schemeClr>
                </a:solidFill>
                <a:latin typeface="Ubuntu"/>
              </a:rPr>
              <a:t>Суздаль </a:t>
            </a:r>
            <a:r>
              <a:rPr lang="ru-RU" b="1" dirty="0">
                <a:solidFill>
                  <a:schemeClr val="bg2">
                    <a:lumMod val="25000"/>
                  </a:schemeClr>
                </a:solidFill>
                <a:latin typeface="Ubuntu"/>
              </a:rPr>
              <a:t>– Боголюбово – </a:t>
            </a:r>
            <a:r>
              <a:rPr lang="ru-RU" b="1" dirty="0" smtClean="0">
                <a:solidFill>
                  <a:schemeClr val="bg2">
                    <a:lumMod val="25000"/>
                  </a:schemeClr>
                </a:solidFill>
                <a:latin typeface="Ubuntu"/>
              </a:rPr>
              <a:t>Владимир – Москва, 3 дня</a:t>
            </a:r>
            <a:endParaRPr lang="ru-RU" b="1" dirty="0">
              <a:solidFill>
                <a:schemeClr val="bg2">
                  <a:lumMod val="25000"/>
                </a:schemeClr>
              </a:solidFill>
            </a:endParaRPr>
          </a:p>
        </p:txBody>
      </p:sp>
    </p:spTree>
    <p:extLst>
      <p:ext uri="{BB962C8B-B14F-4D97-AF65-F5344CB8AC3E}">
        <p14:creationId xmlns:p14="http://schemas.microsoft.com/office/powerpoint/2010/main" val="8254036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1"/>
            <a:ext cx="9144000" cy="6900692"/>
          </a:xfrm>
          <a:prstGeom prst="rect">
            <a:avLst/>
          </a:prstGeom>
        </p:spPr>
      </p:pic>
    </p:spTree>
    <p:extLst>
      <p:ext uri="{BB962C8B-B14F-4D97-AF65-F5344CB8AC3E}">
        <p14:creationId xmlns:p14="http://schemas.microsoft.com/office/powerpoint/2010/main" val="35257403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92000">
              <a:srgbClr val="E7E7FF"/>
            </a:gs>
            <a:gs pos="38000">
              <a:schemeClr val="accent1">
                <a:lumMod val="45000"/>
                <a:lumOff val="55000"/>
              </a:schemeClr>
            </a:gs>
            <a:gs pos="2000">
              <a:srgbClr val="CCCEFD"/>
            </a:gs>
            <a:gs pos="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4691" y="226424"/>
            <a:ext cx="8869681" cy="563286"/>
          </a:xfrm>
          <a:noFill/>
        </p:spPr>
        <p:txBody>
          <a:bodyPr>
            <a:normAutofit/>
          </a:bodyPr>
          <a:lstStyle/>
          <a:p>
            <a:pPr algn="ctr"/>
            <a:r>
              <a:rPr lang="ru-RU" b="1" dirty="0" smtClean="0">
                <a:solidFill>
                  <a:schemeClr val="bg2">
                    <a:lumMod val="25000"/>
                  </a:schemeClr>
                </a:solidFill>
              </a:rPr>
              <a:t>«Россия – Родина космонавтики». Отзывы детей</a:t>
            </a:r>
            <a:endParaRPr lang="ru-RU" b="1" dirty="0">
              <a:solidFill>
                <a:schemeClr val="bg2">
                  <a:lumMod val="25000"/>
                </a:schemeClr>
              </a:solidFill>
            </a:endParaRPr>
          </a:p>
        </p:txBody>
      </p:sp>
      <p:sp>
        <p:nvSpPr>
          <p:cNvPr id="3" name="Объект 2"/>
          <p:cNvSpPr>
            <a:spLocks noGrp="1"/>
          </p:cNvSpPr>
          <p:nvPr>
            <p:ph idx="1"/>
          </p:nvPr>
        </p:nvSpPr>
        <p:spPr>
          <a:xfrm>
            <a:off x="290946" y="4140013"/>
            <a:ext cx="7806441" cy="2198915"/>
          </a:xfrm>
          <a:noFill/>
        </p:spPr>
        <p:txBody>
          <a:bodyPr>
            <a:noAutofit/>
          </a:bodyPr>
          <a:lstStyle/>
          <a:p>
            <a:pPr marL="0" indent="0" algn="just">
              <a:buNone/>
            </a:pPr>
            <a:r>
              <a:rPr lang="ru-RU" sz="1700" dirty="0">
                <a:solidFill>
                  <a:schemeClr val="bg2">
                    <a:lumMod val="25000"/>
                  </a:schemeClr>
                </a:solidFill>
              </a:rPr>
              <a:t>Невозможно выбрать что понравилось больше, потому что везде было очень интересно, а каждый гид постарался как можно больше и интересней рассказать обо всем. Хочется выразить благодарность Министерству культуры и всем тем, кто участвовал в организации данной поездки. Было очень интересно попутешествовать по столице и другим городам, узнать много нового о своей стране и о знаменитых людях этой страны. Я смогла увидеть своими глазами все то, что мне рассказывали мои друзья и знакомые</a:t>
            </a:r>
            <a:r>
              <a:rPr lang="ru-RU" sz="1700" dirty="0" smtClean="0">
                <a:solidFill>
                  <a:schemeClr val="bg2">
                    <a:lumMod val="25000"/>
                  </a:schemeClr>
                </a:solidFill>
              </a:rPr>
              <a:t>.</a:t>
            </a:r>
          </a:p>
          <a:p>
            <a:pPr marL="0" indent="0" algn="just">
              <a:buNone/>
            </a:pPr>
            <a:r>
              <a:rPr lang="ru-RU" sz="1600" b="1" i="1" dirty="0">
                <a:solidFill>
                  <a:schemeClr val="bg2">
                    <a:lumMod val="25000"/>
                  </a:schemeClr>
                </a:solidFill>
              </a:rPr>
              <a:t>Анна </a:t>
            </a:r>
            <a:r>
              <a:rPr lang="ru-RU" sz="1600" b="1" i="1" dirty="0" err="1">
                <a:solidFill>
                  <a:schemeClr val="bg2">
                    <a:lumMod val="25000"/>
                  </a:schemeClr>
                </a:solidFill>
              </a:rPr>
              <a:t>Курбаева</a:t>
            </a:r>
            <a:r>
              <a:rPr lang="ru-RU" sz="1600" b="1" i="1" dirty="0">
                <a:solidFill>
                  <a:schemeClr val="bg2">
                    <a:lumMod val="25000"/>
                  </a:schemeClr>
                </a:solidFill>
              </a:rPr>
              <a:t>, 15 лет, </a:t>
            </a:r>
            <a:r>
              <a:rPr lang="ru-RU" sz="1600" b="1" i="1" dirty="0" smtClean="0">
                <a:solidFill>
                  <a:schemeClr val="bg2">
                    <a:lumMod val="25000"/>
                  </a:schemeClr>
                </a:solidFill>
              </a:rPr>
              <a:t>Кабардино-Балкария</a:t>
            </a:r>
            <a:endParaRPr lang="ru-RU" sz="1600" b="1" dirty="0" smtClean="0">
              <a:solidFill>
                <a:schemeClr val="bg2">
                  <a:lumMod val="25000"/>
                </a:schemeClr>
              </a:solidFill>
            </a:endParaRPr>
          </a:p>
          <a:p>
            <a:pPr marL="0" indent="0" algn="just">
              <a:buNone/>
            </a:pPr>
            <a:endParaRPr lang="ru-RU" sz="1700" dirty="0" smtClean="0"/>
          </a:p>
          <a:p>
            <a:pPr marL="0" indent="0">
              <a:buNone/>
            </a:pPr>
            <a:r>
              <a:rPr lang="ru-RU" sz="1700" i="1" dirty="0"/>
              <a:t/>
            </a:r>
            <a:br>
              <a:rPr lang="ru-RU" sz="1700" i="1" dirty="0"/>
            </a:br>
            <a:r>
              <a:rPr lang="ru-RU" sz="1700" i="1" dirty="0"/>
              <a:t/>
            </a:r>
            <a:br>
              <a:rPr lang="ru-RU" sz="1700" i="1" dirty="0"/>
            </a:br>
            <a:endParaRPr lang="ru-RU" sz="1700" dirty="0"/>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0946" y="1321724"/>
            <a:ext cx="4397432" cy="2285999"/>
          </a:xfrm>
          <a:prstGeom prst="rect">
            <a:avLst/>
          </a:prstGeom>
        </p:spPr>
      </p:pic>
      <p:sp>
        <p:nvSpPr>
          <p:cNvPr id="4" name="Прямоугольник 3"/>
          <p:cNvSpPr/>
          <p:nvPr/>
        </p:nvSpPr>
        <p:spPr>
          <a:xfrm>
            <a:off x="4788132" y="1266563"/>
            <a:ext cx="4206240" cy="2970044"/>
          </a:xfrm>
          <a:prstGeom prst="rect">
            <a:avLst/>
          </a:prstGeom>
        </p:spPr>
        <p:txBody>
          <a:bodyPr wrap="square">
            <a:spAutoFit/>
          </a:bodyPr>
          <a:lstStyle/>
          <a:p>
            <a:r>
              <a:rPr lang="ru-RU" sz="1700" dirty="0">
                <a:solidFill>
                  <a:schemeClr val="bg2">
                    <a:lumMod val="25000"/>
                  </a:schemeClr>
                </a:solidFill>
                <a:latin typeface="Calibri" panose="020F0502020204030204" pitchFamily="34" charset="0"/>
                <a:ea typeface="Calibri" panose="020F0502020204030204" pitchFamily="34" charset="0"/>
              </a:rPr>
              <a:t>Мне больше всего понравились экскурсии по музеям космонавтике в Москве и Калуге. Спасибо Министерству культуры за замечательные экскурсии. Было все интересно, особенно как зарождалась космонавтика и как она в дальнейшем развивалась. В этой поездке я много познал и увидел собственными глазами. Выражаю огромную благодарность</a:t>
            </a:r>
            <a:r>
              <a:rPr lang="ru-RU" sz="1700" dirty="0" smtClean="0">
                <a:solidFill>
                  <a:schemeClr val="bg2">
                    <a:lumMod val="25000"/>
                  </a:schemeClr>
                </a:solidFill>
                <a:latin typeface="Calibri" panose="020F0502020204030204" pitchFamily="34" charset="0"/>
                <a:ea typeface="Calibri" panose="020F0502020204030204" pitchFamily="34" charset="0"/>
              </a:rPr>
              <a:t>.</a:t>
            </a:r>
          </a:p>
          <a:p>
            <a:r>
              <a:rPr lang="ru-RU" sz="1600" b="1" i="1" dirty="0" smtClean="0">
                <a:solidFill>
                  <a:schemeClr val="bg2">
                    <a:lumMod val="25000"/>
                  </a:schemeClr>
                </a:solidFill>
                <a:latin typeface="Calibri" panose="020F0502020204030204" pitchFamily="34" charset="0"/>
                <a:ea typeface="Calibri" panose="020F0502020204030204" pitchFamily="34" charset="0"/>
              </a:rPr>
              <a:t>Марк </a:t>
            </a:r>
            <a:r>
              <a:rPr lang="ru-RU" sz="1600" b="1" i="1" dirty="0" err="1">
                <a:solidFill>
                  <a:schemeClr val="bg2">
                    <a:lumMod val="25000"/>
                  </a:schemeClr>
                </a:solidFill>
                <a:latin typeface="Calibri" panose="020F0502020204030204" pitchFamily="34" charset="0"/>
                <a:ea typeface="Calibri" panose="020F0502020204030204" pitchFamily="34" charset="0"/>
              </a:rPr>
              <a:t>Сурменко</a:t>
            </a:r>
            <a:r>
              <a:rPr lang="ru-RU" sz="1600" b="1" i="1" dirty="0">
                <a:solidFill>
                  <a:schemeClr val="bg2">
                    <a:lumMod val="25000"/>
                  </a:schemeClr>
                </a:solidFill>
                <a:latin typeface="Calibri" panose="020F0502020204030204" pitchFamily="34" charset="0"/>
                <a:ea typeface="Calibri" panose="020F0502020204030204" pitchFamily="34" charset="0"/>
              </a:rPr>
              <a:t>, 15 лет, Хабаровский край</a:t>
            </a:r>
            <a:r>
              <a:rPr lang="ru-RU" b="1" i="1" dirty="0">
                <a:solidFill>
                  <a:schemeClr val="bg2">
                    <a:lumMod val="25000"/>
                  </a:schemeClr>
                </a:solidFill>
                <a:latin typeface="Calibri" panose="020F0502020204030204" pitchFamily="34" charset="0"/>
                <a:ea typeface="Calibri" panose="020F0502020204030204" pitchFamily="34" charset="0"/>
              </a:rPr>
              <a:t/>
            </a:r>
            <a:br>
              <a:rPr lang="ru-RU" b="1" i="1" dirty="0">
                <a:solidFill>
                  <a:schemeClr val="bg2">
                    <a:lumMod val="25000"/>
                  </a:schemeClr>
                </a:solidFill>
                <a:latin typeface="Calibri" panose="020F0502020204030204" pitchFamily="34" charset="0"/>
                <a:ea typeface="Calibri" panose="020F0502020204030204" pitchFamily="34" charset="0"/>
              </a:rPr>
            </a:br>
            <a:endParaRPr lang="ru-RU" b="1" dirty="0">
              <a:solidFill>
                <a:schemeClr val="bg2">
                  <a:lumMod val="25000"/>
                </a:schemeClr>
              </a:solidFill>
            </a:endParaRPr>
          </a:p>
        </p:txBody>
      </p:sp>
      <p:sp>
        <p:nvSpPr>
          <p:cNvPr id="6" name="Прямоугольник 5"/>
          <p:cNvSpPr/>
          <p:nvPr/>
        </p:nvSpPr>
        <p:spPr>
          <a:xfrm>
            <a:off x="1895569" y="736123"/>
            <a:ext cx="5116722" cy="369332"/>
          </a:xfrm>
          <a:prstGeom prst="rect">
            <a:avLst/>
          </a:prstGeom>
        </p:spPr>
        <p:txBody>
          <a:bodyPr wrap="none">
            <a:spAutoFit/>
          </a:bodyPr>
          <a:lstStyle/>
          <a:p>
            <a:r>
              <a:rPr lang="ru-RU" b="1" dirty="0">
                <a:solidFill>
                  <a:schemeClr val="bg2">
                    <a:lumMod val="25000"/>
                  </a:schemeClr>
                </a:solidFill>
                <a:latin typeface="Ubuntu"/>
              </a:rPr>
              <a:t>Москва –</a:t>
            </a:r>
            <a:r>
              <a:rPr lang="ru-RU" b="1" dirty="0" smtClean="0">
                <a:solidFill>
                  <a:schemeClr val="bg2">
                    <a:lumMod val="25000"/>
                  </a:schemeClr>
                </a:solidFill>
                <a:latin typeface="Ubuntu"/>
              </a:rPr>
              <a:t> </a:t>
            </a:r>
            <a:r>
              <a:rPr lang="ru-RU" b="1" dirty="0">
                <a:solidFill>
                  <a:schemeClr val="bg2">
                    <a:lumMod val="25000"/>
                  </a:schemeClr>
                </a:solidFill>
                <a:latin typeface="Ubuntu"/>
              </a:rPr>
              <a:t>Боровск –</a:t>
            </a:r>
            <a:r>
              <a:rPr lang="ru-RU" b="1" dirty="0" smtClean="0">
                <a:solidFill>
                  <a:schemeClr val="bg2">
                    <a:lumMod val="25000"/>
                  </a:schemeClr>
                </a:solidFill>
                <a:latin typeface="Ubuntu"/>
              </a:rPr>
              <a:t> </a:t>
            </a:r>
            <a:r>
              <a:rPr lang="ru-RU" b="1" dirty="0">
                <a:solidFill>
                  <a:schemeClr val="bg2">
                    <a:lumMod val="25000"/>
                  </a:schemeClr>
                </a:solidFill>
                <a:latin typeface="Ubuntu"/>
              </a:rPr>
              <a:t>Калуга –</a:t>
            </a:r>
            <a:r>
              <a:rPr lang="ru-RU" b="1" dirty="0" smtClean="0">
                <a:solidFill>
                  <a:schemeClr val="bg2">
                    <a:lumMod val="25000"/>
                  </a:schemeClr>
                </a:solidFill>
                <a:latin typeface="Ubuntu"/>
              </a:rPr>
              <a:t> Москва, 3 дня</a:t>
            </a:r>
            <a:endParaRPr lang="ru-RU" b="1" dirty="0">
              <a:solidFill>
                <a:schemeClr val="bg2">
                  <a:lumMod val="25000"/>
                </a:schemeClr>
              </a:solidFill>
            </a:endParaRPr>
          </a:p>
        </p:txBody>
      </p:sp>
    </p:spTree>
    <p:extLst>
      <p:ext uri="{BB962C8B-B14F-4D97-AF65-F5344CB8AC3E}">
        <p14:creationId xmlns:p14="http://schemas.microsoft.com/office/powerpoint/2010/main" val="14892928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1"/>
            <a:ext cx="9144000" cy="6941127"/>
          </a:xfrm>
          <a:prstGeom prst="rect">
            <a:avLst/>
          </a:prstGeom>
        </p:spPr>
      </p:pic>
    </p:spTree>
    <p:extLst>
      <p:ext uri="{BB962C8B-B14F-4D97-AF65-F5344CB8AC3E}">
        <p14:creationId xmlns:p14="http://schemas.microsoft.com/office/powerpoint/2010/main" val="24578991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BD5D">
            <a:alpha val="75686"/>
          </a:srgb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3845" y="116178"/>
            <a:ext cx="7886700" cy="598717"/>
          </a:xfrm>
        </p:spPr>
        <p:txBody>
          <a:bodyPr/>
          <a:lstStyle/>
          <a:p>
            <a:pPr algn="ctr"/>
            <a:r>
              <a:rPr lang="ru-RU" b="1" dirty="0" smtClean="0">
                <a:solidFill>
                  <a:schemeClr val="bg2">
                    <a:lumMod val="25000"/>
                  </a:schemeClr>
                </a:solidFill>
              </a:rPr>
              <a:t>«Великий Волжский путь». Отзывы детей</a:t>
            </a:r>
            <a:endParaRPr lang="ru-RU" b="1" dirty="0">
              <a:solidFill>
                <a:schemeClr val="bg2">
                  <a:lumMod val="25000"/>
                </a:schemeClr>
              </a:solidFill>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32262" y="1317567"/>
            <a:ext cx="4962699" cy="3366654"/>
          </a:xfrm>
        </p:spPr>
      </p:pic>
      <p:sp>
        <p:nvSpPr>
          <p:cNvPr id="3" name="Прямоугольник 2"/>
          <p:cNvSpPr/>
          <p:nvPr/>
        </p:nvSpPr>
        <p:spPr>
          <a:xfrm>
            <a:off x="5428212" y="1296785"/>
            <a:ext cx="3549534" cy="2154436"/>
          </a:xfrm>
          <a:prstGeom prst="rect">
            <a:avLst/>
          </a:prstGeom>
        </p:spPr>
        <p:txBody>
          <a:bodyPr wrap="square">
            <a:spAutoFit/>
          </a:bodyPr>
          <a:lstStyle/>
          <a:p>
            <a:r>
              <a:rPr lang="ru-RU" sz="1700" dirty="0" err="1">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Йошка</a:t>
            </a:r>
            <a: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-Ола – красивый и ухоженный город, интересная экскурсия по неожиданно красивым кварталам. Я очень рада, что мне представилась возможность посетить этот тур.</a:t>
            </a:r>
            <a:b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br>
            <a:r>
              <a:rPr lang="ru-RU" sz="1600" b="1" i="1" dirty="0" err="1" smtClean="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Рамзия</a:t>
            </a:r>
            <a:r>
              <a:rPr lang="ru-RU" sz="1600" b="1" i="1" dirty="0" smtClean="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 </a:t>
            </a:r>
            <a:r>
              <a:rPr lang="ru-RU" sz="1600" b="1" i="1"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Давыдова, 14 лет, Пензенская область</a:t>
            </a:r>
            <a:endParaRPr lang="ru-RU" sz="1600" b="1" i="1" dirty="0">
              <a:solidFill>
                <a:schemeClr val="bg2">
                  <a:lumMod val="25000"/>
                </a:schemeClr>
              </a:solidFill>
            </a:endParaRPr>
          </a:p>
        </p:txBody>
      </p:sp>
      <p:sp>
        <p:nvSpPr>
          <p:cNvPr id="5" name="Прямоугольник 4"/>
          <p:cNvSpPr/>
          <p:nvPr/>
        </p:nvSpPr>
        <p:spPr>
          <a:xfrm>
            <a:off x="5428211" y="3601051"/>
            <a:ext cx="3549534" cy="2677656"/>
          </a:xfrm>
          <a:prstGeom prst="rect">
            <a:avLst/>
          </a:prstGeom>
        </p:spPr>
        <p:txBody>
          <a:bodyPr wrap="square">
            <a:spAutoFit/>
          </a:bodyPr>
          <a:lstStyle/>
          <a:p>
            <a: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В Казани меня поразила мечеть </a:t>
            </a:r>
            <a:r>
              <a:rPr lang="ru-RU" sz="1700" dirty="0" err="1">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Кул</a:t>
            </a:r>
            <a: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 Шариф своей красотой и органичной росписью внутри. Башня </a:t>
            </a:r>
            <a:r>
              <a:rPr lang="ru-RU" sz="1700" dirty="0" err="1" smtClean="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Сююмбике</a:t>
            </a:r>
            <a:r>
              <a:rPr lang="ru-RU" sz="1700" dirty="0" smtClean="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 привлекает </a:t>
            </a:r>
            <a: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своей таинственной историей о правительнице Казанского ханства. Особенно хочу выделить музей 1000-летия Казани. </a:t>
            </a:r>
            <a:endParaRPr lang="ru-RU" sz="1700" dirty="0" smtClean="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endParaRPr>
          </a:p>
          <a:p>
            <a:r>
              <a:rPr lang="ru-RU" sz="1600" b="1" i="1" dirty="0" smtClean="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Полина </a:t>
            </a:r>
            <a:r>
              <a:rPr lang="ru-RU" sz="1600" b="1" i="1" dirty="0" err="1">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Лоок</a:t>
            </a:r>
            <a:r>
              <a:rPr lang="ru-RU" sz="1600" b="1" i="1"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 16 лет, Владимирская область</a:t>
            </a:r>
            <a:endParaRPr lang="ru-RU" sz="1600" b="1" i="1" dirty="0">
              <a:solidFill>
                <a:schemeClr val="bg2">
                  <a:lumMod val="25000"/>
                </a:schemeClr>
              </a:solidFill>
            </a:endParaRPr>
          </a:p>
        </p:txBody>
      </p:sp>
      <p:sp>
        <p:nvSpPr>
          <p:cNvPr id="6" name="Прямоугольник 5"/>
          <p:cNvSpPr/>
          <p:nvPr/>
        </p:nvSpPr>
        <p:spPr>
          <a:xfrm>
            <a:off x="241069" y="4498275"/>
            <a:ext cx="5153892" cy="1661993"/>
          </a:xfrm>
          <a:prstGeom prst="rect">
            <a:avLst/>
          </a:prstGeom>
        </p:spPr>
        <p:txBody>
          <a:bodyPr wrap="square">
            <a:spAutoFit/>
          </a:bodyPr>
          <a:lstStyle/>
          <a:p>
            <a:r>
              <a:rPr lang="ru-RU" dirty="0">
                <a:latin typeface="Calibri" panose="020F0502020204030204" pitchFamily="34" charset="0"/>
                <a:ea typeface="Calibri" panose="020F0502020204030204" pitchFamily="34" charset="0"/>
                <a:cs typeface="Times New Roman" panose="02020603050405020304" pitchFamily="18" charset="0"/>
              </a:rPr>
              <a:t/>
            </a:r>
            <a:br>
              <a:rPr lang="ru-RU" dirty="0">
                <a:latin typeface="Calibri" panose="020F0502020204030204" pitchFamily="34" charset="0"/>
                <a:ea typeface="Calibri" panose="020F0502020204030204" pitchFamily="34" charset="0"/>
                <a:cs typeface="Times New Roman" panose="02020603050405020304" pitchFamily="18" charset="0"/>
              </a:rPr>
            </a:br>
            <a:r>
              <a:rPr lang="ru-RU" sz="17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На экскурсии по острову-граду Свияжск мы посмотрели инсценировку легенды о «несгораемой царевне». Мне очень понравились места. Я еще раз хочу сюда вернуться</a:t>
            </a:r>
            <a:r>
              <a:rPr lang="ru-RU" sz="1700" dirty="0" smtClean="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a:t>
            </a:r>
          </a:p>
          <a:p>
            <a:r>
              <a:rPr lang="ru-RU" sz="1600" b="1" i="1" dirty="0" smtClean="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Валерия Артельная, 13 лет, Башкортостан</a:t>
            </a:r>
            <a:endParaRPr lang="ru-RU" sz="1600" b="1" i="1" dirty="0">
              <a:solidFill>
                <a:schemeClr val="bg2">
                  <a:lumMod val="25000"/>
                </a:schemeClr>
              </a:solidFill>
            </a:endParaRPr>
          </a:p>
        </p:txBody>
      </p:sp>
      <p:sp>
        <p:nvSpPr>
          <p:cNvPr id="7" name="Прямоугольник 6"/>
          <p:cNvSpPr/>
          <p:nvPr/>
        </p:nvSpPr>
        <p:spPr>
          <a:xfrm>
            <a:off x="1105593" y="694800"/>
            <a:ext cx="7572894" cy="369332"/>
          </a:xfrm>
          <a:prstGeom prst="rect">
            <a:avLst/>
          </a:prstGeom>
        </p:spPr>
        <p:txBody>
          <a:bodyPr wrap="square">
            <a:spAutoFit/>
          </a:bodyPr>
          <a:lstStyle/>
          <a:p>
            <a:r>
              <a:rPr lang="ru-RU" dirty="0">
                <a:solidFill>
                  <a:srgbClr val="000000"/>
                </a:solidFill>
                <a:latin typeface="Ubuntu"/>
              </a:rPr>
              <a:t> </a:t>
            </a:r>
            <a:r>
              <a:rPr lang="ru-RU" b="1" dirty="0">
                <a:solidFill>
                  <a:schemeClr val="bg2">
                    <a:lumMod val="25000"/>
                  </a:schemeClr>
                </a:solidFill>
                <a:latin typeface="Ubuntu"/>
              </a:rPr>
              <a:t>Казань –</a:t>
            </a:r>
            <a:r>
              <a:rPr lang="ru-RU" b="1" dirty="0" smtClean="0">
                <a:solidFill>
                  <a:schemeClr val="bg2">
                    <a:lumMod val="25000"/>
                  </a:schemeClr>
                </a:solidFill>
                <a:latin typeface="Ubuntu"/>
              </a:rPr>
              <a:t> </a:t>
            </a:r>
            <a:r>
              <a:rPr lang="ru-RU" b="1" dirty="0">
                <a:solidFill>
                  <a:schemeClr val="bg2">
                    <a:lumMod val="25000"/>
                  </a:schemeClr>
                </a:solidFill>
                <a:latin typeface="Ubuntu"/>
              </a:rPr>
              <a:t>Йошкар-Ола –</a:t>
            </a:r>
            <a:r>
              <a:rPr lang="ru-RU" b="1" dirty="0" smtClean="0">
                <a:solidFill>
                  <a:schemeClr val="bg2">
                    <a:lumMod val="25000"/>
                  </a:schemeClr>
                </a:solidFill>
                <a:latin typeface="Ubuntu"/>
              </a:rPr>
              <a:t> Великий Болгар </a:t>
            </a:r>
            <a:r>
              <a:rPr lang="ru-RU" b="1" dirty="0">
                <a:solidFill>
                  <a:schemeClr val="bg2">
                    <a:lumMod val="25000"/>
                  </a:schemeClr>
                </a:solidFill>
                <a:latin typeface="Ubuntu"/>
              </a:rPr>
              <a:t>–</a:t>
            </a:r>
            <a:r>
              <a:rPr lang="ru-RU" b="1" dirty="0" smtClean="0">
                <a:solidFill>
                  <a:schemeClr val="bg2">
                    <a:lumMod val="25000"/>
                  </a:schemeClr>
                </a:solidFill>
                <a:latin typeface="Ubuntu"/>
              </a:rPr>
              <a:t> </a:t>
            </a:r>
            <a:r>
              <a:rPr lang="ru-RU" b="1" dirty="0">
                <a:solidFill>
                  <a:schemeClr val="bg2">
                    <a:lumMod val="25000"/>
                  </a:schemeClr>
                </a:solidFill>
              </a:rPr>
              <a:t>Град </a:t>
            </a:r>
            <a:r>
              <a:rPr lang="ru-RU" b="1" dirty="0" smtClean="0">
                <a:solidFill>
                  <a:schemeClr val="bg2">
                    <a:lumMod val="25000"/>
                  </a:schemeClr>
                </a:solidFill>
              </a:rPr>
              <a:t>Свияжск, 4 дня</a:t>
            </a:r>
            <a:endParaRPr lang="ru-RU" b="1" dirty="0">
              <a:solidFill>
                <a:schemeClr val="bg2">
                  <a:lumMod val="25000"/>
                </a:schemeClr>
              </a:solidFill>
            </a:endParaRPr>
          </a:p>
        </p:txBody>
      </p:sp>
    </p:spTree>
    <p:extLst>
      <p:ext uri="{BB962C8B-B14F-4D97-AF65-F5344CB8AC3E}">
        <p14:creationId xmlns:p14="http://schemas.microsoft.com/office/powerpoint/2010/main" val="1628995364"/>
      </p:ext>
    </p:extLst>
  </p:cSld>
  <p:clrMapOvr>
    <a:masterClrMapping/>
  </p:clrMapOvr>
</p:sld>
</file>

<file path=ppt/theme/theme1.xml><?xml version="1.0" encoding="utf-8"?>
<a:theme xmlns:a="http://schemas.openxmlformats.org/drawingml/2006/main" name="HDOfficeLightV0">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1_HDOfficeLightV0">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TM02892315[[fn=Легкий дым]]</Template>
  <TotalTime>19378</TotalTime>
  <Words>1616</Words>
  <Application>Microsoft Office PowerPoint</Application>
  <PresentationFormat>Экран (4:3)</PresentationFormat>
  <Paragraphs>85</Paragraphs>
  <Slides>28</Slides>
  <Notes>0</Notes>
  <HiddenSlides>0</HiddenSlides>
  <MMClips>0</MMClips>
  <ScaleCrop>false</ScaleCrop>
  <HeadingPairs>
    <vt:vector size="6" baseType="variant">
      <vt:variant>
        <vt:lpstr>Тема</vt:lpstr>
      </vt:variant>
      <vt:variant>
        <vt:i4>2</vt:i4>
      </vt:variant>
      <vt:variant>
        <vt:lpstr>Внедренные серверы OLE</vt:lpstr>
      </vt:variant>
      <vt:variant>
        <vt:i4>1</vt:i4>
      </vt:variant>
      <vt:variant>
        <vt:lpstr>Заголовки слайдов</vt:lpstr>
      </vt:variant>
      <vt:variant>
        <vt:i4>28</vt:i4>
      </vt:variant>
    </vt:vector>
  </HeadingPairs>
  <TitlesOfParts>
    <vt:vector size="31" baseType="lpstr">
      <vt:lpstr>HDOfficeLightV0</vt:lpstr>
      <vt:lpstr>1_HDOfficeLightV0</vt:lpstr>
      <vt:lpstr>Acrobat Document</vt:lpstr>
      <vt:lpstr>Презентация PowerPoint</vt:lpstr>
      <vt:lpstr>Презентация PowerPoint</vt:lpstr>
      <vt:lpstr>«Засечная черта». Отзывы детей</vt:lpstr>
      <vt:lpstr>Презентация PowerPoint</vt:lpstr>
      <vt:lpstr>«Золотое кольцо». Отзывы детей</vt:lpstr>
      <vt:lpstr>Презентация PowerPoint</vt:lpstr>
      <vt:lpstr>«Россия – Родина космонавтики». Отзывы детей</vt:lpstr>
      <vt:lpstr>Презентация PowerPoint</vt:lpstr>
      <vt:lpstr>«Великий Волжский путь». Отзывы детей</vt:lpstr>
      <vt:lpstr>Презентация PowerPoint</vt:lpstr>
      <vt:lpstr>«Императорский маршрут». Отзывы детей</vt:lpstr>
      <vt:lpstr>Презентация PowerPoint</vt:lpstr>
      <vt:lpstr>«Легенды Байкала». Отзывы детей</vt:lpstr>
      <vt:lpstr>Презентация PowerPoint</vt:lpstr>
      <vt:lpstr>«Моя Россия: Крым-Севастополь». Отзывы детей</vt:lpstr>
      <vt:lpstr>Презентация PowerPoint</vt:lpstr>
      <vt:lpstr>«По Лермонтовским местам». Отзывы детей</vt:lpstr>
      <vt:lpstr>Презентация PowerPoint</vt:lpstr>
      <vt:lpstr>«Серебряное ожерелье: Карелия». Отзывы детей</vt:lpstr>
      <vt:lpstr>Презентация PowerPoint</vt:lpstr>
      <vt:lpstr>«Серебряное ожерелье: Псков». Отзывы детей</vt:lpstr>
      <vt:lpstr>Презентация PowerPoint</vt:lpstr>
      <vt:lpstr>«Петербург Достоевского». Отзывы детей</vt:lpstr>
      <vt:lpstr>Презентация PowerPoint</vt:lpstr>
      <vt:lpstr>«Моя Россия – Град Петров». Отзывы детей</vt:lpstr>
      <vt:lpstr>Презентация PowerPoint</vt:lpstr>
      <vt:lpstr>«Моя Россия»  история и статистика </vt:lpstr>
      <vt:lpstr>Презентация PowerPoint</vt:lpstr>
    </vt:vector>
  </TitlesOfParts>
  <Company>E868CE@yandex.ru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Дмитрий Мухтаров</dc:creator>
  <cp:lastModifiedBy>Савенко О.А. (347)</cp:lastModifiedBy>
  <cp:revision>801</cp:revision>
  <cp:lastPrinted>2016-12-02T16:22:21Z</cp:lastPrinted>
  <dcterms:created xsi:type="dcterms:W3CDTF">2015-03-17T11:24:25Z</dcterms:created>
  <dcterms:modified xsi:type="dcterms:W3CDTF">2018-11-28T13:31:57Z</dcterms:modified>
</cp:coreProperties>
</file>