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Times New Roman"/>
        <a:ea typeface="Times New Roman"/>
        <a:cs typeface="Times New Roman"/>
        <a:sym typeface="Times New Roman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Times New Roman"/>
        <a:ea typeface="Times New Roman"/>
        <a:cs typeface="Times New Roman"/>
        <a:sym typeface="Times New Roman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Times New Roman"/>
        <a:ea typeface="Times New Roman"/>
        <a:cs typeface="Times New Roman"/>
        <a:sym typeface="Times New Roman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Times New Roman"/>
        <a:ea typeface="Times New Roman"/>
        <a:cs typeface="Times New Roman"/>
        <a:sym typeface="Times New Roman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Times New Roman"/>
        <a:ea typeface="Times New Roman"/>
        <a:cs typeface="Times New Roman"/>
        <a:sym typeface="Times New Roman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Times New Roman"/>
        <a:ea typeface="Times New Roman"/>
        <a:cs typeface="Times New Roman"/>
        <a:sym typeface="Times New Roman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Times New Roman"/>
        <a:ea typeface="Times New Roman"/>
        <a:cs typeface="Times New Roman"/>
        <a:sym typeface="Times New Roman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Times New Roman"/>
        <a:ea typeface="Times New Roman"/>
        <a:cs typeface="Times New Roman"/>
        <a:sym typeface="Times New Roman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Times New Roman"/>
        <a:ea typeface="Times New Roman"/>
        <a:cs typeface="Times New Roman"/>
        <a:sym typeface="Times New Roman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ECDD"/>
          </a:solidFill>
        </a:fill>
      </a:tcStyle>
    </a:wholeTbl>
    <a:band2H>
      <a:tcTxStyle/>
      <a:tcStyle>
        <a:tcBdr/>
        <a:fill>
          <a:solidFill>
            <a:srgbClr val="E6F6EF"/>
          </a:solidFill>
        </a:fill>
      </a:tcStyle>
    </a:band2H>
    <a:firstCol>
      <a:tcTxStyle b="on" i="off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ff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Times New Roman"/>
          <a:ea typeface="Times New Roman"/>
          <a:cs typeface="Times New Roman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Times New Roman"/>
          <a:ea typeface="Times New Roman"/>
          <a:cs typeface="Times New Roman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0" name="Shape 17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>
        <a:latin typeface="+mj-lt"/>
        <a:ea typeface="+mj-ea"/>
        <a:cs typeface="+mj-cs"/>
        <a:sym typeface="Helvetica Neue"/>
      </a:defRPr>
    </a:lvl1pPr>
    <a:lvl2pPr indent="228600" latinLnBrk="0">
      <a:defRPr>
        <a:latin typeface="+mj-lt"/>
        <a:ea typeface="+mj-ea"/>
        <a:cs typeface="+mj-cs"/>
        <a:sym typeface="Helvetica Neue"/>
      </a:defRPr>
    </a:lvl2pPr>
    <a:lvl3pPr indent="457200" latinLnBrk="0">
      <a:defRPr>
        <a:latin typeface="+mj-lt"/>
        <a:ea typeface="+mj-ea"/>
        <a:cs typeface="+mj-cs"/>
        <a:sym typeface="Helvetica Neue"/>
      </a:defRPr>
    </a:lvl3pPr>
    <a:lvl4pPr indent="685800" latinLnBrk="0">
      <a:defRPr>
        <a:latin typeface="+mj-lt"/>
        <a:ea typeface="+mj-ea"/>
        <a:cs typeface="+mj-cs"/>
        <a:sym typeface="Helvetica Neue"/>
      </a:defRPr>
    </a:lvl4pPr>
    <a:lvl5pPr indent="914400" latinLnBrk="0">
      <a:defRPr>
        <a:latin typeface="+mj-lt"/>
        <a:ea typeface="+mj-ea"/>
        <a:cs typeface="+mj-cs"/>
        <a:sym typeface="Helvetica Neue"/>
      </a:defRPr>
    </a:lvl5pPr>
    <a:lvl6pPr indent="1143000" latinLnBrk="0">
      <a:defRPr>
        <a:latin typeface="+mj-lt"/>
        <a:ea typeface="+mj-ea"/>
        <a:cs typeface="+mj-cs"/>
        <a:sym typeface="Helvetica Neue"/>
      </a:defRPr>
    </a:lvl6pPr>
    <a:lvl7pPr indent="1371600" latinLnBrk="0">
      <a:defRPr>
        <a:latin typeface="+mj-lt"/>
        <a:ea typeface="+mj-ea"/>
        <a:cs typeface="+mj-cs"/>
        <a:sym typeface="Helvetica Neue"/>
      </a:defRPr>
    </a:lvl7pPr>
    <a:lvl8pPr indent="1600200" latinLnBrk="0">
      <a:defRPr>
        <a:latin typeface="+mj-lt"/>
        <a:ea typeface="+mj-ea"/>
        <a:cs typeface="+mj-cs"/>
        <a:sym typeface="Helvetica Neue"/>
      </a:defRPr>
    </a:lvl8pPr>
    <a:lvl9pPr indent="1828800" latinLnBrk="0">
      <a:defRPr>
        <a:latin typeface="+mj-lt"/>
        <a:ea typeface="+mj-ea"/>
        <a:cs typeface="+mj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bg>
      <p:bgPr>
        <a:solidFill>
          <a:srgbClr val="0068A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/>
          <p:nvPr/>
        </p:nvSpPr>
        <p:spPr>
          <a:xfrm>
            <a:off x="6627812" y="6429375"/>
            <a:ext cx="285751" cy="2095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3499" y="21600"/>
                </a:lnTo>
                <a:lnTo>
                  <a:pt x="9292" y="17673"/>
                </a:lnTo>
                <a:lnTo>
                  <a:pt x="14360" y="12764"/>
                </a:lnTo>
                <a:lnTo>
                  <a:pt x="18704" y="7855"/>
                </a:lnTo>
                <a:lnTo>
                  <a:pt x="21600" y="1964"/>
                </a:lnTo>
                <a:lnTo>
                  <a:pt x="20152" y="0"/>
                </a:lnTo>
                <a:lnTo>
                  <a:pt x="16532" y="6873"/>
                </a:lnTo>
                <a:lnTo>
                  <a:pt x="12188" y="12764"/>
                </a:lnTo>
                <a:lnTo>
                  <a:pt x="6396" y="17673"/>
                </a:lnTo>
                <a:lnTo>
                  <a:pt x="0" y="21600"/>
                </a:lnTo>
                <a:close/>
              </a:path>
            </a:pathLst>
          </a:custGeom>
          <a:gradFill>
            <a:gsLst>
              <a:gs pos="0">
                <a:srgbClr val="0077C8"/>
              </a:gs>
              <a:gs pos="100000">
                <a:srgbClr val="0088E4"/>
              </a:gs>
            </a:gsLst>
            <a:lin ang="8100000"/>
          </a:gradFill>
          <a:ln w="12700">
            <a:miter lim="400000"/>
          </a:ln>
        </p:spPr>
        <p:txBody>
          <a:bodyPr lIns="45719" rIns="45719"/>
          <a:lstStyle/>
          <a:p>
            <a:pPr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grpSp>
        <p:nvGrpSpPr>
          <p:cNvPr id="82" name="Group 82"/>
          <p:cNvGrpSpPr/>
          <p:nvPr/>
        </p:nvGrpSpPr>
        <p:grpSpPr>
          <a:xfrm>
            <a:off x="3175" y="4267200"/>
            <a:ext cx="9140825" cy="2590800"/>
            <a:chOff x="0" y="0"/>
            <a:chExt cx="9140825" cy="2590800"/>
          </a:xfrm>
        </p:grpSpPr>
        <p:sp>
          <p:nvSpPr>
            <p:cNvPr id="19" name="Shape 19"/>
            <p:cNvSpPr/>
            <p:nvPr/>
          </p:nvSpPr>
          <p:spPr>
            <a:xfrm>
              <a:off x="0" y="0"/>
              <a:ext cx="9140825" cy="2590800"/>
            </a:xfrm>
            <a:prstGeom prst="rect">
              <a:avLst/>
            </a:prstGeom>
            <a:gradFill flip="none" rotWithShape="1">
              <a:gsLst>
                <a:gs pos="0">
                  <a:srgbClr val="0088E4"/>
                </a:gs>
                <a:gs pos="100000">
                  <a:srgbClr val="0068AE"/>
                </a:gs>
              </a:gsLst>
              <a:lin ang="162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grpSp>
          <p:nvGrpSpPr>
            <p:cNvPr id="31" name="Group 31"/>
            <p:cNvGrpSpPr/>
            <p:nvPr/>
          </p:nvGrpSpPr>
          <p:grpSpPr>
            <a:xfrm>
              <a:off x="5597525" y="1630362"/>
              <a:ext cx="1257300" cy="827088"/>
              <a:chOff x="0" y="0"/>
              <a:chExt cx="1257300" cy="827087"/>
            </a:xfrm>
          </p:grpSpPr>
          <p:sp>
            <p:nvSpPr>
              <p:cNvPr id="20" name="Shape 20"/>
              <p:cNvSpPr/>
              <p:nvPr/>
            </p:nvSpPr>
            <p:spPr>
              <a:xfrm>
                <a:off x="252412" y="150812"/>
                <a:ext cx="844551" cy="519113"/>
              </a:xfrm>
              <a:prstGeom prst="ellipse">
                <a:avLst/>
              </a:prstGeom>
              <a:gradFill flip="none" rotWithShape="1">
                <a:gsLst>
                  <a:gs pos="0">
                    <a:srgbClr val="0088E4"/>
                  </a:gs>
                  <a:gs pos="100000">
                    <a:srgbClr val="007CCF"/>
                  </a:gs>
                </a:gsLst>
                <a:path path="circle">
                  <a:fillToRect l="37721" t="-19636" r="62278" b="119636"/>
                </a:path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21" name="Shape 21"/>
              <p:cNvSpPr/>
              <p:nvPr/>
            </p:nvSpPr>
            <p:spPr>
              <a:xfrm>
                <a:off x="315912" y="198437"/>
                <a:ext cx="717551" cy="436563"/>
              </a:xfrm>
              <a:prstGeom prst="ellipse">
                <a:avLst/>
              </a:prstGeom>
              <a:gradFill flip="none" rotWithShape="1">
                <a:gsLst>
                  <a:gs pos="0">
                    <a:srgbClr val="0088E4"/>
                  </a:gs>
                  <a:gs pos="100000">
                    <a:srgbClr val="007CCF"/>
                  </a:gs>
                </a:gsLst>
                <a:lin ang="162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22" name="Shape 22"/>
              <p:cNvSpPr/>
              <p:nvPr/>
            </p:nvSpPr>
            <p:spPr>
              <a:xfrm>
                <a:off x="404812" y="249237"/>
                <a:ext cx="546101" cy="328613"/>
              </a:xfrm>
              <a:prstGeom prst="ellipse">
                <a:avLst/>
              </a:prstGeom>
              <a:gradFill flip="none" rotWithShape="1">
                <a:gsLst>
                  <a:gs pos="0">
                    <a:srgbClr val="0080D7"/>
                  </a:gs>
                  <a:gs pos="100000">
                    <a:srgbClr val="0088E4"/>
                  </a:gs>
                </a:gsLst>
                <a:lin ang="162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23" name="Shape 23"/>
              <p:cNvSpPr/>
              <p:nvPr/>
            </p:nvSpPr>
            <p:spPr>
              <a:xfrm>
                <a:off x="468312" y="287337"/>
                <a:ext cx="415926" cy="252413"/>
              </a:xfrm>
              <a:prstGeom prst="ellipse">
                <a:avLst/>
              </a:prstGeom>
              <a:gradFill flip="none" rotWithShape="1">
                <a:gsLst>
                  <a:gs pos="0">
                    <a:srgbClr val="0088E4"/>
                  </a:gs>
                  <a:gs pos="100000">
                    <a:srgbClr val="0084DD"/>
                  </a:gs>
                </a:gsLst>
                <a:lin ang="162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24" name="Shape 24"/>
              <p:cNvSpPr/>
              <p:nvPr/>
            </p:nvSpPr>
            <p:spPr>
              <a:xfrm>
                <a:off x="522287" y="328612"/>
                <a:ext cx="304801" cy="169863"/>
              </a:xfrm>
              <a:prstGeom prst="ellipse">
                <a:avLst/>
              </a:prstGeom>
              <a:gradFill flip="none" rotWithShape="1">
                <a:gsLst>
                  <a:gs pos="0">
                    <a:srgbClr val="0080D7"/>
                  </a:gs>
                  <a:gs pos="100000">
                    <a:srgbClr val="0088E4"/>
                  </a:gs>
                </a:gsLst>
                <a:lin ang="162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25" name="Shape 25"/>
              <p:cNvSpPr/>
              <p:nvPr/>
            </p:nvSpPr>
            <p:spPr>
              <a:xfrm>
                <a:off x="76200" y="0"/>
                <a:ext cx="608013" cy="2555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261" y="1610"/>
                    </a:moveTo>
                    <a:lnTo>
                      <a:pt x="14532" y="3220"/>
                    </a:lnTo>
                    <a:lnTo>
                      <a:pt x="8425" y="7245"/>
                    </a:lnTo>
                    <a:lnTo>
                      <a:pt x="5711" y="10330"/>
                    </a:lnTo>
                    <a:lnTo>
                      <a:pt x="3336" y="13550"/>
                    </a:lnTo>
                    <a:lnTo>
                      <a:pt x="1357" y="17575"/>
                    </a:lnTo>
                    <a:lnTo>
                      <a:pt x="0" y="21600"/>
                    </a:lnTo>
                    <a:lnTo>
                      <a:pt x="0" y="18380"/>
                    </a:lnTo>
                    <a:lnTo>
                      <a:pt x="1640" y="14355"/>
                    </a:lnTo>
                    <a:lnTo>
                      <a:pt x="3675" y="11135"/>
                    </a:lnTo>
                    <a:lnTo>
                      <a:pt x="8764" y="4830"/>
                    </a:lnTo>
                    <a:lnTo>
                      <a:pt x="14532" y="1610"/>
                    </a:lnTo>
                    <a:lnTo>
                      <a:pt x="21261" y="0"/>
                    </a:lnTo>
                    <a:lnTo>
                      <a:pt x="21600" y="0"/>
                    </a:lnTo>
                    <a:lnTo>
                      <a:pt x="21600" y="1610"/>
                    </a:lnTo>
                    <a:lnTo>
                      <a:pt x="21261" y="161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88E4"/>
                  </a:gs>
                  <a:gs pos="100000">
                    <a:srgbClr val="0080D7"/>
                  </a:gs>
                </a:gsLst>
                <a:lin ang="162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26" name="Shape 26"/>
              <p:cNvSpPr/>
              <p:nvPr/>
            </p:nvSpPr>
            <p:spPr>
              <a:xfrm>
                <a:off x="266700" y="722312"/>
                <a:ext cx="704850" cy="1047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2531" y="17673"/>
                    </a:moveTo>
                    <a:lnTo>
                      <a:pt x="17212" y="15709"/>
                    </a:lnTo>
                    <a:lnTo>
                      <a:pt x="21600" y="7855"/>
                    </a:lnTo>
                    <a:lnTo>
                      <a:pt x="21600" y="11782"/>
                    </a:lnTo>
                    <a:lnTo>
                      <a:pt x="17212" y="19636"/>
                    </a:lnTo>
                    <a:lnTo>
                      <a:pt x="12531" y="21600"/>
                    </a:lnTo>
                    <a:lnTo>
                      <a:pt x="9069" y="19636"/>
                    </a:lnTo>
                    <a:lnTo>
                      <a:pt x="5851" y="15709"/>
                    </a:lnTo>
                    <a:lnTo>
                      <a:pt x="2926" y="11782"/>
                    </a:lnTo>
                    <a:lnTo>
                      <a:pt x="0" y="3927"/>
                    </a:lnTo>
                    <a:lnTo>
                      <a:pt x="0" y="0"/>
                    </a:lnTo>
                    <a:lnTo>
                      <a:pt x="2633" y="7855"/>
                    </a:lnTo>
                    <a:lnTo>
                      <a:pt x="9069" y="15709"/>
                    </a:lnTo>
                    <a:lnTo>
                      <a:pt x="12531" y="1767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88E4"/>
                  </a:gs>
                  <a:gs pos="100000">
                    <a:srgbClr val="0073C1"/>
                  </a:gs>
                </a:gsLst>
                <a:lin ang="81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27" name="Shape 27"/>
              <p:cNvSpPr/>
              <p:nvPr/>
            </p:nvSpPr>
            <p:spPr>
              <a:xfrm>
                <a:off x="0" y="303212"/>
                <a:ext cx="141288" cy="3429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912" y="6600"/>
                    </a:moveTo>
                    <a:lnTo>
                      <a:pt x="4369" y="10800"/>
                    </a:lnTo>
                    <a:lnTo>
                      <a:pt x="8737" y="14400"/>
                    </a:lnTo>
                    <a:lnTo>
                      <a:pt x="14562" y="18000"/>
                    </a:lnTo>
                    <a:lnTo>
                      <a:pt x="21600" y="21600"/>
                    </a:lnTo>
                    <a:lnTo>
                      <a:pt x="17474" y="21600"/>
                    </a:lnTo>
                    <a:lnTo>
                      <a:pt x="10193" y="18000"/>
                    </a:lnTo>
                    <a:lnTo>
                      <a:pt x="4369" y="14400"/>
                    </a:lnTo>
                    <a:lnTo>
                      <a:pt x="1456" y="10800"/>
                    </a:lnTo>
                    <a:lnTo>
                      <a:pt x="0" y="6600"/>
                    </a:lnTo>
                    <a:lnTo>
                      <a:pt x="0" y="3000"/>
                    </a:lnTo>
                    <a:lnTo>
                      <a:pt x="2912" y="0"/>
                    </a:lnTo>
                    <a:lnTo>
                      <a:pt x="7281" y="0"/>
                    </a:lnTo>
                    <a:lnTo>
                      <a:pt x="4369" y="3000"/>
                    </a:lnTo>
                    <a:lnTo>
                      <a:pt x="2912" y="660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77C8"/>
                  </a:gs>
                  <a:gs pos="100000">
                    <a:srgbClr val="0088E4"/>
                  </a:gs>
                </a:gsLst>
                <a:lin ang="162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28" name="Shape 28"/>
              <p:cNvSpPr/>
              <p:nvPr/>
            </p:nvSpPr>
            <p:spPr>
              <a:xfrm>
                <a:off x="66675" y="47625"/>
                <a:ext cx="1190625" cy="7318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046" y="20757"/>
                    </a:moveTo>
                    <a:lnTo>
                      <a:pt x="8993" y="20475"/>
                    </a:lnTo>
                    <a:lnTo>
                      <a:pt x="7084" y="19913"/>
                    </a:lnTo>
                    <a:lnTo>
                      <a:pt x="5349" y="19070"/>
                    </a:lnTo>
                    <a:lnTo>
                      <a:pt x="3788" y="17945"/>
                    </a:lnTo>
                    <a:lnTo>
                      <a:pt x="2400" y="16259"/>
                    </a:lnTo>
                    <a:lnTo>
                      <a:pt x="1533" y="14572"/>
                    </a:lnTo>
                    <a:lnTo>
                      <a:pt x="867" y="12604"/>
                    </a:lnTo>
                    <a:lnTo>
                      <a:pt x="694" y="10636"/>
                    </a:lnTo>
                    <a:lnTo>
                      <a:pt x="867" y="8668"/>
                    </a:lnTo>
                    <a:lnTo>
                      <a:pt x="1533" y="6700"/>
                    </a:lnTo>
                    <a:lnTo>
                      <a:pt x="2400" y="5013"/>
                    </a:lnTo>
                    <a:lnTo>
                      <a:pt x="3788" y="3608"/>
                    </a:lnTo>
                    <a:lnTo>
                      <a:pt x="5349" y="2202"/>
                    </a:lnTo>
                    <a:lnTo>
                      <a:pt x="7084" y="1406"/>
                    </a:lnTo>
                    <a:lnTo>
                      <a:pt x="8993" y="843"/>
                    </a:lnTo>
                    <a:lnTo>
                      <a:pt x="11046" y="562"/>
                    </a:lnTo>
                    <a:lnTo>
                      <a:pt x="13822" y="843"/>
                    </a:lnTo>
                    <a:lnTo>
                      <a:pt x="16251" y="1921"/>
                    </a:lnTo>
                    <a:lnTo>
                      <a:pt x="16251" y="1406"/>
                    </a:lnTo>
                    <a:lnTo>
                      <a:pt x="13822" y="281"/>
                    </a:lnTo>
                    <a:lnTo>
                      <a:pt x="11046" y="0"/>
                    </a:lnTo>
                    <a:lnTo>
                      <a:pt x="8819" y="281"/>
                    </a:lnTo>
                    <a:lnTo>
                      <a:pt x="6737" y="843"/>
                    </a:lnTo>
                    <a:lnTo>
                      <a:pt x="4829" y="1921"/>
                    </a:lnTo>
                    <a:lnTo>
                      <a:pt x="3267" y="3046"/>
                    </a:lnTo>
                    <a:lnTo>
                      <a:pt x="1880" y="4732"/>
                    </a:lnTo>
                    <a:lnTo>
                      <a:pt x="867" y="6419"/>
                    </a:lnTo>
                    <a:lnTo>
                      <a:pt x="173" y="8387"/>
                    </a:lnTo>
                    <a:lnTo>
                      <a:pt x="0" y="10636"/>
                    </a:lnTo>
                    <a:lnTo>
                      <a:pt x="173" y="12885"/>
                    </a:lnTo>
                    <a:lnTo>
                      <a:pt x="867" y="14853"/>
                    </a:lnTo>
                    <a:lnTo>
                      <a:pt x="1880" y="16821"/>
                    </a:lnTo>
                    <a:lnTo>
                      <a:pt x="3267" y="18508"/>
                    </a:lnTo>
                    <a:lnTo>
                      <a:pt x="4829" y="19632"/>
                    </a:lnTo>
                    <a:lnTo>
                      <a:pt x="6737" y="20757"/>
                    </a:lnTo>
                    <a:lnTo>
                      <a:pt x="8819" y="21319"/>
                    </a:lnTo>
                    <a:lnTo>
                      <a:pt x="11046" y="21600"/>
                    </a:lnTo>
                    <a:lnTo>
                      <a:pt x="12954" y="21319"/>
                    </a:lnTo>
                    <a:lnTo>
                      <a:pt x="14689" y="21038"/>
                    </a:lnTo>
                    <a:lnTo>
                      <a:pt x="17610" y="19351"/>
                    </a:lnTo>
                    <a:lnTo>
                      <a:pt x="18998" y="18226"/>
                    </a:lnTo>
                    <a:lnTo>
                      <a:pt x="20039" y="16821"/>
                    </a:lnTo>
                    <a:lnTo>
                      <a:pt x="20906" y="15415"/>
                    </a:lnTo>
                    <a:lnTo>
                      <a:pt x="21600" y="13728"/>
                    </a:lnTo>
                    <a:lnTo>
                      <a:pt x="21427" y="13447"/>
                    </a:lnTo>
                    <a:lnTo>
                      <a:pt x="21080" y="13166"/>
                    </a:lnTo>
                    <a:lnTo>
                      <a:pt x="20559" y="14853"/>
                    </a:lnTo>
                    <a:lnTo>
                      <a:pt x="19692" y="16259"/>
                    </a:lnTo>
                    <a:lnTo>
                      <a:pt x="18651" y="17664"/>
                    </a:lnTo>
                    <a:lnTo>
                      <a:pt x="17465" y="18789"/>
                    </a:lnTo>
                    <a:lnTo>
                      <a:pt x="14516" y="20194"/>
                    </a:lnTo>
                    <a:lnTo>
                      <a:pt x="12781" y="20757"/>
                    </a:lnTo>
                    <a:lnTo>
                      <a:pt x="11046" y="2075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88E4"/>
                  </a:gs>
                  <a:gs pos="100000">
                    <a:srgbClr val="007CCF"/>
                  </a:gs>
                </a:gsLst>
                <a:path path="circle">
                  <a:fillToRect l="37721" t="-19636" r="62278" b="119636"/>
                </a:path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29" name="Shape 29"/>
              <p:cNvSpPr/>
              <p:nvPr/>
            </p:nvSpPr>
            <p:spPr>
              <a:xfrm>
                <a:off x="809625" y="9525"/>
                <a:ext cx="152400" cy="476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0" y="8640"/>
                    </a:lnTo>
                    <a:lnTo>
                      <a:pt x="10800" y="12960"/>
                    </a:lnTo>
                    <a:lnTo>
                      <a:pt x="21600" y="21600"/>
                    </a:lnTo>
                    <a:lnTo>
                      <a:pt x="21600" y="12960"/>
                    </a:lnTo>
                    <a:lnTo>
                      <a:pt x="10800" y="864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77C8"/>
                  </a:gs>
                  <a:gs pos="100000">
                    <a:srgbClr val="0088E4"/>
                  </a:gs>
                </a:gsLst>
                <a:lin ang="108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30" name="Shape 30"/>
              <p:cNvSpPr/>
              <p:nvPr/>
            </p:nvSpPr>
            <p:spPr>
              <a:xfrm>
                <a:off x="608012" y="369887"/>
                <a:ext cx="133351" cy="84138"/>
              </a:xfrm>
              <a:prstGeom prst="ellipse">
                <a:avLst/>
              </a:prstGeom>
              <a:gradFill flip="none" rotWithShape="1">
                <a:gsLst>
                  <a:gs pos="0">
                    <a:srgbClr val="0088E4"/>
                  </a:gs>
                  <a:gs pos="100000">
                    <a:srgbClr val="0080D7"/>
                  </a:gs>
                </a:gsLst>
                <a:lin ang="162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</p:grpSp>
        <p:grpSp>
          <p:nvGrpSpPr>
            <p:cNvPr id="50" name="Group 50"/>
            <p:cNvGrpSpPr/>
            <p:nvPr/>
          </p:nvGrpSpPr>
          <p:grpSpPr>
            <a:xfrm>
              <a:off x="2816225" y="1497012"/>
              <a:ext cx="2581275" cy="1084263"/>
              <a:chOff x="0" y="0"/>
              <a:chExt cx="2581275" cy="1084262"/>
            </a:xfrm>
          </p:grpSpPr>
          <p:sp>
            <p:nvSpPr>
              <p:cNvPr id="32" name="Shape 32"/>
              <p:cNvSpPr/>
              <p:nvPr/>
            </p:nvSpPr>
            <p:spPr>
              <a:xfrm>
                <a:off x="781050" y="481012"/>
                <a:ext cx="1012825" cy="598488"/>
              </a:xfrm>
              <a:prstGeom prst="ellipse">
                <a:avLst/>
              </a:prstGeom>
              <a:gradFill flip="none" rotWithShape="1">
                <a:gsLst>
                  <a:gs pos="0">
                    <a:srgbClr val="0088E4"/>
                  </a:gs>
                  <a:gs pos="100000">
                    <a:srgbClr val="0077C8"/>
                  </a:gs>
                </a:gsLst>
                <a:lin ang="135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33" name="Shape 33"/>
              <p:cNvSpPr/>
              <p:nvPr/>
            </p:nvSpPr>
            <p:spPr>
              <a:xfrm>
                <a:off x="854075" y="519112"/>
                <a:ext cx="862013" cy="527051"/>
              </a:xfrm>
              <a:prstGeom prst="ellipse">
                <a:avLst/>
              </a:prstGeom>
              <a:gradFill flip="none" rotWithShape="1">
                <a:gsLst>
                  <a:gs pos="0">
                    <a:srgbClr val="0077C8"/>
                  </a:gs>
                  <a:gs pos="100000">
                    <a:srgbClr val="0088E4"/>
                  </a:gs>
                </a:gsLst>
                <a:lin ang="135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34" name="Shape 34"/>
              <p:cNvSpPr/>
              <p:nvPr/>
            </p:nvSpPr>
            <p:spPr>
              <a:xfrm>
                <a:off x="896937" y="552450"/>
                <a:ext cx="795339" cy="474663"/>
              </a:xfrm>
              <a:prstGeom prst="ellipse">
                <a:avLst/>
              </a:prstGeom>
              <a:gradFill flip="none" rotWithShape="1">
                <a:gsLst>
                  <a:gs pos="0">
                    <a:srgbClr val="0088E4"/>
                  </a:gs>
                  <a:gs pos="100000">
                    <a:srgbClr val="007CCF"/>
                  </a:gs>
                </a:gsLst>
                <a:lin ang="135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35" name="Shape 35"/>
              <p:cNvSpPr/>
              <p:nvPr/>
            </p:nvSpPr>
            <p:spPr>
              <a:xfrm>
                <a:off x="939800" y="581025"/>
                <a:ext cx="704850" cy="409575"/>
              </a:xfrm>
              <a:prstGeom prst="ellipse">
                <a:avLst/>
              </a:prstGeom>
              <a:gradFill flip="none" rotWithShape="1">
                <a:gsLst>
                  <a:gs pos="0">
                    <a:srgbClr val="0088E4"/>
                  </a:gs>
                  <a:gs pos="100000">
                    <a:srgbClr val="0077C8"/>
                  </a:gs>
                </a:gsLst>
                <a:lin ang="162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36" name="Shape 36"/>
              <p:cNvSpPr/>
              <p:nvPr/>
            </p:nvSpPr>
            <p:spPr>
              <a:xfrm>
                <a:off x="966787" y="593725"/>
                <a:ext cx="655638" cy="381000"/>
              </a:xfrm>
              <a:prstGeom prst="ellipse">
                <a:avLst/>
              </a:prstGeom>
              <a:gradFill flip="none" rotWithShape="1">
                <a:gsLst>
                  <a:gs pos="0">
                    <a:srgbClr val="0088E4"/>
                  </a:gs>
                  <a:gs pos="100000">
                    <a:srgbClr val="0080D7"/>
                  </a:gs>
                </a:gsLst>
                <a:lin ang="162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37" name="Shape 37"/>
              <p:cNvSpPr/>
              <p:nvPr/>
            </p:nvSpPr>
            <p:spPr>
              <a:xfrm>
                <a:off x="1049337" y="627062"/>
                <a:ext cx="485776" cy="304801"/>
              </a:xfrm>
              <a:prstGeom prst="ellipse">
                <a:avLst/>
              </a:prstGeom>
              <a:gradFill flip="none" rotWithShape="1">
                <a:gsLst>
                  <a:gs pos="0">
                    <a:srgbClr val="0088E4"/>
                  </a:gs>
                  <a:gs pos="100000">
                    <a:srgbClr val="0077C8"/>
                  </a:gs>
                </a:gsLst>
                <a:lin ang="162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38" name="Shape 38"/>
              <p:cNvSpPr/>
              <p:nvPr/>
            </p:nvSpPr>
            <p:spPr>
              <a:xfrm>
                <a:off x="1111250" y="674687"/>
                <a:ext cx="360363" cy="214313"/>
              </a:xfrm>
              <a:prstGeom prst="ellipse">
                <a:avLst/>
              </a:prstGeom>
              <a:gradFill flip="none" rotWithShape="1">
                <a:gsLst>
                  <a:gs pos="0">
                    <a:srgbClr val="007CCF"/>
                  </a:gs>
                  <a:gs pos="100000">
                    <a:srgbClr val="0088E4"/>
                  </a:gs>
                </a:gsLst>
                <a:lin ang="135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39" name="Shape 39"/>
              <p:cNvSpPr/>
              <p:nvPr/>
            </p:nvSpPr>
            <p:spPr>
              <a:xfrm>
                <a:off x="1216025" y="739775"/>
                <a:ext cx="142876" cy="95250"/>
              </a:xfrm>
              <a:prstGeom prst="ellipse">
                <a:avLst/>
              </a:prstGeom>
              <a:gradFill flip="none" rotWithShape="1">
                <a:gsLst>
                  <a:gs pos="0">
                    <a:srgbClr val="007CCF"/>
                  </a:gs>
                  <a:gs pos="100000">
                    <a:srgbClr val="0088E4"/>
                  </a:gs>
                </a:gsLst>
                <a:lin ang="108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40" name="Shape 40"/>
              <p:cNvSpPr/>
              <p:nvPr/>
            </p:nvSpPr>
            <p:spPr>
              <a:xfrm>
                <a:off x="1284287" y="303212"/>
                <a:ext cx="712789" cy="2952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89" y="697"/>
                    </a:moveTo>
                    <a:lnTo>
                      <a:pt x="7232" y="2090"/>
                    </a:lnTo>
                    <a:lnTo>
                      <a:pt x="10366" y="4181"/>
                    </a:lnTo>
                    <a:lnTo>
                      <a:pt x="13259" y="6968"/>
                    </a:lnTo>
                    <a:lnTo>
                      <a:pt x="15863" y="9755"/>
                    </a:lnTo>
                    <a:lnTo>
                      <a:pt x="18177" y="13239"/>
                    </a:lnTo>
                    <a:lnTo>
                      <a:pt x="20202" y="17419"/>
                    </a:lnTo>
                    <a:lnTo>
                      <a:pt x="21600" y="21600"/>
                    </a:lnTo>
                    <a:lnTo>
                      <a:pt x="21600" y="18813"/>
                    </a:lnTo>
                    <a:lnTo>
                      <a:pt x="19912" y="14632"/>
                    </a:lnTo>
                    <a:lnTo>
                      <a:pt x="17888" y="11148"/>
                    </a:lnTo>
                    <a:lnTo>
                      <a:pt x="15573" y="7665"/>
                    </a:lnTo>
                    <a:lnTo>
                      <a:pt x="12970" y="5574"/>
                    </a:lnTo>
                    <a:lnTo>
                      <a:pt x="6943" y="1394"/>
                    </a:lnTo>
                    <a:lnTo>
                      <a:pt x="3761" y="697"/>
                    </a:lnTo>
                    <a:lnTo>
                      <a:pt x="289" y="0"/>
                    </a:lnTo>
                    <a:lnTo>
                      <a:pt x="0" y="0"/>
                    </a:lnTo>
                    <a:lnTo>
                      <a:pt x="0" y="697"/>
                    </a:lnTo>
                    <a:lnTo>
                      <a:pt x="289" y="69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88E4"/>
                  </a:gs>
                  <a:gs pos="100000">
                    <a:srgbClr val="007CCF"/>
                  </a:gs>
                </a:gsLst>
                <a:lin ang="162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41" name="Shape 41"/>
              <p:cNvSpPr/>
              <p:nvPr/>
            </p:nvSpPr>
            <p:spPr>
              <a:xfrm>
                <a:off x="581025" y="350837"/>
                <a:ext cx="1416050" cy="7334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58" y="12904"/>
                    </a:moveTo>
                    <a:lnTo>
                      <a:pt x="704" y="10379"/>
                    </a:lnTo>
                    <a:lnTo>
                      <a:pt x="1432" y="8135"/>
                    </a:lnTo>
                    <a:lnTo>
                      <a:pt x="2306" y="6171"/>
                    </a:lnTo>
                    <a:lnTo>
                      <a:pt x="3616" y="4488"/>
                    </a:lnTo>
                    <a:lnTo>
                      <a:pt x="5072" y="2805"/>
                    </a:lnTo>
                    <a:lnTo>
                      <a:pt x="6820" y="1683"/>
                    </a:lnTo>
                    <a:lnTo>
                      <a:pt x="8834" y="1122"/>
                    </a:lnTo>
                    <a:lnTo>
                      <a:pt x="10873" y="842"/>
                    </a:lnTo>
                    <a:lnTo>
                      <a:pt x="12911" y="1122"/>
                    </a:lnTo>
                    <a:lnTo>
                      <a:pt x="14780" y="1683"/>
                    </a:lnTo>
                    <a:lnTo>
                      <a:pt x="16528" y="2805"/>
                    </a:lnTo>
                    <a:lnTo>
                      <a:pt x="17984" y="4488"/>
                    </a:lnTo>
                    <a:lnTo>
                      <a:pt x="19294" y="6171"/>
                    </a:lnTo>
                    <a:lnTo>
                      <a:pt x="20168" y="8135"/>
                    </a:lnTo>
                    <a:lnTo>
                      <a:pt x="20896" y="10379"/>
                    </a:lnTo>
                    <a:lnTo>
                      <a:pt x="21042" y="12904"/>
                    </a:lnTo>
                    <a:lnTo>
                      <a:pt x="20751" y="15429"/>
                    </a:lnTo>
                    <a:lnTo>
                      <a:pt x="20168" y="17673"/>
                    </a:lnTo>
                    <a:lnTo>
                      <a:pt x="19003" y="19917"/>
                    </a:lnTo>
                    <a:lnTo>
                      <a:pt x="17547" y="21600"/>
                    </a:lnTo>
                    <a:lnTo>
                      <a:pt x="18566" y="21600"/>
                    </a:lnTo>
                    <a:lnTo>
                      <a:pt x="19877" y="19917"/>
                    </a:lnTo>
                    <a:lnTo>
                      <a:pt x="20751" y="17673"/>
                    </a:lnTo>
                    <a:lnTo>
                      <a:pt x="21454" y="15429"/>
                    </a:lnTo>
                    <a:lnTo>
                      <a:pt x="21600" y="12904"/>
                    </a:lnTo>
                    <a:lnTo>
                      <a:pt x="21454" y="10379"/>
                    </a:lnTo>
                    <a:lnTo>
                      <a:pt x="20751" y="7855"/>
                    </a:lnTo>
                    <a:lnTo>
                      <a:pt x="19731" y="5610"/>
                    </a:lnTo>
                    <a:lnTo>
                      <a:pt x="18421" y="3927"/>
                    </a:lnTo>
                    <a:lnTo>
                      <a:pt x="16819" y="2244"/>
                    </a:lnTo>
                    <a:lnTo>
                      <a:pt x="15071" y="1122"/>
                    </a:lnTo>
                    <a:lnTo>
                      <a:pt x="13057" y="281"/>
                    </a:lnTo>
                    <a:lnTo>
                      <a:pt x="10873" y="0"/>
                    </a:lnTo>
                    <a:lnTo>
                      <a:pt x="8689" y="281"/>
                    </a:lnTo>
                    <a:lnTo>
                      <a:pt x="6674" y="1122"/>
                    </a:lnTo>
                    <a:lnTo>
                      <a:pt x="4781" y="2244"/>
                    </a:lnTo>
                    <a:lnTo>
                      <a:pt x="3179" y="3927"/>
                    </a:lnTo>
                    <a:lnTo>
                      <a:pt x="1869" y="5610"/>
                    </a:lnTo>
                    <a:lnTo>
                      <a:pt x="849" y="7855"/>
                    </a:lnTo>
                    <a:lnTo>
                      <a:pt x="291" y="10379"/>
                    </a:lnTo>
                    <a:lnTo>
                      <a:pt x="0" y="12904"/>
                    </a:lnTo>
                    <a:lnTo>
                      <a:pt x="146" y="15429"/>
                    </a:lnTo>
                    <a:lnTo>
                      <a:pt x="849" y="17673"/>
                    </a:lnTo>
                    <a:lnTo>
                      <a:pt x="1723" y="19917"/>
                    </a:lnTo>
                    <a:lnTo>
                      <a:pt x="3034" y="21600"/>
                    </a:lnTo>
                    <a:lnTo>
                      <a:pt x="4053" y="21600"/>
                    </a:lnTo>
                    <a:lnTo>
                      <a:pt x="2597" y="19917"/>
                    </a:lnTo>
                    <a:lnTo>
                      <a:pt x="1432" y="17673"/>
                    </a:lnTo>
                    <a:lnTo>
                      <a:pt x="849" y="15429"/>
                    </a:lnTo>
                    <a:lnTo>
                      <a:pt x="558" y="12904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73C1"/>
                  </a:gs>
                  <a:gs pos="100000">
                    <a:srgbClr val="0088E4"/>
                  </a:gs>
                </a:gsLst>
                <a:lin ang="135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42" name="Shape 42"/>
              <p:cNvSpPr/>
              <p:nvPr/>
            </p:nvSpPr>
            <p:spPr>
              <a:xfrm>
                <a:off x="485775" y="312737"/>
                <a:ext cx="646113" cy="7715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58" y="13333"/>
                    </a:moveTo>
                    <a:lnTo>
                      <a:pt x="1277" y="10933"/>
                    </a:lnTo>
                    <a:lnTo>
                      <a:pt x="2554" y="8800"/>
                    </a:lnTo>
                    <a:lnTo>
                      <a:pt x="4416" y="6667"/>
                    </a:lnTo>
                    <a:lnTo>
                      <a:pt x="6969" y="4800"/>
                    </a:lnTo>
                    <a:lnTo>
                      <a:pt x="9842" y="3200"/>
                    </a:lnTo>
                    <a:lnTo>
                      <a:pt x="13354" y="1867"/>
                    </a:lnTo>
                    <a:lnTo>
                      <a:pt x="17503" y="1067"/>
                    </a:lnTo>
                    <a:lnTo>
                      <a:pt x="21600" y="267"/>
                    </a:lnTo>
                    <a:lnTo>
                      <a:pt x="21600" y="0"/>
                    </a:lnTo>
                    <a:lnTo>
                      <a:pt x="17184" y="533"/>
                    </a:lnTo>
                    <a:lnTo>
                      <a:pt x="13034" y="1600"/>
                    </a:lnTo>
                    <a:lnTo>
                      <a:pt x="9523" y="2933"/>
                    </a:lnTo>
                    <a:lnTo>
                      <a:pt x="6331" y="4533"/>
                    </a:lnTo>
                    <a:lnTo>
                      <a:pt x="3831" y="6400"/>
                    </a:lnTo>
                    <a:lnTo>
                      <a:pt x="1596" y="8533"/>
                    </a:lnTo>
                    <a:lnTo>
                      <a:pt x="319" y="10933"/>
                    </a:lnTo>
                    <a:lnTo>
                      <a:pt x="0" y="13333"/>
                    </a:lnTo>
                    <a:lnTo>
                      <a:pt x="319" y="15467"/>
                    </a:lnTo>
                    <a:lnTo>
                      <a:pt x="1596" y="17600"/>
                    </a:lnTo>
                    <a:lnTo>
                      <a:pt x="3511" y="19733"/>
                    </a:lnTo>
                    <a:lnTo>
                      <a:pt x="5693" y="21600"/>
                    </a:lnTo>
                    <a:lnTo>
                      <a:pt x="6969" y="21600"/>
                    </a:lnTo>
                    <a:lnTo>
                      <a:pt x="4416" y="20000"/>
                    </a:lnTo>
                    <a:lnTo>
                      <a:pt x="2554" y="17867"/>
                    </a:lnTo>
                    <a:lnTo>
                      <a:pt x="1277" y="15733"/>
                    </a:lnTo>
                    <a:lnTo>
                      <a:pt x="958" y="1333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7CCF"/>
                  </a:gs>
                  <a:gs pos="100000">
                    <a:srgbClr val="0088E4"/>
                  </a:gs>
                </a:gsLst>
                <a:lin ang="108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43" name="Shape 43"/>
              <p:cNvSpPr/>
              <p:nvPr/>
            </p:nvSpPr>
            <p:spPr>
              <a:xfrm>
                <a:off x="1922462" y="655637"/>
                <a:ext cx="171451" cy="4000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7966" y="7200"/>
                    </a:moveTo>
                    <a:lnTo>
                      <a:pt x="16755" y="11314"/>
                    </a:lnTo>
                    <a:lnTo>
                      <a:pt x="13121" y="14914"/>
                    </a:lnTo>
                    <a:lnTo>
                      <a:pt x="7267" y="18514"/>
                    </a:lnTo>
                    <a:lnTo>
                      <a:pt x="0" y="21600"/>
                    </a:lnTo>
                    <a:lnTo>
                      <a:pt x="3634" y="21600"/>
                    </a:lnTo>
                    <a:lnTo>
                      <a:pt x="10699" y="18514"/>
                    </a:lnTo>
                    <a:lnTo>
                      <a:pt x="16755" y="14914"/>
                    </a:lnTo>
                    <a:lnTo>
                      <a:pt x="20389" y="11314"/>
                    </a:lnTo>
                    <a:lnTo>
                      <a:pt x="21600" y="7200"/>
                    </a:lnTo>
                    <a:lnTo>
                      <a:pt x="20389" y="3600"/>
                    </a:lnTo>
                    <a:lnTo>
                      <a:pt x="17966" y="0"/>
                    </a:lnTo>
                    <a:lnTo>
                      <a:pt x="13121" y="0"/>
                    </a:lnTo>
                    <a:lnTo>
                      <a:pt x="16755" y="3600"/>
                    </a:lnTo>
                    <a:lnTo>
                      <a:pt x="17966" y="720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6FBB"/>
                  </a:gs>
                  <a:gs pos="100000">
                    <a:srgbClr val="0088E4"/>
                  </a:gs>
                </a:gsLst>
                <a:lin ang="162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44" name="Shape 44"/>
              <p:cNvSpPr/>
              <p:nvPr/>
            </p:nvSpPr>
            <p:spPr>
              <a:xfrm>
                <a:off x="463550" y="85725"/>
                <a:ext cx="1325563" cy="2381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400" y="2592"/>
                    </a:moveTo>
                    <a:lnTo>
                      <a:pt x="15443" y="3456"/>
                    </a:lnTo>
                    <a:lnTo>
                      <a:pt x="17642" y="4320"/>
                    </a:lnTo>
                    <a:lnTo>
                      <a:pt x="19531" y="6048"/>
                    </a:lnTo>
                    <a:lnTo>
                      <a:pt x="21419" y="8640"/>
                    </a:lnTo>
                    <a:lnTo>
                      <a:pt x="21600" y="6048"/>
                    </a:lnTo>
                    <a:lnTo>
                      <a:pt x="19686" y="3456"/>
                    </a:lnTo>
                    <a:lnTo>
                      <a:pt x="17797" y="1728"/>
                    </a:lnTo>
                    <a:lnTo>
                      <a:pt x="13400" y="0"/>
                    </a:lnTo>
                    <a:lnTo>
                      <a:pt x="9623" y="1728"/>
                    </a:lnTo>
                    <a:lnTo>
                      <a:pt x="6001" y="5184"/>
                    </a:lnTo>
                    <a:lnTo>
                      <a:pt x="2846" y="11232"/>
                    </a:lnTo>
                    <a:lnTo>
                      <a:pt x="0" y="19008"/>
                    </a:lnTo>
                    <a:lnTo>
                      <a:pt x="491" y="21600"/>
                    </a:lnTo>
                    <a:lnTo>
                      <a:pt x="3156" y="13824"/>
                    </a:lnTo>
                    <a:lnTo>
                      <a:pt x="6312" y="7776"/>
                    </a:lnTo>
                    <a:lnTo>
                      <a:pt x="9778" y="4320"/>
                    </a:lnTo>
                    <a:lnTo>
                      <a:pt x="13400" y="2592"/>
                    </a:lnTo>
                    <a:close/>
                  </a:path>
                </a:pathLst>
              </a:custGeom>
              <a:solidFill>
                <a:srgbClr val="0088E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45" name="Shape 45"/>
              <p:cNvSpPr/>
              <p:nvPr/>
            </p:nvSpPr>
            <p:spPr>
              <a:xfrm>
                <a:off x="144462" y="352425"/>
                <a:ext cx="271463" cy="7318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916" y="12323"/>
                    </a:moveTo>
                    <a:lnTo>
                      <a:pt x="5432" y="8949"/>
                    </a:lnTo>
                    <a:lnTo>
                      <a:pt x="8463" y="6138"/>
                    </a:lnTo>
                    <a:lnTo>
                      <a:pt x="14653" y="3374"/>
                    </a:lnTo>
                    <a:lnTo>
                      <a:pt x="21600" y="843"/>
                    </a:lnTo>
                    <a:lnTo>
                      <a:pt x="19326" y="0"/>
                    </a:lnTo>
                    <a:lnTo>
                      <a:pt x="10863" y="2811"/>
                    </a:lnTo>
                    <a:lnTo>
                      <a:pt x="5432" y="5623"/>
                    </a:lnTo>
                    <a:lnTo>
                      <a:pt x="1642" y="8949"/>
                    </a:lnTo>
                    <a:lnTo>
                      <a:pt x="0" y="12323"/>
                    </a:lnTo>
                    <a:lnTo>
                      <a:pt x="758" y="14853"/>
                    </a:lnTo>
                    <a:lnTo>
                      <a:pt x="3158" y="17102"/>
                    </a:lnTo>
                    <a:lnTo>
                      <a:pt x="6189" y="19351"/>
                    </a:lnTo>
                    <a:lnTo>
                      <a:pt x="10863" y="21600"/>
                    </a:lnTo>
                    <a:lnTo>
                      <a:pt x="15411" y="21600"/>
                    </a:lnTo>
                    <a:lnTo>
                      <a:pt x="10863" y="19351"/>
                    </a:lnTo>
                    <a:lnTo>
                      <a:pt x="6947" y="17102"/>
                    </a:lnTo>
                    <a:lnTo>
                      <a:pt x="4674" y="14853"/>
                    </a:lnTo>
                    <a:lnTo>
                      <a:pt x="3916" y="12323"/>
                    </a:lnTo>
                    <a:close/>
                  </a:path>
                </a:pathLst>
              </a:custGeom>
              <a:solidFill>
                <a:srgbClr val="0088E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46" name="Shape 46"/>
              <p:cNvSpPr/>
              <p:nvPr/>
            </p:nvSpPr>
            <p:spPr>
              <a:xfrm>
                <a:off x="1865312" y="190500"/>
                <a:ext cx="571501" cy="8937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4004"/>
                    </a:moveTo>
                    <a:lnTo>
                      <a:pt x="21180" y="11702"/>
                    </a:lnTo>
                    <a:lnTo>
                      <a:pt x="20100" y="9630"/>
                    </a:lnTo>
                    <a:lnTo>
                      <a:pt x="18300" y="7827"/>
                    </a:lnTo>
                    <a:lnTo>
                      <a:pt x="15720" y="5985"/>
                    </a:lnTo>
                    <a:lnTo>
                      <a:pt x="12780" y="4144"/>
                    </a:lnTo>
                    <a:lnTo>
                      <a:pt x="9540" y="2532"/>
                    </a:lnTo>
                    <a:lnTo>
                      <a:pt x="5520" y="1151"/>
                    </a:lnTo>
                    <a:lnTo>
                      <a:pt x="1140" y="0"/>
                    </a:lnTo>
                    <a:lnTo>
                      <a:pt x="0" y="460"/>
                    </a:lnTo>
                    <a:lnTo>
                      <a:pt x="4020" y="1611"/>
                    </a:lnTo>
                    <a:lnTo>
                      <a:pt x="8040" y="2993"/>
                    </a:lnTo>
                    <a:lnTo>
                      <a:pt x="11340" y="4374"/>
                    </a:lnTo>
                    <a:lnTo>
                      <a:pt x="14280" y="6215"/>
                    </a:lnTo>
                    <a:lnTo>
                      <a:pt x="16440" y="8057"/>
                    </a:lnTo>
                    <a:lnTo>
                      <a:pt x="17940" y="9860"/>
                    </a:lnTo>
                    <a:lnTo>
                      <a:pt x="19020" y="11932"/>
                    </a:lnTo>
                    <a:lnTo>
                      <a:pt x="19380" y="14004"/>
                    </a:lnTo>
                    <a:lnTo>
                      <a:pt x="19020" y="16075"/>
                    </a:lnTo>
                    <a:lnTo>
                      <a:pt x="17940" y="17917"/>
                    </a:lnTo>
                    <a:lnTo>
                      <a:pt x="16440" y="19758"/>
                    </a:lnTo>
                    <a:lnTo>
                      <a:pt x="14280" y="21600"/>
                    </a:lnTo>
                    <a:lnTo>
                      <a:pt x="16080" y="21600"/>
                    </a:lnTo>
                    <a:lnTo>
                      <a:pt x="18660" y="19758"/>
                    </a:lnTo>
                    <a:lnTo>
                      <a:pt x="20100" y="17917"/>
                    </a:lnTo>
                    <a:lnTo>
                      <a:pt x="21180" y="16075"/>
                    </a:lnTo>
                    <a:lnTo>
                      <a:pt x="21600" y="14004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77C8"/>
                  </a:gs>
                  <a:gs pos="100000">
                    <a:srgbClr val="0088E4"/>
                  </a:gs>
                </a:gsLst>
                <a:lin ang="162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47" name="Shape 47"/>
              <p:cNvSpPr/>
              <p:nvPr/>
            </p:nvSpPr>
            <p:spPr>
              <a:xfrm>
                <a:off x="860425" y="0"/>
                <a:ext cx="1711325" cy="6746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099" y="21600"/>
                    </a:moveTo>
                    <a:lnTo>
                      <a:pt x="21600" y="21295"/>
                    </a:lnTo>
                    <a:lnTo>
                      <a:pt x="21360" y="19160"/>
                    </a:lnTo>
                    <a:lnTo>
                      <a:pt x="20979" y="17077"/>
                    </a:lnTo>
                    <a:lnTo>
                      <a:pt x="19757" y="12808"/>
                    </a:lnTo>
                    <a:lnTo>
                      <a:pt x="18174" y="9148"/>
                    </a:lnTo>
                    <a:lnTo>
                      <a:pt x="16230" y="6099"/>
                    </a:lnTo>
                    <a:lnTo>
                      <a:pt x="13906" y="3659"/>
                    </a:lnTo>
                    <a:lnTo>
                      <a:pt x="11221" y="1525"/>
                    </a:lnTo>
                    <a:lnTo>
                      <a:pt x="8416" y="305"/>
                    </a:lnTo>
                    <a:lnTo>
                      <a:pt x="5370" y="0"/>
                    </a:lnTo>
                    <a:lnTo>
                      <a:pt x="2685" y="305"/>
                    </a:lnTo>
                    <a:lnTo>
                      <a:pt x="0" y="1220"/>
                    </a:lnTo>
                    <a:lnTo>
                      <a:pt x="240" y="1830"/>
                    </a:lnTo>
                    <a:lnTo>
                      <a:pt x="2685" y="915"/>
                    </a:lnTo>
                    <a:lnTo>
                      <a:pt x="5370" y="610"/>
                    </a:lnTo>
                    <a:lnTo>
                      <a:pt x="8416" y="915"/>
                    </a:lnTo>
                    <a:lnTo>
                      <a:pt x="11101" y="2135"/>
                    </a:lnTo>
                    <a:lnTo>
                      <a:pt x="13665" y="4269"/>
                    </a:lnTo>
                    <a:lnTo>
                      <a:pt x="15990" y="6709"/>
                    </a:lnTo>
                    <a:lnTo>
                      <a:pt x="17933" y="9758"/>
                    </a:lnTo>
                    <a:lnTo>
                      <a:pt x="19396" y="13417"/>
                    </a:lnTo>
                    <a:lnTo>
                      <a:pt x="20017" y="15247"/>
                    </a:lnTo>
                    <a:lnTo>
                      <a:pt x="20498" y="17382"/>
                    </a:lnTo>
                    <a:lnTo>
                      <a:pt x="20859" y="19465"/>
                    </a:lnTo>
                    <a:lnTo>
                      <a:pt x="21099" y="2160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77C8"/>
                  </a:gs>
                  <a:gs pos="100000">
                    <a:srgbClr val="0088E4"/>
                  </a:gs>
                </a:gsLst>
                <a:lin ang="162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48" name="Shape 48"/>
              <p:cNvSpPr/>
              <p:nvPr/>
            </p:nvSpPr>
            <p:spPr>
              <a:xfrm>
                <a:off x="2425700" y="712787"/>
                <a:ext cx="155575" cy="3714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5510" y="21600"/>
                    </a:lnTo>
                    <a:lnTo>
                      <a:pt x="12122" y="17169"/>
                    </a:lnTo>
                    <a:lnTo>
                      <a:pt x="17633" y="12738"/>
                    </a:lnTo>
                    <a:lnTo>
                      <a:pt x="20278" y="8308"/>
                    </a:lnTo>
                    <a:lnTo>
                      <a:pt x="21600" y="3323"/>
                    </a:lnTo>
                    <a:lnTo>
                      <a:pt x="21600" y="0"/>
                    </a:lnTo>
                    <a:lnTo>
                      <a:pt x="16310" y="0"/>
                    </a:lnTo>
                    <a:lnTo>
                      <a:pt x="16310" y="3323"/>
                    </a:lnTo>
                    <a:lnTo>
                      <a:pt x="14767" y="8308"/>
                    </a:lnTo>
                    <a:lnTo>
                      <a:pt x="12122" y="12738"/>
                    </a:lnTo>
                    <a:lnTo>
                      <a:pt x="6833" y="17169"/>
                    </a:lnTo>
                    <a:lnTo>
                      <a:pt x="0" y="2160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77C8"/>
                  </a:gs>
                  <a:gs pos="100000">
                    <a:srgbClr val="0088E4"/>
                  </a:gs>
                </a:gsLst>
                <a:lin ang="162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49" name="Shape 49"/>
              <p:cNvSpPr/>
              <p:nvPr/>
            </p:nvSpPr>
            <p:spPr>
              <a:xfrm>
                <a:off x="0" y="66675"/>
                <a:ext cx="763588" cy="10175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808" y="14928"/>
                    </a:moveTo>
                    <a:lnTo>
                      <a:pt x="1078" y="12502"/>
                    </a:lnTo>
                    <a:lnTo>
                      <a:pt x="2470" y="10278"/>
                    </a:lnTo>
                    <a:lnTo>
                      <a:pt x="4086" y="8290"/>
                    </a:lnTo>
                    <a:lnTo>
                      <a:pt x="6556" y="6268"/>
                    </a:lnTo>
                    <a:lnTo>
                      <a:pt x="9565" y="4448"/>
                    </a:lnTo>
                    <a:lnTo>
                      <a:pt x="13113" y="2831"/>
                    </a:lnTo>
                    <a:lnTo>
                      <a:pt x="17244" y="1617"/>
                    </a:lnTo>
                    <a:lnTo>
                      <a:pt x="21600" y="404"/>
                    </a:lnTo>
                    <a:lnTo>
                      <a:pt x="20522" y="0"/>
                    </a:lnTo>
                    <a:lnTo>
                      <a:pt x="16121" y="1213"/>
                    </a:lnTo>
                    <a:lnTo>
                      <a:pt x="12304" y="2628"/>
                    </a:lnTo>
                    <a:lnTo>
                      <a:pt x="8757" y="4246"/>
                    </a:lnTo>
                    <a:lnTo>
                      <a:pt x="5748" y="6066"/>
                    </a:lnTo>
                    <a:lnTo>
                      <a:pt x="3278" y="8087"/>
                    </a:lnTo>
                    <a:lnTo>
                      <a:pt x="1662" y="10278"/>
                    </a:lnTo>
                    <a:lnTo>
                      <a:pt x="269" y="12502"/>
                    </a:lnTo>
                    <a:lnTo>
                      <a:pt x="0" y="14928"/>
                    </a:lnTo>
                    <a:lnTo>
                      <a:pt x="269" y="16748"/>
                    </a:lnTo>
                    <a:lnTo>
                      <a:pt x="808" y="18365"/>
                    </a:lnTo>
                    <a:lnTo>
                      <a:pt x="1931" y="19983"/>
                    </a:lnTo>
                    <a:lnTo>
                      <a:pt x="3278" y="21600"/>
                    </a:lnTo>
                    <a:lnTo>
                      <a:pt x="4356" y="21600"/>
                    </a:lnTo>
                    <a:lnTo>
                      <a:pt x="3009" y="19983"/>
                    </a:lnTo>
                    <a:lnTo>
                      <a:pt x="1931" y="18365"/>
                    </a:lnTo>
                    <a:lnTo>
                      <a:pt x="1078" y="16748"/>
                    </a:lnTo>
                    <a:lnTo>
                      <a:pt x="808" y="14928"/>
                    </a:lnTo>
                    <a:close/>
                  </a:path>
                </a:pathLst>
              </a:custGeom>
              <a:solidFill>
                <a:srgbClr val="0088E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</p:grpSp>
        <p:grpSp>
          <p:nvGrpSpPr>
            <p:cNvPr id="68" name="Group 68"/>
            <p:cNvGrpSpPr/>
            <p:nvPr/>
          </p:nvGrpSpPr>
          <p:grpSpPr>
            <a:xfrm>
              <a:off x="6550025" y="1066800"/>
              <a:ext cx="2144713" cy="1303338"/>
              <a:chOff x="0" y="0"/>
              <a:chExt cx="2144712" cy="1303337"/>
            </a:xfrm>
          </p:grpSpPr>
          <p:sp>
            <p:nvSpPr>
              <p:cNvPr id="51" name="Shape 51"/>
              <p:cNvSpPr/>
              <p:nvPr/>
            </p:nvSpPr>
            <p:spPr>
              <a:xfrm>
                <a:off x="114300" y="66675"/>
                <a:ext cx="1906588" cy="11604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63" y="0"/>
                    </a:moveTo>
                    <a:lnTo>
                      <a:pt x="8705" y="177"/>
                    </a:lnTo>
                    <a:lnTo>
                      <a:pt x="6654" y="886"/>
                    </a:lnTo>
                    <a:lnTo>
                      <a:pt x="4730" y="1773"/>
                    </a:lnTo>
                    <a:lnTo>
                      <a:pt x="3219" y="3191"/>
                    </a:lnTo>
                    <a:lnTo>
                      <a:pt x="1816" y="4787"/>
                    </a:lnTo>
                    <a:lnTo>
                      <a:pt x="863" y="6560"/>
                    </a:lnTo>
                    <a:lnTo>
                      <a:pt x="216" y="8687"/>
                    </a:lnTo>
                    <a:lnTo>
                      <a:pt x="0" y="10815"/>
                    </a:lnTo>
                    <a:lnTo>
                      <a:pt x="108" y="11849"/>
                    </a:lnTo>
                    <a:lnTo>
                      <a:pt x="216" y="12913"/>
                    </a:lnTo>
                    <a:lnTo>
                      <a:pt x="863" y="15040"/>
                    </a:lnTo>
                    <a:lnTo>
                      <a:pt x="1816" y="16813"/>
                    </a:lnTo>
                    <a:lnTo>
                      <a:pt x="3219" y="18409"/>
                    </a:lnTo>
                    <a:lnTo>
                      <a:pt x="4730" y="19827"/>
                    </a:lnTo>
                    <a:lnTo>
                      <a:pt x="6654" y="20714"/>
                    </a:lnTo>
                    <a:lnTo>
                      <a:pt x="8705" y="21423"/>
                    </a:lnTo>
                    <a:lnTo>
                      <a:pt x="10863" y="21600"/>
                    </a:lnTo>
                    <a:lnTo>
                      <a:pt x="13003" y="21423"/>
                    </a:lnTo>
                    <a:lnTo>
                      <a:pt x="15053" y="20714"/>
                    </a:lnTo>
                    <a:lnTo>
                      <a:pt x="16870" y="19827"/>
                    </a:lnTo>
                    <a:lnTo>
                      <a:pt x="18489" y="18409"/>
                    </a:lnTo>
                    <a:lnTo>
                      <a:pt x="19784" y="16813"/>
                    </a:lnTo>
                    <a:lnTo>
                      <a:pt x="20737" y="15040"/>
                    </a:lnTo>
                    <a:lnTo>
                      <a:pt x="21384" y="12913"/>
                    </a:lnTo>
                    <a:lnTo>
                      <a:pt x="21600" y="11849"/>
                    </a:lnTo>
                    <a:lnTo>
                      <a:pt x="21600" y="9751"/>
                    </a:lnTo>
                    <a:lnTo>
                      <a:pt x="21384" y="8687"/>
                    </a:lnTo>
                    <a:lnTo>
                      <a:pt x="20737" y="6560"/>
                    </a:lnTo>
                    <a:lnTo>
                      <a:pt x="19784" y="4787"/>
                    </a:lnTo>
                    <a:lnTo>
                      <a:pt x="18489" y="3191"/>
                    </a:lnTo>
                    <a:lnTo>
                      <a:pt x="16870" y="1773"/>
                    </a:lnTo>
                    <a:lnTo>
                      <a:pt x="15053" y="886"/>
                    </a:lnTo>
                    <a:lnTo>
                      <a:pt x="13003" y="177"/>
                    </a:lnTo>
                    <a:lnTo>
                      <a:pt x="10863" y="0"/>
                    </a:lnTo>
                    <a:close/>
                    <a:moveTo>
                      <a:pt x="10863" y="20891"/>
                    </a:moveTo>
                    <a:lnTo>
                      <a:pt x="8813" y="20714"/>
                    </a:lnTo>
                    <a:lnTo>
                      <a:pt x="6870" y="20182"/>
                    </a:lnTo>
                    <a:lnTo>
                      <a:pt x="5162" y="19118"/>
                    </a:lnTo>
                    <a:lnTo>
                      <a:pt x="3651" y="18054"/>
                    </a:lnTo>
                    <a:lnTo>
                      <a:pt x="2356" y="16459"/>
                    </a:lnTo>
                    <a:lnTo>
                      <a:pt x="1493" y="14686"/>
                    </a:lnTo>
                    <a:lnTo>
                      <a:pt x="863" y="12913"/>
                    </a:lnTo>
                    <a:lnTo>
                      <a:pt x="755" y="11849"/>
                    </a:lnTo>
                    <a:lnTo>
                      <a:pt x="647" y="10815"/>
                    </a:lnTo>
                    <a:lnTo>
                      <a:pt x="755" y="9751"/>
                    </a:lnTo>
                    <a:lnTo>
                      <a:pt x="863" y="8865"/>
                    </a:lnTo>
                    <a:lnTo>
                      <a:pt x="1493" y="6914"/>
                    </a:lnTo>
                    <a:lnTo>
                      <a:pt x="2356" y="5141"/>
                    </a:lnTo>
                    <a:lnTo>
                      <a:pt x="3651" y="3723"/>
                    </a:lnTo>
                    <a:lnTo>
                      <a:pt x="5162" y="2482"/>
                    </a:lnTo>
                    <a:lnTo>
                      <a:pt x="6870" y="1596"/>
                    </a:lnTo>
                    <a:lnTo>
                      <a:pt x="8813" y="886"/>
                    </a:lnTo>
                    <a:lnTo>
                      <a:pt x="10863" y="709"/>
                    </a:lnTo>
                    <a:lnTo>
                      <a:pt x="12895" y="886"/>
                    </a:lnTo>
                    <a:lnTo>
                      <a:pt x="14838" y="1596"/>
                    </a:lnTo>
                    <a:lnTo>
                      <a:pt x="16546" y="2482"/>
                    </a:lnTo>
                    <a:lnTo>
                      <a:pt x="18057" y="3723"/>
                    </a:lnTo>
                    <a:lnTo>
                      <a:pt x="19244" y="5141"/>
                    </a:lnTo>
                    <a:lnTo>
                      <a:pt x="20215" y="6914"/>
                    </a:lnTo>
                    <a:lnTo>
                      <a:pt x="20737" y="8865"/>
                    </a:lnTo>
                    <a:lnTo>
                      <a:pt x="20953" y="10815"/>
                    </a:lnTo>
                    <a:lnTo>
                      <a:pt x="20737" y="12913"/>
                    </a:lnTo>
                    <a:lnTo>
                      <a:pt x="20215" y="14686"/>
                    </a:lnTo>
                    <a:lnTo>
                      <a:pt x="19244" y="16459"/>
                    </a:lnTo>
                    <a:lnTo>
                      <a:pt x="18057" y="18054"/>
                    </a:lnTo>
                    <a:lnTo>
                      <a:pt x="16546" y="19118"/>
                    </a:lnTo>
                    <a:lnTo>
                      <a:pt x="14838" y="20182"/>
                    </a:lnTo>
                    <a:lnTo>
                      <a:pt x="12895" y="20714"/>
                    </a:lnTo>
                    <a:lnTo>
                      <a:pt x="10863" y="20891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88E4"/>
                  </a:gs>
                  <a:gs pos="100000">
                    <a:srgbClr val="088CE5"/>
                  </a:gs>
                </a:gsLst>
                <a:lin ang="162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52" name="Shape 52"/>
              <p:cNvSpPr/>
              <p:nvPr/>
            </p:nvSpPr>
            <p:spPr>
              <a:xfrm>
                <a:off x="0" y="9525"/>
                <a:ext cx="863600" cy="11699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53" y="11782"/>
                    </a:moveTo>
                    <a:lnTo>
                      <a:pt x="1429" y="9672"/>
                    </a:lnTo>
                    <a:lnTo>
                      <a:pt x="2621" y="7737"/>
                    </a:lnTo>
                    <a:lnTo>
                      <a:pt x="4288" y="5979"/>
                    </a:lnTo>
                    <a:lnTo>
                      <a:pt x="6869" y="4396"/>
                    </a:lnTo>
                    <a:lnTo>
                      <a:pt x="9966" y="2989"/>
                    </a:lnTo>
                    <a:lnTo>
                      <a:pt x="13301" y="1758"/>
                    </a:lnTo>
                    <a:lnTo>
                      <a:pt x="17312" y="879"/>
                    </a:lnTo>
                    <a:lnTo>
                      <a:pt x="21600" y="352"/>
                    </a:lnTo>
                    <a:lnTo>
                      <a:pt x="21600" y="0"/>
                    </a:lnTo>
                    <a:lnTo>
                      <a:pt x="17074" y="528"/>
                    </a:lnTo>
                    <a:lnTo>
                      <a:pt x="13063" y="1407"/>
                    </a:lnTo>
                    <a:lnTo>
                      <a:pt x="9251" y="2638"/>
                    </a:lnTo>
                    <a:lnTo>
                      <a:pt x="6154" y="4045"/>
                    </a:lnTo>
                    <a:lnTo>
                      <a:pt x="3574" y="5803"/>
                    </a:lnTo>
                    <a:lnTo>
                      <a:pt x="1668" y="7561"/>
                    </a:lnTo>
                    <a:lnTo>
                      <a:pt x="476" y="9672"/>
                    </a:lnTo>
                    <a:lnTo>
                      <a:pt x="0" y="11782"/>
                    </a:lnTo>
                    <a:lnTo>
                      <a:pt x="238" y="13335"/>
                    </a:lnTo>
                    <a:lnTo>
                      <a:pt x="715" y="14742"/>
                    </a:lnTo>
                    <a:lnTo>
                      <a:pt x="1668" y="15973"/>
                    </a:lnTo>
                    <a:lnTo>
                      <a:pt x="3097" y="17380"/>
                    </a:lnTo>
                    <a:lnTo>
                      <a:pt x="4526" y="18611"/>
                    </a:lnTo>
                    <a:lnTo>
                      <a:pt x="6393" y="19666"/>
                    </a:lnTo>
                    <a:lnTo>
                      <a:pt x="8775" y="20721"/>
                    </a:lnTo>
                    <a:lnTo>
                      <a:pt x="11157" y="21600"/>
                    </a:lnTo>
                    <a:lnTo>
                      <a:pt x="12825" y="21600"/>
                    </a:lnTo>
                    <a:lnTo>
                      <a:pt x="10204" y="20721"/>
                    </a:lnTo>
                    <a:lnTo>
                      <a:pt x="5916" y="18611"/>
                    </a:lnTo>
                    <a:lnTo>
                      <a:pt x="4288" y="17380"/>
                    </a:lnTo>
                    <a:lnTo>
                      <a:pt x="2859" y="16149"/>
                    </a:lnTo>
                    <a:lnTo>
                      <a:pt x="1906" y="14742"/>
                    </a:lnTo>
                    <a:lnTo>
                      <a:pt x="1191" y="13335"/>
                    </a:lnTo>
                    <a:lnTo>
                      <a:pt x="953" y="1178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88E4"/>
                  </a:gs>
                  <a:gs pos="100000">
                    <a:srgbClr val="088CE5"/>
                  </a:gs>
                </a:gsLst>
                <a:lin ang="162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53" name="Shape 53"/>
              <p:cNvSpPr/>
              <p:nvPr/>
            </p:nvSpPr>
            <p:spPr>
              <a:xfrm>
                <a:off x="1054100" y="0"/>
                <a:ext cx="966788" cy="4000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26" y="1029"/>
                    </a:moveTo>
                    <a:lnTo>
                      <a:pt x="4008" y="1543"/>
                    </a:lnTo>
                    <a:lnTo>
                      <a:pt x="7200" y="2571"/>
                    </a:lnTo>
                    <a:lnTo>
                      <a:pt x="10357" y="4114"/>
                    </a:lnTo>
                    <a:lnTo>
                      <a:pt x="13336" y="6686"/>
                    </a:lnTo>
                    <a:lnTo>
                      <a:pt x="15890" y="9771"/>
                    </a:lnTo>
                    <a:lnTo>
                      <a:pt x="18231" y="13371"/>
                    </a:lnTo>
                    <a:lnTo>
                      <a:pt x="20110" y="16971"/>
                    </a:lnTo>
                    <a:lnTo>
                      <a:pt x="21600" y="21600"/>
                    </a:lnTo>
                    <a:lnTo>
                      <a:pt x="21600" y="18514"/>
                    </a:lnTo>
                    <a:lnTo>
                      <a:pt x="19898" y="14400"/>
                    </a:lnTo>
                    <a:lnTo>
                      <a:pt x="17805" y="10800"/>
                    </a:lnTo>
                    <a:lnTo>
                      <a:pt x="15464" y="7714"/>
                    </a:lnTo>
                    <a:lnTo>
                      <a:pt x="12910" y="5143"/>
                    </a:lnTo>
                    <a:lnTo>
                      <a:pt x="10144" y="3086"/>
                    </a:lnTo>
                    <a:lnTo>
                      <a:pt x="6987" y="1543"/>
                    </a:lnTo>
                    <a:lnTo>
                      <a:pt x="3795" y="514"/>
                    </a:lnTo>
                    <a:lnTo>
                      <a:pt x="426" y="0"/>
                    </a:lnTo>
                    <a:lnTo>
                      <a:pt x="0" y="0"/>
                    </a:lnTo>
                    <a:lnTo>
                      <a:pt x="0" y="1029"/>
                    </a:lnTo>
                    <a:lnTo>
                      <a:pt x="426" y="102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88E4"/>
                  </a:gs>
                  <a:gs pos="100000">
                    <a:srgbClr val="0F8FE6"/>
                  </a:gs>
                </a:gsLst>
                <a:lin ang="162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54" name="Shape 54"/>
              <p:cNvSpPr/>
              <p:nvPr/>
            </p:nvSpPr>
            <p:spPr>
              <a:xfrm>
                <a:off x="1774825" y="1027112"/>
                <a:ext cx="114300" cy="857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10800" y="12000"/>
                    </a:lnTo>
                    <a:lnTo>
                      <a:pt x="0" y="21600"/>
                    </a:lnTo>
                    <a:lnTo>
                      <a:pt x="10800" y="21600"/>
                    </a:lnTo>
                    <a:lnTo>
                      <a:pt x="16200" y="16800"/>
                    </a:lnTo>
                    <a:lnTo>
                      <a:pt x="21600" y="9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80D7"/>
                  </a:gs>
                  <a:gs pos="100000">
                    <a:srgbClr val="0088E4"/>
                  </a:gs>
                </a:gsLst>
                <a:lin ang="162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55" name="Shape 55"/>
              <p:cNvSpPr/>
              <p:nvPr/>
            </p:nvSpPr>
            <p:spPr>
              <a:xfrm>
                <a:off x="598487" y="1131887"/>
                <a:ext cx="1119188" cy="1714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161" y="18000"/>
                    </a:moveTo>
                    <a:lnTo>
                      <a:pt x="6771" y="18000"/>
                    </a:lnTo>
                    <a:lnTo>
                      <a:pt x="4381" y="15600"/>
                    </a:lnTo>
                    <a:lnTo>
                      <a:pt x="0" y="9600"/>
                    </a:lnTo>
                    <a:lnTo>
                      <a:pt x="0" y="13200"/>
                    </a:lnTo>
                    <a:lnTo>
                      <a:pt x="4381" y="19200"/>
                    </a:lnTo>
                    <a:lnTo>
                      <a:pt x="6771" y="21600"/>
                    </a:lnTo>
                    <a:lnTo>
                      <a:pt x="9161" y="21600"/>
                    </a:lnTo>
                    <a:lnTo>
                      <a:pt x="12623" y="20400"/>
                    </a:lnTo>
                    <a:lnTo>
                      <a:pt x="15932" y="16800"/>
                    </a:lnTo>
                    <a:lnTo>
                      <a:pt x="18843" y="12000"/>
                    </a:lnTo>
                    <a:lnTo>
                      <a:pt x="21600" y="4800"/>
                    </a:lnTo>
                    <a:lnTo>
                      <a:pt x="21600" y="0"/>
                    </a:lnTo>
                    <a:lnTo>
                      <a:pt x="18843" y="8400"/>
                    </a:lnTo>
                    <a:lnTo>
                      <a:pt x="15932" y="13200"/>
                    </a:lnTo>
                    <a:lnTo>
                      <a:pt x="12623" y="16800"/>
                    </a:lnTo>
                    <a:lnTo>
                      <a:pt x="9161" y="1800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80D7"/>
                  </a:gs>
                  <a:gs pos="100000">
                    <a:srgbClr val="0088E4"/>
                  </a:gs>
                </a:gsLst>
                <a:lin ang="162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56" name="Shape 56"/>
              <p:cNvSpPr/>
              <p:nvPr/>
            </p:nvSpPr>
            <p:spPr>
              <a:xfrm>
                <a:off x="1917700" y="466725"/>
                <a:ext cx="227013" cy="5413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7975" y="7221"/>
                    </a:moveTo>
                    <a:lnTo>
                      <a:pt x="17069" y="10958"/>
                    </a:lnTo>
                    <a:lnTo>
                      <a:pt x="13443" y="15139"/>
                    </a:lnTo>
                    <a:lnTo>
                      <a:pt x="7099" y="18560"/>
                    </a:lnTo>
                    <a:lnTo>
                      <a:pt x="0" y="21600"/>
                    </a:lnTo>
                    <a:lnTo>
                      <a:pt x="4380" y="21600"/>
                    </a:lnTo>
                    <a:lnTo>
                      <a:pt x="11631" y="18179"/>
                    </a:lnTo>
                    <a:lnTo>
                      <a:pt x="17069" y="14759"/>
                    </a:lnTo>
                    <a:lnTo>
                      <a:pt x="20694" y="10958"/>
                    </a:lnTo>
                    <a:lnTo>
                      <a:pt x="21600" y="7221"/>
                    </a:lnTo>
                    <a:lnTo>
                      <a:pt x="20694" y="3801"/>
                    </a:lnTo>
                    <a:lnTo>
                      <a:pt x="17975" y="0"/>
                    </a:lnTo>
                    <a:lnTo>
                      <a:pt x="13443" y="0"/>
                    </a:lnTo>
                    <a:lnTo>
                      <a:pt x="17069" y="3801"/>
                    </a:lnTo>
                    <a:lnTo>
                      <a:pt x="17975" y="7221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80D7"/>
                  </a:gs>
                  <a:gs pos="100000">
                    <a:srgbClr val="0088E4"/>
                  </a:gs>
                </a:gsLst>
                <a:lin ang="162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57" name="Shape 57"/>
              <p:cNvSpPr/>
              <p:nvPr/>
            </p:nvSpPr>
            <p:spPr>
              <a:xfrm>
                <a:off x="1481137" y="419100"/>
                <a:ext cx="131763" cy="1428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354" y="21600"/>
                    </a:moveTo>
                    <a:lnTo>
                      <a:pt x="21600" y="20160"/>
                    </a:lnTo>
                    <a:lnTo>
                      <a:pt x="18477" y="14400"/>
                    </a:lnTo>
                    <a:lnTo>
                      <a:pt x="13793" y="10080"/>
                    </a:lnTo>
                    <a:lnTo>
                      <a:pt x="1561" y="0"/>
                    </a:lnTo>
                    <a:lnTo>
                      <a:pt x="0" y="4320"/>
                    </a:lnTo>
                    <a:lnTo>
                      <a:pt x="9108" y="11520"/>
                    </a:lnTo>
                    <a:lnTo>
                      <a:pt x="15354" y="2160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80D7"/>
                  </a:gs>
                  <a:gs pos="100000">
                    <a:srgbClr val="0088E4"/>
                  </a:gs>
                </a:gsLst>
                <a:lin ang="162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58" name="Shape 58"/>
              <p:cNvSpPr/>
              <p:nvPr/>
            </p:nvSpPr>
            <p:spPr>
              <a:xfrm>
                <a:off x="503237" y="304800"/>
                <a:ext cx="1138238" cy="6842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877" y="10825"/>
                    </a:moveTo>
                    <a:lnTo>
                      <a:pt x="20696" y="12880"/>
                    </a:lnTo>
                    <a:lnTo>
                      <a:pt x="20154" y="14684"/>
                    </a:lnTo>
                    <a:lnTo>
                      <a:pt x="19069" y="16488"/>
                    </a:lnTo>
                    <a:lnTo>
                      <a:pt x="18015" y="17992"/>
                    </a:lnTo>
                    <a:lnTo>
                      <a:pt x="16388" y="19194"/>
                    </a:lnTo>
                    <a:lnTo>
                      <a:pt x="14762" y="20097"/>
                    </a:lnTo>
                    <a:lnTo>
                      <a:pt x="12773" y="20698"/>
                    </a:lnTo>
                    <a:lnTo>
                      <a:pt x="10815" y="20999"/>
                    </a:lnTo>
                    <a:lnTo>
                      <a:pt x="8827" y="20698"/>
                    </a:lnTo>
                    <a:lnTo>
                      <a:pt x="6838" y="20097"/>
                    </a:lnTo>
                    <a:lnTo>
                      <a:pt x="5212" y="19194"/>
                    </a:lnTo>
                    <a:lnTo>
                      <a:pt x="3585" y="17992"/>
                    </a:lnTo>
                    <a:lnTo>
                      <a:pt x="2531" y="16488"/>
                    </a:lnTo>
                    <a:lnTo>
                      <a:pt x="1446" y="14684"/>
                    </a:lnTo>
                    <a:lnTo>
                      <a:pt x="904" y="12880"/>
                    </a:lnTo>
                    <a:lnTo>
                      <a:pt x="723" y="10825"/>
                    </a:lnTo>
                    <a:lnTo>
                      <a:pt x="904" y="8720"/>
                    </a:lnTo>
                    <a:lnTo>
                      <a:pt x="1446" y="6916"/>
                    </a:lnTo>
                    <a:lnTo>
                      <a:pt x="2531" y="5112"/>
                    </a:lnTo>
                    <a:lnTo>
                      <a:pt x="3585" y="3608"/>
                    </a:lnTo>
                    <a:lnTo>
                      <a:pt x="5212" y="2406"/>
                    </a:lnTo>
                    <a:lnTo>
                      <a:pt x="6838" y="1503"/>
                    </a:lnTo>
                    <a:lnTo>
                      <a:pt x="8827" y="902"/>
                    </a:lnTo>
                    <a:lnTo>
                      <a:pt x="10815" y="601"/>
                    </a:lnTo>
                    <a:lnTo>
                      <a:pt x="12592" y="902"/>
                    </a:lnTo>
                    <a:lnTo>
                      <a:pt x="14400" y="1503"/>
                    </a:lnTo>
                    <a:lnTo>
                      <a:pt x="16027" y="2406"/>
                    </a:lnTo>
                    <a:lnTo>
                      <a:pt x="17473" y="3308"/>
                    </a:lnTo>
                    <a:lnTo>
                      <a:pt x="17654" y="2406"/>
                    </a:lnTo>
                    <a:lnTo>
                      <a:pt x="14400" y="601"/>
                    </a:lnTo>
                    <a:lnTo>
                      <a:pt x="12592" y="301"/>
                    </a:lnTo>
                    <a:lnTo>
                      <a:pt x="10815" y="0"/>
                    </a:lnTo>
                    <a:lnTo>
                      <a:pt x="8646" y="301"/>
                    </a:lnTo>
                    <a:lnTo>
                      <a:pt x="6658" y="902"/>
                    </a:lnTo>
                    <a:lnTo>
                      <a:pt x="4850" y="1804"/>
                    </a:lnTo>
                    <a:lnTo>
                      <a:pt x="3223" y="3308"/>
                    </a:lnTo>
                    <a:lnTo>
                      <a:pt x="1808" y="4811"/>
                    </a:lnTo>
                    <a:lnTo>
                      <a:pt x="904" y="6615"/>
                    </a:lnTo>
                    <a:lnTo>
                      <a:pt x="181" y="8720"/>
                    </a:lnTo>
                    <a:lnTo>
                      <a:pt x="0" y="10825"/>
                    </a:lnTo>
                    <a:lnTo>
                      <a:pt x="181" y="12880"/>
                    </a:lnTo>
                    <a:lnTo>
                      <a:pt x="904" y="14985"/>
                    </a:lnTo>
                    <a:lnTo>
                      <a:pt x="1808" y="16789"/>
                    </a:lnTo>
                    <a:lnTo>
                      <a:pt x="3223" y="18593"/>
                    </a:lnTo>
                    <a:lnTo>
                      <a:pt x="4850" y="19796"/>
                    </a:lnTo>
                    <a:lnTo>
                      <a:pt x="6658" y="20698"/>
                    </a:lnTo>
                    <a:lnTo>
                      <a:pt x="8646" y="21299"/>
                    </a:lnTo>
                    <a:lnTo>
                      <a:pt x="10815" y="21600"/>
                    </a:lnTo>
                    <a:lnTo>
                      <a:pt x="12954" y="21299"/>
                    </a:lnTo>
                    <a:lnTo>
                      <a:pt x="14942" y="20698"/>
                    </a:lnTo>
                    <a:lnTo>
                      <a:pt x="16931" y="19796"/>
                    </a:lnTo>
                    <a:lnTo>
                      <a:pt x="18377" y="18593"/>
                    </a:lnTo>
                    <a:lnTo>
                      <a:pt x="19792" y="16789"/>
                    </a:lnTo>
                    <a:lnTo>
                      <a:pt x="20696" y="14985"/>
                    </a:lnTo>
                    <a:lnTo>
                      <a:pt x="21419" y="12880"/>
                    </a:lnTo>
                    <a:lnTo>
                      <a:pt x="21600" y="10825"/>
                    </a:lnTo>
                    <a:lnTo>
                      <a:pt x="21600" y="10224"/>
                    </a:lnTo>
                    <a:lnTo>
                      <a:pt x="21419" y="9622"/>
                    </a:lnTo>
                    <a:lnTo>
                      <a:pt x="20696" y="9923"/>
                    </a:lnTo>
                    <a:lnTo>
                      <a:pt x="20877" y="10524"/>
                    </a:lnTo>
                    <a:lnTo>
                      <a:pt x="20877" y="10825"/>
                    </a:lnTo>
                    <a:close/>
                  </a:path>
                </a:pathLst>
              </a:custGeom>
              <a:solidFill>
                <a:srgbClr val="0088E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59" name="Shape 59"/>
              <p:cNvSpPr/>
              <p:nvPr/>
            </p:nvSpPr>
            <p:spPr>
              <a:xfrm>
                <a:off x="350837" y="238125"/>
                <a:ext cx="1443038" cy="8461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638" y="0"/>
                    </a:moveTo>
                    <a:lnTo>
                      <a:pt x="14638" y="729"/>
                    </a:lnTo>
                    <a:lnTo>
                      <a:pt x="17204" y="2432"/>
                    </a:lnTo>
                    <a:lnTo>
                      <a:pt x="18178" y="3404"/>
                    </a:lnTo>
                    <a:lnTo>
                      <a:pt x="19176" y="4620"/>
                    </a:lnTo>
                    <a:lnTo>
                      <a:pt x="19889" y="5836"/>
                    </a:lnTo>
                    <a:lnTo>
                      <a:pt x="20459" y="7295"/>
                    </a:lnTo>
                    <a:lnTo>
                      <a:pt x="20745" y="8753"/>
                    </a:lnTo>
                    <a:lnTo>
                      <a:pt x="20887" y="10456"/>
                    </a:lnTo>
                    <a:lnTo>
                      <a:pt x="20745" y="12603"/>
                    </a:lnTo>
                    <a:lnTo>
                      <a:pt x="20032" y="14549"/>
                    </a:lnTo>
                    <a:lnTo>
                      <a:pt x="19176" y="16251"/>
                    </a:lnTo>
                    <a:lnTo>
                      <a:pt x="17893" y="17953"/>
                    </a:lnTo>
                    <a:lnTo>
                      <a:pt x="16491" y="19168"/>
                    </a:lnTo>
                    <a:lnTo>
                      <a:pt x="14780" y="20141"/>
                    </a:lnTo>
                    <a:lnTo>
                      <a:pt x="12784" y="20627"/>
                    </a:lnTo>
                    <a:lnTo>
                      <a:pt x="10812" y="20871"/>
                    </a:lnTo>
                    <a:lnTo>
                      <a:pt x="8816" y="20627"/>
                    </a:lnTo>
                    <a:lnTo>
                      <a:pt x="6820" y="20141"/>
                    </a:lnTo>
                    <a:lnTo>
                      <a:pt x="5109" y="19168"/>
                    </a:lnTo>
                    <a:lnTo>
                      <a:pt x="3707" y="17953"/>
                    </a:lnTo>
                    <a:lnTo>
                      <a:pt x="2424" y="16251"/>
                    </a:lnTo>
                    <a:lnTo>
                      <a:pt x="1568" y="14549"/>
                    </a:lnTo>
                    <a:lnTo>
                      <a:pt x="855" y="12603"/>
                    </a:lnTo>
                    <a:lnTo>
                      <a:pt x="713" y="10456"/>
                    </a:lnTo>
                    <a:lnTo>
                      <a:pt x="855" y="8997"/>
                    </a:lnTo>
                    <a:lnTo>
                      <a:pt x="1141" y="7538"/>
                    </a:lnTo>
                    <a:lnTo>
                      <a:pt x="1568" y="6322"/>
                    </a:lnTo>
                    <a:lnTo>
                      <a:pt x="2139" y="5106"/>
                    </a:lnTo>
                    <a:lnTo>
                      <a:pt x="1568" y="4620"/>
                    </a:lnTo>
                    <a:lnTo>
                      <a:pt x="855" y="5836"/>
                    </a:lnTo>
                    <a:lnTo>
                      <a:pt x="428" y="7295"/>
                    </a:lnTo>
                    <a:lnTo>
                      <a:pt x="143" y="8753"/>
                    </a:lnTo>
                    <a:lnTo>
                      <a:pt x="0" y="10456"/>
                    </a:lnTo>
                    <a:lnTo>
                      <a:pt x="285" y="12603"/>
                    </a:lnTo>
                    <a:lnTo>
                      <a:pt x="855" y="14792"/>
                    </a:lnTo>
                    <a:lnTo>
                      <a:pt x="1853" y="16737"/>
                    </a:lnTo>
                    <a:lnTo>
                      <a:pt x="3137" y="18196"/>
                    </a:lnTo>
                    <a:lnTo>
                      <a:pt x="4824" y="19655"/>
                    </a:lnTo>
                    <a:lnTo>
                      <a:pt x="6535" y="20627"/>
                    </a:lnTo>
                    <a:lnTo>
                      <a:pt x="8673" y="21357"/>
                    </a:lnTo>
                    <a:lnTo>
                      <a:pt x="10812" y="21600"/>
                    </a:lnTo>
                    <a:lnTo>
                      <a:pt x="12927" y="21357"/>
                    </a:lnTo>
                    <a:lnTo>
                      <a:pt x="15065" y="20627"/>
                    </a:lnTo>
                    <a:lnTo>
                      <a:pt x="16919" y="19655"/>
                    </a:lnTo>
                    <a:lnTo>
                      <a:pt x="18463" y="18196"/>
                    </a:lnTo>
                    <a:lnTo>
                      <a:pt x="19747" y="16737"/>
                    </a:lnTo>
                    <a:lnTo>
                      <a:pt x="20745" y="14792"/>
                    </a:lnTo>
                    <a:lnTo>
                      <a:pt x="21315" y="12603"/>
                    </a:lnTo>
                    <a:lnTo>
                      <a:pt x="21600" y="10456"/>
                    </a:lnTo>
                    <a:lnTo>
                      <a:pt x="21457" y="8753"/>
                    </a:lnTo>
                    <a:lnTo>
                      <a:pt x="21030" y="7051"/>
                    </a:lnTo>
                    <a:lnTo>
                      <a:pt x="20459" y="5349"/>
                    </a:lnTo>
                    <a:lnTo>
                      <a:pt x="19604" y="4134"/>
                    </a:lnTo>
                    <a:lnTo>
                      <a:pt x="18606" y="2675"/>
                    </a:lnTo>
                    <a:lnTo>
                      <a:pt x="17465" y="1702"/>
                    </a:lnTo>
                    <a:lnTo>
                      <a:pt x="14638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88E4"/>
                  </a:gs>
                  <a:gs pos="100000">
                    <a:srgbClr val="088CE5"/>
                  </a:gs>
                </a:gsLst>
                <a:lin ang="108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60" name="Shape 60"/>
              <p:cNvSpPr/>
              <p:nvPr/>
            </p:nvSpPr>
            <p:spPr>
              <a:xfrm>
                <a:off x="692150" y="209550"/>
                <a:ext cx="579438" cy="1047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203" y="5891"/>
                    </a:moveTo>
                    <a:lnTo>
                      <a:pt x="17694" y="7855"/>
                    </a:lnTo>
                    <a:lnTo>
                      <a:pt x="21245" y="9818"/>
                    </a:lnTo>
                    <a:lnTo>
                      <a:pt x="21600" y="3927"/>
                    </a:lnTo>
                    <a:lnTo>
                      <a:pt x="18049" y="1964"/>
                    </a:lnTo>
                    <a:lnTo>
                      <a:pt x="14203" y="0"/>
                    </a:lnTo>
                    <a:lnTo>
                      <a:pt x="10297" y="1964"/>
                    </a:lnTo>
                    <a:lnTo>
                      <a:pt x="6746" y="3927"/>
                    </a:lnTo>
                    <a:lnTo>
                      <a:pt x="0" y="13745"/>
                    </a:lnTo>
                    <a:lnTo>
                      <a:pt x="0" y="21600"/>
                    </a:lnTo>
                    <a:lnTo>
                      <a:pt x="3196" y="15709"/>
                    </a:lnTo>
                    <a:lnTo>
                      <a:pt x="6746" y="9818"/>
                    </a:lnTo>
                    <a:lnTo>
                      <a:pt x="10297" y="7855"/>
                    </a:lnTo>
                    <a:lnTo>
                      <a:pt x="14203" y="5891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88E4"/>
                  </a:gs>
                  <a:gs pos="100000">
                    <a:srgbClr val="088CE5"/>
                  </a:gs>
                </a:gsLst>
                <a:lin ang="162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61" name="Shape 61"/>
              <p:cNvSpPr/>
              <p:nvPr/>
            </p:nvSpPr>
            <p:spPr>
              <a:xfrm>
                <a:off x="531812" y="314325"/>
                <a:ext cx="104776" cy="762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8100"/>
                    </a:moveTo>
                    <a:lnTo>
                      <a:pt x="15709" y="0"/>
                    </a:lnTo>
                    <a:lnTo>
                      <a:pt x="7855" y="5400"/>
                    </a:lnTo>
                    <a:lnTo>
                      <a:pt x="0" y="13500"/>
                    </a:lnTo>
                    <a:lnTo>
                      <a:pt x="3927" y="21600"/>
                    </a:lnTo>
                    <a:lnTo>
                      <a:pt x="13745" y="13500"/>
                    </a:lnTo>
                    <a:lnTo>
                      <a:pt x="21600" y="810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88E4"/>
                  </a:gs>
                  <a:gs pos="100000">
                    <a:srgbClr val="088CE5"/>
                  </a:gs>
                </a:gsLst>
                <a:lin ang="162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62" name="Shape 62"/>
              <p:cNvSpPr/>
              <p:nvPr/>
            </p:nvSpPr>
            <p:spPr>
              <a:xfrm>
                <a:off x="663575" y="393700"/>
                <a:ext cx="822325" cy="506413"/>
              </a:xfrm>
              <a:prstGeom prst="ellipse">
                <a:avLst/>
              </a:prstGeom>
              <a:gradFill flip="none" rotWithShape="1">
                <a:gsLst>
                  <a:gs pos="0">
                    <a:srgbClr val="0088E4"/>
                  </a:gs>
                  <a:gs pos="100000">
                    <a:srgbClr val="0080D7"/>
                  </a:gs>
                </a:gsLst>
                <a:lin ang="108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63" name="Shape 63"/>
              <p:cNvSpPr/>
              <p:nvPr/>
            </p:nvSpPr>
            <p:spPr>
              <a:xfrm>
                <a:off x="714375" y="428625"/>
                <a:ext cx="708025" cy="430213"/>
              </a:xfrm>
              <a:prstGeom prst="ellipse">
                <a:avLst/>
              </a:prstGeom>
              <a:gradFill flip="none" rotWithShape="1">
                <a:gsLst>
                  <a:gs pos="0">
                    <a:srgbClr val="0088E4"/>
                  </a:gs>
                  <a:gs pos="100000">
                    <a:srgbClr val="088CE5"/>
                  </a:gs>
                </a:gsLst>
                <a:lin ang="162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64" name="Shape 64"/>
              <p:cNvSpPr/>
              <p:nvPr/>
            </p:nvSpPr>
            <p:spPr>
              <a:xfrm>
                <a:off x="765175" y="460375"/>
                <a:ext cx="612775" cy="369888"/>
              </a:xfrm>
              <a:prstGeom prst="ellipse">
                <a:avLst/>
              </a:prstGeom>
              <a:gradFill flip="none" rotWithShape="1">
                <a:gsLst>
                  <a:gs pos="0">
                    <a:srgbClr val="0080D7"/>
                  </a:gs>
                  <a:gs pos="100000">
                    <a:srgbClr val="0088E4"/>
                  </a:gs>
                </a:gsLst>
                <a:lin ang="162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65" name="Shape 65"/>
              <p:cNvSpPr/>
              <p:nvPr/>
            </p:nvSpPr>
            <p:spPr>
              <a:xfrm>
                <a:off x="835025" y="504825"/>
                <a:ext cx="473075" cy="280988"/>
              </a:xfrm>
              <a:prstGeom prst="ellipse">
                <a:avLst/>
              </a:prstGeom>
              <a:gradFill flip="none" rotWithShape="1">
                <a:gsLst>
                  <a:gs pos="0">
                    <a:srgbClr val="0088E4"/>
                  </a:gs>
                  <a:gs pos="100000">
                    <a:srgbClr val="0080D7"/>
                  </a:gs>
                </a:gsLst>
                <a:lin ang="162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66" name="Shape 66"/>
              <p:cNvSpPr/>
              <p:nvPr/>
            </p:nvSpPr>
            <p:spPr>
              <a:xfrm>
                <a:off x="892175" y="536575"/>
                <a:ext cx="352425" cy="220663"/>
              </a:xfrm>
              <a:prstGeom prst="ellipse">
                <a:avLst/>
              </a:prstGeom>
              <a:gradFill flip="none" rotWithShape="1">
                <a:gsLst>
                  <a:gs pos="0">
                    <a:srgbClr val="0080D7"/>
                  </a:gs>
                  <a:gs pos="100000">
                    <a:srgbClr val="0088E4"/>
                  </a:gs>
                </a:gsLst>
                <a:lin ang="162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67" name="Shape 67"/>
              <p:cNvSpPr/>
              <p:nvPr/>
            </p:nvSpPr>
            <p:spPr>
              <a:xfrm>
                <a:off x="968375" y="584200"/>
                <a:ext cx="200025" cy="128588"/>
              </a:xfrm>
              <a:prstGeom prst="ellipse">
                <a:avLst/>
              </a:prstGeom>
              <a:gradFill flip="none" rotWithShape="1">
                <a:gsLst>
                  <a:gs pos="0">
                    <a:srgbClr val="0088E4"/>
                  </a:gs>
                  <a:gs pos="100000">
                    <a:srgbClr val="0084DD"/>
                  </a:gs>
                </a:gsLst>
                <a:lin ang="162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</p:grpSp>
        <p:grpSp>
          <p:nvGrpSpPr>
            <p:cNvPr id="81" name="Group 81"/>
            <p:cNvGrpSpPr/>
            <p:nvPr/>
          </p:nvGrpSpPr>
          <p:grpSpPr>
            <a:xfrm>
              <a:off x="8378825" y="533400"/>
              <a:ext cx="674688" cy="409575"/>
              <a:chOff x="0" y="0"/>
              <a:chExt cx="674687" cy="409575"/>
            </a:xfrm>
          </p:grpSpPr>
          <p:sp>
            <p:nvSpPr>
              <p:cNvPr id="69" name="Shape 69"/>
              <p:cNvSpPr/>
              <p:nvPr/>
            </p:nvSpPr>
            <p:spPr>
              <a:xfrm>
                <a:off x="0" y="257175"/>
                <a:ext cx="608013" cy="1524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818" y="21600"/>
                    </a:moveTo>
                    <a:lnTo>
                      <a:pt x="8086" y="20250"/>
                    </a:lnTo>
                    <a:lnTo>
                      <a:pt x="4693" y="14850"/>
                    </a:lnTo>
                    <a:lnTo>
                      <a:pt x="1979" y="8100"/>
                    </a:lnTo>
                    <a:lnTo>
                      <a:pt x="339" y="0"/>
                    </a:lnTo>
                    <a:lnTo>
                      <a:pt x="0" y="1350"/>
                    </a:lnTo>
                    <a:lnTo>
                      <a:pt x="1640" y="9450"/>
                    </a:lnTo>
                    <a:lnTo>
                      <a:pt x="4354" y="16200"/>
                    </a:lnTo>
                    <a:lnTo>
                      <a:pt x="7747" y="20250"/>
                    </a:lnTo>
                    <a:lnTo>
                      <a:pt x="11818" y="21600"/>
                    </a:lnTo>
                    <a:lnTo>
                      <a:pt x="14871" y="20250"/>
                    </a:lnTo>
                    <a:lnTo>
                      <a:pt x="17585" y="18900"/>
                    </a:lnTo>
                    <a:lnTo>
                      <a:pt x="19904" y="14850"/>
                    </a:lnTo>
                    <a:lnTo>
                      <a:pt x="21600" y="9450"/>
                    </a:lnTo>
                    <a:lnTo>
                      <a:pt x="21261" y="9450"/>
                    </a:lnTo>
                    <a:lnTo>
                      <a:pt x="19564" y="14850"/>
                    </a:lnTo>
                    <a:lnTo>
                      <a:pt x="17246" y="17550"/>
                    </a:lnTo>
                    <a:lnTo>
                      <a:pt x="14871" y="20250"/>
                    </a:lnTo>
                    <a:lnTo>
                      <a:pt x="11818" y="2160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68AE"/>
                  </a:gs>
                  <a:gs pos="100000">
                    <a:srgbClr val="0088E4"/>
                  </a:gs>
                </a:gsLst>
                <a:lin ang="162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70" name="Shape 70"/>
              <p:cNvSpPr/>
              <p:nvPr/>
            </p:nvSpPr>
            <p:spPr>
              <a:xfrm>
                <a:off x="55562" y="0"/>
                <a:ext cx="409576" cy="857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567" y="0"/>
                    </a:moveTo>
                    <a:lnTo>
                      <a:pt x="21600" y="4800"/>
                    </a:lnTo>
                    <a:lnTo>
                      <a:pt x="21098" y="2400"/>
                    </a:lnTo>
                    <a:lnTo>
                      <a:pt x="18084" y="0"/>
                    </a:lnTo>
                    <a:lnTo>
                      <a:pt x="14567" y="0"/>
                    </a:lnTo>
                    <a:lnTo>
                      <a:pt x="10047" y="2400"/>
                    </a:lnTo>
                    <a:lnTo>
                      <a:pt x="6530" y="4800"/>
                    </a:lnTo>
                    <a:lnTo>
                      <a:pt x="3014" y="12000"/>
                    </a:lnTo>
                    <a:lnTo>
                      <a:pt x="0" y="19200"/>
                    </a:lnTo>
                    <a:lnTo>
                      <a:pt x="502" y="21600"/>
                    </a:lnTo>
                    <a:lnTo>
                      <a:pt x="3014" y="14400"/>
                    </a:lnTo>
                    <a:lnTo>
                      <a:pt x="6530" y="7200"/>
                    </a:lnTo>
                    <a:lnTo>
                      <a:pt x="10047" y="2400"/>
                    </a:lnTo>
                    <a:lnTo>
                      <a:pt x="14567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68AE"/>
                  </a:gs>
                  <a:gs pos="100000">
                    <a:srgbClr val="0088E4"/>
                  </a:gs>
                </a:gsLst>
                <a:lin ang="162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71" name="Shape 71"/>
              <p:cNvSpPr/>
              <p:nvPr/>
            </p:nvSpPr>
            <p:spPr>
              <a:xfrm>
                <a:off x="579437" y="66675"/>
                <a:ext cx="95251" cy="2476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0" y="12462"/>
                    </a:moveTo>
                    <a:lnTo>
                      <a:pt x="17280" y="17446"/>
                    </a:lnTo>
                    <a:lnTo>
                      <a:pt x="8640" y="21600"/>
                    </a:lnTo>
                    <a:lnTo>
                      <a:pt x="10800" y="21600"/>
                    </a:lnTo>
                    <a:lnTo>
                      <a:pt x="19440" y="17446"/>
                    </a:lnTo>
                    <a:lnTo>
                      <a:pt x="21600" y="12462"/>
                    </a:lnTo>
                    <a:lnTo>
                      <a:pt x="17280" y="5815"/>
                    </a:lnTo>
                    <a:lnTo>
                      <a:pt x="10800" y="2492"/>
                    </a:lnTo>
                    <a:lnTo>
                      <a:pt x="2160" y="0"/>
                    </a:lnTo>
                    <a:lnTo>
                      <a:pt x="0" y="831"/>
                    </a:lnTo>
                    <a:lnTo>
                      <a:pt x="8640" y="3323"/>
                    </a:lnTo>
                    <a:lnTo>
                      <a:pt x="15120" y="5815"/>
                    </a:lnTo>
                    <a:lnTo>
                      <a:pt x="19440" y="1246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68AE"/>
                  </a:gs>
                  <a:gs pos="100000">
                    <a:srgbClr val="0088E4"/>
                  </a:gs>
                </a:gsLst>
                <a:lin ang="162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72" name="Shape 72"/>
              <p:cNvSpPr/>
              <p:nvPr/>
            </p:nvSpPr>
            <p:spPr>
              <a:xfrm>
                <a:off x="150812" y="352425"/>
                <a:ext cx="304801" cy="28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2825" y="14400"/>
                    </a:moveTo>
                    <a:lnTo>
                      <a:pt x="3375" y="0"/>
                    </a:lnTo>
                    <a:lnTo>
                      <a:pt x="0" y="0"/>
                    </a:lnTo>
                    <a:lnTo>
                      <a:pt x="6075" y="14400"/>
                    </a:lnTo>
                    <a:lnTo>
                      <a:pt x="12825" y="21600"/>
                    </a:lnTo>
                    <a:lnTo>
                      <a:pt x="17550" y="21600"/>
                    </a:lnTo>
                    <a:lnTo>
                      <a:pt x="21600" y="14400"/>
                    </a:lnTo>
                    <a:lnTo>
                      <a:pt x="20925" y="0"/>
                    </a:lnTo>
                    <a:lnTo>
                      <a:pt x="12825" y="1440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68AE"/>
                  </a:gs>
                  <a:gs pos="100000">
                    <a:srgbClr val="0088E4"/>
                  </a:gs>
                </a:gsLst>
                <a:lin ang="162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73" name="Shape 73"/>
              <p:cNvSpPr/>
              <p:nvPr/>
            </p:nvSpPr>
            <p:spPr>
              <a:xfrm>
                <a:off x="38100" y="28575"/>
                <a:ext cx="255588" cy="2952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76" y="13239"/>
                    </a:moveTo>
                    <a:lnTo>
                      <a:pt x="3086" y="9058"/>
                    </a:lnTo>
                    <a:lnTo>
                      <a:pt x="7111" y="4877"/>
                    </a:lnTo>
                    <a:lnTo>
                      <a:pt x="13550" y="2090"/>
                    </a:lnTo>
                    <a:lnTo>
                      <a:pt x="20795" y="697"/>
                    </a:lnTo>
                    <a:lnTo>
                      <a:pt x="21600" y="0"/>
                    </a:lnTo>
                    <a:lnTo>
                      <a:pt x="12745" y="1394"/>
                    </a:lnTo>
                    <a:lnTo>
                      <a:pt x="6306" y="4181"/>
                    </a:lnTo>
                    <a:lnTo>
                      <a:pt x="1476" y="8361"/>
                    </a:lnTo>
                    <a:lnTo>
                      <a:pt x="671" y="10452"/>
                    </a:lnTo>
                    <a:lnTo>
                      <a:pt x="0" y="13239"/>
                    </a:lnTo>
                    <a:lnTo>
                      <a:pt x="1476" y="17419"/>
                    </a:lnTo>
                    <a:lnTo>
                      <a:pt x="3086" y="19510"/>
                    </a:lnTo>
                    <a:lnTo>
                      <a:pt x="5501" y="21600"/>
                    </a:lnTo>
                    <a:lnTo>
                      <a:pt x="8720" y="21600"/>
                    </a:lnTo>
                    <a:lnTo>
                      <a:pt x="5501" y="19510"/>
                    </a:lnTo>
                    <a:lnTo>
                      <a:pt x="3086" y="17419"/>
                    </a:lnTo>
                    <a:lnTo>
                      <a:pt x="1476" y="1323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88E4"/>
                  </a:gs>
                  <a:gs pos="100000">
                    <a:srgbClr val="0068AE"/>
                  </a:gs>
                </a:gsLst>
                <a:lin ang="162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74" name="Shape 74"/>
              <p:cNvSpPr/>
              <p:nvPr/>
            </p:nvSpPr>
            <p:spPr>
              <a:xfrm>
                <a:off x="331787" y="28575"/>
                <a:ext cx="295276" cy="3333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617"/>
                    </a:moveTo>
                    <a:lnTo>
                      <a:pt x="7706" y="1234"/>
                    </a:lnTo>
                    <a:lnTo>
                      <a:pt x="13894" y="3703"/>
                    </a:lnTo>
                    <a:lnTo>
                      <a:pt x="18097" y="7406"/>
                    </a:lnTo>
                    <a:lnTo>
                      <a:pt x="18798" y="9257"/>
                    </a:lnTo>
                    <a:lnTo>
                      <a:pt x="19498" y="11726"/>
                    </a:lnTo>
                    <a:lnTo>
                      <a:pt x="18798" y="14194"/>
                    </a:lnTo>
                    <a:lnTo>
                      <a:pt x="17397" y="16663"/>
                    </a:lnTo>
                    <a:lnTo>
                      <a:pt x="13894" y="18514"/>
                    </a:lnTo>
                    <a:lnTo>
                      <a:pt x="10508" y="20366"/>
                    </a:lnTo>
                    <a:lnTo>
                      <a:pt x="11209" y="21600"/>
                    </a:lnTo>
                    <a:lnTo>
                      <a:pt x="15295" y="19749"/>
                    </a:lnTo>
                    <a:lnTo>
                      <a:pt x="18798" y="17280"/>
                    </a:lnTo>
                    <a:lnTo>
                      <a:pt x="20899" y="14811"/>
                    </a:lnTo>
                    <a:lnTo>
                      <a:pt x="21600" y="11726"/>
                    </a:lnTo>
                    <a:lnTo>
                      <a:pt x="20199" y="6789"/>
                    </a:lnTo>
                    <a:lnTo>
                      <a:pt x="18097" y="4937"/>
                    </a:lnTo>
                    <a:lnTo>
                      <a:pt x="15295" y="3086"/>
                    </a:lnTo>
                    <a:lnTo>
                      <a:pt x="8406" y="617"/>
                    </a:lnTo>
                    <a:lnTo>
                      <a:pt x="0" y="0"/>
                    </a:lnTo>
                    <a:lnTo>
                      <a:pt x="0" y="61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88E4"/>
                  </a:gs>
                  <a:gs pos="100000">
                    <a:srgbClr val="0068AE"/>
                  </a:gs>
                </a:gsLst>
                <a:lin ang="162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75" name="Shape 75"/>
              <p:cNvSpPr/>
              <p:nvPr/>
            </p:nvSpPr>
            <p:spPr>
              <a:xfrm>
                <a:off x="103187" y="53975"/>
                <a:ext cx="474663" cy="2952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36" y="0"/>
                    </a:moveTo>
                    <a:lnTo>
                      <a:pt x="6502" y="697"/>
                    </a:lnTo>
                    <a:lnTo>
                      <a:pt x="3034" y="3484"/>
                    </a:lnTo>
                    <a:lnTo>
                      <a:pt x="867" y="6271"/>
                    </a:lnTo>
                    <a:lnTo>
                      <a:pt x="0" y="10452"/>
                    </a:lnTo>
                    <a:lnTo>
                      <a:pt x="867" y="14632"/>
                    </a:lnTo>
                    <a:lnTo>
                      <a:pt x="3034" y="18116"/>
                    </a:lnTo>
                    <a:lnTo>
                      <a:pt x="6502" y="20903"/>
                    </a:lnTo>
                    <a:lnTo>
                      <a:pt x="10836" y="21600"/>
                    </a:lnTo>
                    <a:lnTo>
                      <a:pt x="15098" y="20903"/>
                    </a:lnTo>
                    <a:lnTo>
                      <a:pt x="18566" y="18116"/>
                    </a:lnTo>
                    <a:lnTo>
                      <a:pt x="20733" y="14632"/>
                    </a:lnTo>
                    <a:lnTo>
                      <a:pt x="21600" y="12542"/>
                    </a:lnTo>
                    <a:lnTo>
                      <a:pt x="21600" y="8361"/>
                    </a:lnTo>
                    <a:lnTo>
                      <a:pt x="20733" y="6271"/>
                    </a:lnTo>
                    <a:lnTo>
                      <a:pt x="18566" y="3484"/>
                    </a:lnTo>
                    <a:lnTo>
                      <a:pt x="15098" y="697"/>
                    </a:lnTo>
                    <a:lnTo>
                      <a:pt x="10836" y="0"/>
                    </a:lnTo>
                    <a:close/>
                    <a:moveTo>
                      <a:pt x="10836" y="20903"/>
                    </a:moveTo>
                    <a:lnTo>
                      <a:pt x="6935" y="20206"/>
                    </a:lnTo>
                    <a:lnTo>
                      <a:pt x="3468" y="18116"/>
                    </a:lnTo>
                    <a:lnTo>
                      <a:pt x="1300" y="14632"/>
                    </a:lnTo>
                    <a:lnTo>
                      <a:pt x="433" y="10452"/>
                    </a:lnTo>
                    <a:lnTo>
                      <a:pt x="1300" y="6271"/>
                    </a:lnTo>
                    <a:lnTo>
                      <a:pt x="3468" y="3484"/>
                    </a:lnTo>
                    <a:lnTo>
                      <a:pt x="6935" y="1394"/>
                    </a:lnTo>
                    <a:lnTo>
                      <a:pt x="10836" y="697"/>
                    </a:lnTo>
                    <a:lnTo>
                      <a:pt x="14665" y="1394"/>
                    </a:lnTo>
                    <a:lnTo>
                      <a:pt x="18132" y="3484"/>
                    </a:lnTo>
                    <a:lnTo>
                      <a:pt x="20300" y="6271"/>
                    </a:lnTo>
                    <a:lnTo>
                      <a:pt x="21167" y="8361"/>
                    </a:lnTo>
                    <a:lnTo>
                      <a:pt x="21167" y="12542"/>
                    </a:lnTo>
                    <a:lnTo>
                      <a:pt x="20300" y="14632"/>
                    </a:lnTo>
                    <a:lnTo>
                      <a:pt x="18132" y="18116"/>
                    </a:lnTo>
                    <a:lnTo>
                      <a:pt x="14665" y="20206"/>
                    </a:lnTo>
                    <a:lnTo>
                      <a:pt x="10836" y="2090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68AE"/>
                  </a:gs>
                  <a:gs pos="100000">
                    <a:srgbClr val="0088E4"/>
                  </a:gs>
                </a:gsLst>
                <a:lin ang="162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grpSp>
            <p:nvGrpSpPr>
              <p:cNvPr id="80" name="Group 80"/>
              <p:cNvGrpSpPr/>
              <p:nvPr/>
            </p:nvGrpSpPr>
            <p:grpSpPr>
              <a:xfrm>
                <a:off x="160337" y="96837"/>
                <a:ext cx="360363" cy="209551"/>
                <a:chOff x="0" y="0"/>
                <a:chExt cx="360362" cy="209550"/>
              </a:xfrm>
            </p:grpSpPr>
            <p:sp>
              <p:nvSpPr>
                <p:cNvPr id="76" name="Shape 76"/>
                <p:cNvSpPr/>
                <p:nvPr/>
              </p:nvSpPr>
              <p:spPr>
                <a:xfrm>
                  <a:off x="0" y="0"/>
                  <a:ext cx="360363" cy="20955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88E4"/>
                    </a:gs>
                    <a:gs pos="100000">
                      <a:srgbClr val="0068AE"/>
                    </a:gs>
                  </a:gsLst>
                  <a:lin ang="16200000" scaled="0"/>
                </a:gra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solidFill>
                        <a:srgbClr val="FFFFFF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/>
                </a:p>
              </p:txBody>
            </p:sp>
            <p:sp>
              <p:nvSpPr>
                <p:cNvPr id="77" name="Shape 77"/>
                <p:cNvSpPr/>
                <p:nvPr/>
              </p:nvSpPr>
              <p:spPr>
                <a:xfrm>
                  <a:off x="34925" y="22225"/>
                  <a:ext cx="288925" cy="16192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68AE"/>
                    </a:gs>
                    <a:gs pos="100000">
                      <a:srgbClr val="0088E4"/>
                    </a:gs>
                  </a:gsLst>
                  <a:lin ang="16200000" scaled="0"/>
                </a:gra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solidFill>
                        <a:srgbClr val="FFFFFF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/>
                </a:p>
              </p:txBody>
            </p:sp>
            <p:sp>
              <p:nvSpPr>
                <p:cNvPr id="78" name="Shape 78"/>
                <p:cNvSpPr/>
                <p:nvPr/>
              </p:nvSpPr>
              <p:spPr>
                <a:xfrm>
                  <a:off x="79375" y="38100"/>
                  <a:ext cx="198438" cy="13017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88E4"/>
                    </a:gs>
                    <a:gs pos="100000">
                      <a:srgbClr val="0068AE"/>
                    </a:gs>
                  </a:gsLst>
                  <a:lin ang="16200000" scaled="0"/>
                </a:gra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solidFill>
                        <a:srgbClr val="FFFFFF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/>
                </a:p>
              </p:txBody>
            </p:sp>
            <p:sp>
              <p:nvSpPr>
                <p:cNvPr id="79" name="Shape 79"/>
                <p:cNvSpPr/>
                <p:nvPr/>
              </p:nvSpPr>
              <p:spPr>
                <a:xfrm>
                  <a:off x="122237" y="63500"/>
                  <a:ext cx="115888" cy="74613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68AE"/>
                    </a:gs>
                    <a:gs pos="100000">
                      <a:srgbClr val="0088E4"/>
                    </a:gs>
                  </a:gsLst>
                  <a:lin ang="16200000" scaled="0"/>
                </a:gra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solidFill>
                        <a:srgbClr val="FFFFFF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/>
                </a:p>
              </p:txBody>
            </p:sp>
          </p:grpSp>
        </p:grpSp>
      </p:grpSp>
      <p:sp>
        <p:nvSpPr>
          <p:cNvPr id="83" name="Shape 83"/>
          <p:cNvSpPr>
            <a:spLocks noGrp="1"/>
          </p:cNvSpPr>
          <p:nvPr>
            <p:ph type="sldNum" sz="quarter" idx="2"/>
          </p:nvPr>
        </p:nvSpPr>
        <p:spPr>
          <a:xfrm>
            <a:off x="8384892" y="6432651"/>
            <a:ext cx="301909" cy="288825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rgbClr val="FFFFFF"/>
                </a:solidFill>
                <a:effectLst>
                  <a:outerShdw blurRad="12700" dist="25400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bg>
      <p:bgPr>
        <a:blipFill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>
            <a:spLocks noGrp="1"/>
          </p:cNvSpPr>
          <p:nvPr>
            <p:ph type="sldNum" sz="quarter" idx="2"/>
          </p:nvPr>
        </p:nvSpPr>
        <p:spPr>
          <a:xfrm>
            <a:off x="8384892" y="6245225"/>
            <a:ext cx="301909" cy="288824"/>
          </a:xfrm>
          <a:prstGeom prst="rect">
            <a:avLst/>
          </a:prstGeom>
        </p:spPr>
        <p:txBody>
          <a:bodyPr/>
          <a:lstStyle>
            <a:lvl1pPr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bg>
      <p:bgPr>
        <a:solidFill>
          <a:srgbClr val="0068A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0" name="Group 160"/>
          <p:cNvGrpSpPr/>
          <p:nvPr/>
        </p:nvGrpSpPr>
        <p:grpSpPr>
          <a:xfrm>
            <a:off x="3175" y="4267200"/>
            <a:ext cx="9140825" cy="2590800"/>
            <a:chOff x="0" y="0"/>
            <a:chExt cx="9140825" cy="2590800"/>
          </a:xfrm>
        </p:grpSpPr>
        <p:sp>
          <p:nvSpPr>
            <p:cNvPr id="97" name="Shape 97"/>
            <p:cNvSpPr/>
            <p:nvPr/>
          </p:nvSpPr>
          <p:spPr>
            <a:xfrm>
              <a:off x="0" y="0"/>
              <a:ext cx="9140825" cy="2590800"/>
            </a:xfrm>
            <a:prstGeom prst="rect">
              <a:avLst/>
            </a:prstGeom>
            <a:gradFill flip="none" rotWithShape="1">
              <a:gsLst>
                <a:gs pos="0">
                  <a:srgbClr val="0088E4"/>
                </a:gs>
                <a:gs pos="100000">
                  <a:srgbClr val="0068AE"/>
                </a:gs>
              </a:gsLst>
              <a:lin ang="162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grpSp>
          <p:nvGrpSpPr>
            <p:cNvPr id="109" name="Group 109"/>
            <p:cNvGrpSpPr/>
            <p:nvPr/>
          </p:nvGrpSpPr>
          <p:grpSpPr>
            <a:xfrm>
              <a:off x="5597525" y="1630362"/>
              <a:ext cx="1257300" cy="827088"/>
              <a:chOff x="0" y="0"/>
              <a:chExt cx="1257300" cy="827087"/>
            </a:xfrm>
          </p:grpSpPr>
          <p:sp>
            <p:nvSpPr>
              <p:cNvPr id="98" name="Shape 98"/>
              <p:cNvSpPr/>
              <p:nvPr/>
            </p:nvSpPr>
            <p:spPr>
              <a:xfrm>
                <a:off x="252412" y="150812"/>
                <a:ext cx="844551" cy="519113"/>
              </a:xfrm>
              <a:prstGeom prst="ellipse">
                <a:avLst/>
              </a:prstGeom>
              <a:gradFill flip="none" rotWithShape="1">
                <a:gsLst>
                  <a:gs pos="0">
                    <a:srgbClr val="0088E4"/>
                  </a:gs>
                  <a:gs pos="100000">
                    <a:srgbClr val="007CCF"/>
                  </a:gs>
                </a:gsLst>
                <a:path path="circle">
                  <a:fillToRect l="37721" t="-19636" r="62278" b="119636"/>
                </a:path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99" name="Shape 99"/>
              <p:cNvSpPr/>
              <p:nvPr/>
            </p:nvSpPr>
            <p:spPr>
              <a:xfrm>
                <a:off x="315912" y="198437"/>
                <a:ext cx="717551" cy="436563"/>
              </a:xfrm>
              <a:prstGeom prst="ellipse">
                <a:avLst/>
              </a:prstGeom>
              <a:gradFill flip="none" rotWithShape="1">
                <a:gsLst>
                  <a:gs pos="0">
                    <a:srgbClr val="0088E4"/>
                  </a:gs>
                  <a:gs pos="100000">
                    <a:srgbClr val="007CCF"/>
                  </a:gs>
                </a:gsLst>
                <a:lin ang="162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100" name="Shape 100"/>
              <p:cNvSpPr/>
              <p:nvPr/>
            </p:nvSpPr>
            <p:spPr>
              <a:xfrm>
                <a:off x="404812" y="249237"/>
                <a:ext cx="546101" cy="328613"/>
              </a:xfrm>
              <a:prstGeom prst="ellipse">
                <a:avLst/>
              </a:prstGeom>
              <a:gradFill flip="none" rotWithShape="1">
                <a:gsLst>
                  <a:gs pos="0">
                    <a:srgbClr val="0080D7"/>
                  </a:gs>
                  <a:gs pos="100000">
                    <a:srgbClr val="0088E4"/>
                  </a:gs>
                </a:gsLst>
                <a:lin ang="162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101" name="Shape 101"/>
              <p:cNvSpPr/>
              <p:nvPr/>
            </p:nvSpPr>
            <p:spPr>
              <a:xfrm>
                <a:off x="468312" y="287337"/>
                <a:ext cx="415926" cy="252413"/>
              </a:xfrm>
              <a:prstGeom prst="ellipse">
                <a:avLst/>
              </a:prstGeom>
              <a:gradFill flip="none" rotWithShape="1">
                <a:gsLst>
                  <a:gs pos="0">
                    <a:srgbClr val="0088E4"/>
                  </a:gs>
                  <a:gs pos="100000">
                    <a:srgbClr val="0084DD"/>
                  </a:gs>
                </a:gsLst>
                <a:lin ang="162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102" name="Shape 102"/>
              <p:cNvSpPr/>
              <p:nvPr/>
            </p:nvSpPr>
            <p:spPr>
              <a:xfrm>
                <a:off x="522287" y="328612"/>
                <a:ext cx="304801" cy="169863"/>
              </a:xfrm>
              <a:prstGeom prst="ellipse">
                <a:avLst/>
              </a:prstGeom>
              <a:gradFill flip="none" rotWithShape="1">
                <a:gsLst>
                  <a:gs pos="0">
                    <a:srgbClr val="0080D7"/>
                  </a:gs>
                  <a:gs pos="100000">
                    <a:srgbClr val="0088E4"/>
                  </a:gs>
                </a:gsLst>
                <a:lin ang="162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103" name="Shape 103"/>
              <p:cNvSpPr/>
              <p:nvPr/>
            </p:nvSpPr>
            <p:spPr>
              <a:xfrm>
                <a:off x="76200" y="0"/>
                <a:ext cx="608013" cy="2555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261" y="1610"/>
                    </a:moveTo>
                    <a:lnTo>
                      <a:pt x="14532" y="3220"/>
                    </a:lnTo>
                    <a:lnTo>
                      <a:pt x="8425" y="7245"/>
                    </a:lnTo>
                    <a:lnTo>
                      <a:pt x="5711" y="10330"/>
                    </a:lnTo>
                    <a:lnTo>
                      <a:pt x="3336" y="13550"/>
                    </a:lnTo>
                    <a:lnTo>
                      <a:pt x="1357" y="17575"/>
                    </a:lnTo>
                    <a:lnTo>
                      <a:pt x="0" y="21600"/>
                    </a:lnTo>
                    <a:lnTo>
                      <a:pt x="0" y="18380"/>
                    </a:lnTo>
                    <a:lnTo>
                      <a:pt x="1640" y="14355"/>
                    </a:lnTo>
                    <a:lnTo>
                      <a:pt x="3675" y="11135"/>
                    </a:lnTo>
                    <a:lnTo>
                      <a:pt x="8764" y="4830"/>
                    </a:lnTo>
                    <a:lnTo>
                      <a:pt x="14532" y="1610"/>
                    </a:lnTo>
                    <a:lnTo>
                      <a:pt x="21261" y="0"/>
                    </a:lnTo>
                    <a:lnTo>
                      <a:pt x="21600" y="0"/>
                    </a:lnTo>
                    <a:lnTo>
                      <a:pt x="21600" y="1610"/>
                    </a:lnTo>
                    <a:lnTo>
                      <a:pt x="21261" y="161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88E4"/>
                  </a:gs>
                  <a:gs pos="100000">
                    <a:srgbClr val="0080D7"/>
                  </a:gs>
                </a:gsLst>
                <a:lin ang="162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104" name="Shape 104"/>
              <p:cNvSpPr/>
              <p:nvPr/>
            </p:nvSpPr>
            <p:spPr>
              <a:xfrm>
                <a:off x="266700" y="722312"/>
                <a:ext cx="704850" cy="1047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2531" y="17673"/>
                    </a:moveTo>
                    <a:lnTo>
                      <a:pt x="17212" y="15709"/>
                    </a:lnTo>
                    <a:lnTo>
                      <a:pt x="21600" y="7855"/>
                    </a:lnTo>
                    <a:lnTo>
                      <a:pt x="21600" y="11782"/>
                    </a:lnTo>
                    <a:lnTo>
                      <a:pt x="17212" y="19636"/>
                    </a:lnTo>
                    <a:lnTo>
                      <a:pt x="12531" y="21600"/>
                    </a:lnTo>
                    <a:lnTo>
                      <a:pt x="9069" y="19636"/>
                    </a:lnTo>
                    <a:lnTo>
                      <a:pt x="5851" y="15709"/>
                    </a:lnTo>
                    <a:lnTo>
                      <a:pt x="2926" y="11782"/>
                    </a:lnTo>
                    <a:lnTo>
                      <a:pt x="0" y="3927"/>
                    </a:lnTo>
                    <a:lnTo>
                      <a:pt x="0" y="0"/>
                    </a:lnTo>
                    <a:lnTo>
                      <a:pt x="2633" y="7855"/>
                    </a:lnTo>
                    <a:lnTo>
                      <a:pt x="9069" y="15709"/>
                    </a:lnTo>
                    <a:lnTo>
                      <a:pt x="12531" y="1767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88E4"/>
                  </a:gs>
                  <a:gs pos="100000">
                    <a:srgbClr val="0073C1"/>
                  </a:gs>
                </a:gsLst>
                <a:lin ang="81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105" name="Shape 105"/>
              <p:cNvSpPr/>
              <p:nvPr/>
            </p:nvSpPr>
            <p:spPr>
              <a:xfrm>
                <a:off x="0" y="303212"/>
                <a:ext cx="141288" cy="3429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912" y="6600"/>
                    </a:moveTo>
                    <a:lnTo>
                      <a:pt x="4369" y="10800"/>
                    </a:lnTo>
                    <a:lnTo>
                      <a:pt x="8737" y="14400"/>
                    </a:lnTo>
                    <a:lnTo>
                      <a:pt x="14562" y="18000"/>
                    </a:lnTo>
                    <a:lnTo>
                      <a:pt x="21600" y="21600"/>
                    </a:lnTo>
                    <a:lnTo>
                      <a:pt x="17474" y="21600"/>
                    </a:lnTo>
                    <a:lnTo>
                      <a:pt x="10193" y="18000"/>
                    </a:lnTo>
                    <a:lnTo>
                      <a:pt x="4369" y="14400"/>
                    </a:lnTo>
                    <a:lnTo>
                      <a:pt x="1456" y="10800"/>
                    </a:lnTo>
                    <a:lnTo>
                      <a:pt x="0" y="6600"/>
                    </a:lnTo>
                    <a:lnTo>
                      <a:pt x="0" y="3000"/>
                    </a:lnTo>
                    <a:lnTo>
                      <a:pt x="2912" y="0"/>
                    </a:lnTo>
                    <a:lnTo>
                      <a:pt x="7281" y="0"/>
                    </a:lnTo>
                    <a:lnTo>
                      <a:pt x="4369" y="3000"/>
                    </a:lnTo>
                    <a:lnTo>
                      <a:pt x="2912" y="660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77C8"/>
                  </a:gs>
                  <a:gs pos="100000">
                    <a:srgbClr val="0088E4"/>
                  </a:gs>
                </a:gsLst>
                <a:lin ang="162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106" name="Shape 106"/>
              <p:cNvSpPr/>
              <p:nvPr/>
            </p:nvSpPr>
            <p:spPr>
              <a:xfrm>
                <a:off x="66675" y="47625"/>
                <a:ext cx="1190625" cy="7318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046" y="20757"/>
                    </a:moveTo>
                    <a:lnTo>
                      <a:pt x="8993" y="20475"/>
                    </a:lnTo>
                    <a:lnTo>
                      <a:pt x="7084" y="19913"/>
                    </a:lnTo>
                    <a:lnTo>
                      <a:pt x="5349" y="19070"/>
                    </a:lnTo>
                    <a:lnTo>
                      <a:pt x="3788" y="17945"/>
                    </a:lnTo>
                    <a:lnTo>
                      <a:pt x="2400" y="16259"/>
                    </a:lnTo>
                    <a:lnTo>
                      <a:pt x="1533" y="14572"/>
                    </a:lnTo>
                    <a:lnTo>
                      <a:pt x="867" y="12604"/>
                    </a:lnTo>
                    <a:lnTo>
                      <a:pt x="694" y="10636"/>
                    </a:lnTo>
                    <a:lnTo>
                      <a:pt x="867" y="8668"/>
                    </a:lnTo>
                    <a:lnTo>
                      <a:pt x="1533" y="6700"/>
                    </a:lnTo>
                    <a:lnTo>
                      <a:pt x="2400" y="5013"/>
                    </a:lnTo>
                    <a:lnTo>
                      <a:pt x="3788" y="3608"/>
                    </a:lnTo>
                    <a:lnTo>
                      <a:pt x="5349" y="2202"/>
                    </a:lnTo>
                    <a:lnTo>
                      <a:pt x="7084" y="1406"/>
                    </a:lnTo>
                    <a:lnTo>
                      <a:pt x="8993" y="843"/>
                    </a:lnTo>
                    <a:lnTo>
                      <a:pt x="11046" y="562"/>
                    </a:lnTo>
                    <a:lnTo>
                      <a:pt x="13822" y="843"/>
                    </a:lnTo>
                    <a:lnTo>
                      <a:pt x="16251" y="1921"/>
                    </a:lnTo>
                    <a:lnTo>
                      <a:pt x="16251" y="1406"/>
                    </a:lnTo>
                    <a:lnTo>
                      <a:pt x="13822" y="281"/>
                    </a:lnTo>
                    <a:lnTo>
                      <a:pt x="11046" y="0"/>
                    </a:lnTo>
                    <a:lnTo>
                      <a:pt x="8819" y="281"/>
                    </a:lnTo>
                    <a:lnTo>
                      <a:pt x="6737" y="843"/>
                    </a:lnTo>
                    <a:lnTo>
                      <a:pt x="4829" y="1921"/>
                    </a:lnTo>
                    <a:lnTo>
                      <a:pt x="3267" y="3046"/>
                    </a:lnTo>
                    <a:lnTo>
                      <a:pt x="1880" y="4732"/>
                    </a:lnTo>
                    <a:lnTo>
                      <a:pt x="867" y="6419"/>
                    </a:lnTo>
                    <a:lnTo>
                      <a:pt x="173" y="8387"/>
                    </a:lnTo>
                    <a:lnTo>
                      <a:pt x="0" y="10636"/>
                    </a:lnTo>
                    <a:lnTo>
                      <a:pt x="173" y="12885"/>
                    </a:lnTo>
                    <a:lnTo>
                      <a:pt x="867" y="14853"/>
                    </a:lnTo>
                    <a:lnTo>
                      <a:pt x="1880" y="16821"/>
                    </a:lnTo>
                    <a:lnTo>
                      <a:pt x="3267" y="18508"/>
                    </a:lnTo>
                    <a:lnTo>
                      <a:pt x="4829" y="19632"/>
                    </a:lnTo>
                    <a:lnTo>
                      <a:pt x="6737" y="20757"/>
                    </a:lnTo>
                    <a:lnTo>
                      <a:pt x="8819" y="21319"/>
                    </a:lnTo>
                    <a:lnTo>
                      <a:pt x="11046" y="21600"/>
                    </a:lnTo>
                    <a:lnTo>
                      <a:pt x="12954" y="21319"/>
                    </a:lnTo>
                    <a:lnTo>
                      <a:pt x="14689" y="21038"/>
                    </a:lnTo>
                    <a:lnTo>
                      <a:pt x="17610" y="19351"/>
                    </a:lnTo>
                    <a:lnTo>
                      <a:pt x="18998" y="18226"/>
                    </a:lnTo>
                    <a:lnTo>
                      <a:pt x="20039" y="16821"/>
                    </a:lnTo>
                    <a:lnTo>
                      <a:pt x="20906" y="15415"/>
                    </a:lnTo>
                    <a:lnTo>
                      <a:pt x="21600" y="13728"/>
                    </a:lnTo>
                    <a:lnTo>
                      <a:pt x="21427" y="13447"/>
                    </a:lnTo>
                    <a:lnTo>
                      <a:pt x="21080" y="13166"/>
                    </a:lnTo>
                    <a:lnTo>
                      <a:pt x="20559" y="14853"/>
                    </a:lnTo>
                    <a:lnTo>
                      <a:pt x="19692" y="16259"/>
                    </a:lnTo>
                    <a:lnTo>
                      <a:pt x="18651" y="17664"/>
                    </a:lnTo>
                    <a:lnTo>
                      <a:pt x="17465" y="18789"/>
                    </a:lnTo>
                    <a:lnTo>
                      <a:pt x="14516" y="20194"/>
                    </a:lnTo>
                    <a:lnTo>
                      <a:pt x="12781" y="20757"/>
                    </a:lnTo>
                    <a:lnTo>
                      <a:pt x="11046" y="2075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88E4"/>
                  </a:gs>
                  <a:gs pos="100000">
                    <a:srgbClr val="007CCF"/>
                  </a:gs>
                </a:gsLst>
                <a:path path="circle">
                  <a:fillToRect l="37721" t="-19636" r="62278" b="119636"/>
                </a:path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107" name="Shape 107"/>
              <p:cNvSpPr/>
              <p:nvPr/>
            </p:nvSpPr>
            <p:spPr>
              <a:xfrm>
                <a:off x="809625" y="9525"/>
                <a:ext cx="152400" cy="476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0" y="8640"/>
                    </a:lnTo>
                    <a:lnTo>
                      <a:pt x="10800" y="12960"/>
                    </a:lnTo>
                    <a:lnTo>
                      <a:pt x="21600" y="21600"/>
                    </a:lnTo>
                    <a:lnTo>
                      <a:pt x="21600" y="12960"/>
                    </a:lnTo>
                    <a:lnTo>
                      <a:pt x="10800" y="8640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77C8"/>
                  </a:gs>
                  <a:gs pos="100000">
                    <a:srgbClr val="0088E4"/>
                  </a:gs>
                </a:gsLst>
                <a:lin ang="108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108" name="Shape 108"/>
              <p:cNvSpPr/>
              <p:nvPr/>
            </p:nvSpPr>
            <p:spPr>
              <a:xfrm>
                <a:off x="608012" y="369887"/>
                <a:ext cx="133351" cy="84138"/>
              </a:xfrm>
              <a:prstGeom prst="ellipse">
                <a:avLst/>
              </a:prstGeom>
              <a:gradFill flip="none" rotWithShape="1">
                <a:gsLst>
                  <a:gs pos="0">
                    <a:srgbClr val="0088E4"/>
                  </a:gs>
                  <a:gs pos="100000">
                    <a:srgbClr val="0080D7"/>
                  </a:gs>
                </a:gsLst>
                <a:lin ang="162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</p:grpSp>
        <p:grpSp>
          <p:nvGrpSpPr>
            <p:cNvPr id="128" name="Group 128"/>
            <p:cNvGrpSpPr/>
            <p:nvPr/>
          </p:nvGrpSpPr>
          <p:grpSpPr>
            <a:xfrm>
              <a:off x="2816225" y="1497012"/>
              <a:ext cx="2581275" cy="1084263"/>
              <a:chOff x="0" y="0"/>
              <a:chExt cx="2581275" cy="1084262"/>
            </a:xfrm>
          </p:grpSpPr>
          <p:sp>
            <p:nvSpPr>
              <p:cNvPr id="110" name="Shape 110"/>
              <p:cNvSpPr/>
              <p:nvPr/>
            </p:nvSpPr>
            <p:spPr>
              <a:xfrm>
                <a:off x="781050" y="481012"/>
                <a:ext cx="1012825" cy="598488"/>
              </a:xfrm>
              <a:prstGeom prst="ellipse">
                <a:avLst/>
              </a:prstGeom>
              <a:gradFill flip="none" rotWithShape="1">
                <a:gsLst>
                  <a:gs pos="0">
                    <a:srgbClr val="0088E4"/>
                  </a:gs>
                  <a:gs pos="100000">
                    <a:srgbClr val="0077C8"/>
                  </a:gs>
                </a:gsLst>
                <a:lin ang="135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111" name="Shape 111"/>
              <p:cNvSpPr/>
              <p:nvPr/>
            </p:nvSpPr>
            <p:spPr>
              <a:xfrm>
                <a:off x="854075" y="519112"/>
                <a:ext cx="862013" cy="527051"/>
              </a:xfrm>
              <a:prstGeom prst="ellipse">
                <a:avLst/>
              </a:prstGeom>
              <a:gradFill flip="none" rotWithShape="1">
                <a:gsLst>
                  <a:gs pos="0">
                    <a:srgbClr val="0077C8"/>
                  </a:gs>
                  <a:gs pos="100000">
                    <a:srgbClr val="0088E4"/>
                  </a:gs>
                </a:gsLst>
                <a:lin ang="135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112" name="Shape 112"/>
              <p:cNvSpPr/>
              <p:nvPr/>
            </p:nvSpPr>
            <p:spPr>
              <a:xfrm>
                <a:off x="896937" y="552450"/>
                <a:ext cx="795339" cy="474663"/>
              </a:xfrm>
              <a:prstGeom prst="ellipse">
                <a:avLst/>
              </a:prstGeom>
              <a:gradFill flip="none" rotWithShape="1">
                <a:gsLst>
                  <a:gs pos="0">
                    <a:srgbClr val="0088E4"/>
                  </a:gs>
                  <a:gs pos="100000">
                    <a:srgbClr val="007CCF"/>
                  </a:gs>
                </a:gsLst>
                <a:lin ang="135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113" name="Shape 113"/>
              <p:cNvSpPr/>
              <p:nvPr/>
            </p:nvSpPr>
            <p:spPr>
              <a:xfrm>
                <a:off x="939800" y="581025"/>
                <a:ext cx="704850" cy="409575"/>
              </a:xfrm>
              <a:prstGeom prst="ellipse">
                <a:avLst/>
              </a:prstGeom>
              <a:gradFill flip="none" rotWithShape="1">
                <a:gsLst>
                  <a:gs pos="0">
                    <a:srgbClr val="0088E4"/>
                  </a:gs>
                  <a:gs pos="100000">
                    <a:srgbClr val="0077C8"/>
                  </a:gs>
                </a:gsLst>
                <a:lin ang="162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114" name="Shape 114"/>
              <p:cNvSpPr/>
              <p:nvPr/>
            </p:nvSpPr>
            <p:spPr>
              <a:xfrm>
                <a:off x="966787" y="593725"/>
                <a:ext cx="655638" cy="381000"/>
              </a:xfrm>
              <a:prstGeom prst="ellipse">
                <a:avLst/>
              </a:prstGeom>
              <a:gradFill flip="none" rotWithShape="1">
                <a:gsLst>
                  <a:gs pos="0">
                    <a:srgbClr val="0088E4"/>
                  </a:gs>
                  <a:gs pos="100000">
                    <a:srgbClr val="0080D7"/>
                  </a:gs>
                </a:gsLst>
                <a:lin ang="162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115" name="Shape 115"/>
              <p:cNvSpPr/>
              <p:nvPr/>
            </p:nvSpPr>
            <p:spPr>
              <a:xfrm>
                <a:off x="1049337" y="627062"/>
                <a:ext cx="485776" cy="304801"/>
              </a:xfrm>
              <a:prstGeom prst="ellipse">
                <a:avLst/>
              </a:prstGeom>
              <a:gradFill flip="none" rotWithShape="1">
                <a:gsLst>
                  <a:gs pos="0">
                    <a:srgbClr val="0088E4"/>
                  </a:gs>
                  <a:gs pos="100000">
                    <a:srgbClr val="0077C8"/>
                  </a:gs>
                </a:gsLst>
                <a:lin ang="162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116" name="Shape 116"/>
              <p:cNvSpPr/>
              <p:nvPr/>
            </p:nvSpPr>
            <p:spPr>
              <a:xfrm>
                <a:off x="1111250" y="674687"/>
                <a:ext cx="360363" cy="214313"/>
              </a:xfrm>
              <a:prstGeom prst="ellipse">
                <a:avLst/>
              </a:prstGeom>
              <a:gradFill flip="none" rotWithShape="1">
                <a:gsLst>
                  <a:gs pos="0">
                    <a:srgbClr val="007CCF"/>
                  </a:gs>
                  <a:gs pos="100000">
                    <a:srgbClr val="0088E4"/>
                  </a:gs>
                </a:gsLst>
                <a:lin ang="135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117" name="Shape 117"/>
              <p:cNvSpPr/>
              <p:nvPr/>
            </p:nvSpPr>
            <p:spPr>
              <a:xfrm>
                <a:off x="1216025" y="739775"/>
                <a:ext cx="142876" cy="95250"/>
              </a:xfrm>
              <a:prstGeom prst="ellipse">
                <a:avLst/>
              </a:prstGeom>
              <a:gradFill flip="none" rotWithShape="1">
                <a:gsLst>
                  <a:gs pos="0">
                    <a:srgbClr val="007CCF"/>
                  </a:gs>
                  <a:gs pos="100000">
                    <a:srgbClr val="0088E4"/>
                  </a:gs>
                </a:gsLst>
                <a:lin ang="108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118" name="Shape 118"/>
              <p:cNvSpPr/>
              <p:nvPr/>
            </p:nvSpPr>
            <p:spPr>
              <a:xfrm>
                <a:off x="1284287" y="303212"/>
                <a:ext cx="712789" cy="2952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89" y="697"/>
                    </a:moveTo>
                    <a:lnTo>
                      <a:pt x="7232" y="2090"/>
                    </a:lnTo>
                    <a:lnTo>
                      <a:pt x="10366" y="4181"/>
                    </a:lnTo>
                    <a:lnTo>
                      <a:pt x="13259" y="6968"/>
                    </a:lnTo>
                    <a:lnTo>
                      <a:pt x="15863" y="9755"/>
                    </a:lnTo>
                    <a:lnTo>
                      <a:pt x="18177" y="13239"/>
                    </a:lnTo>
                    <a:lnTo>
                      <a:pt x="20202" y="17419"/>
                    </a:lnTo>
                    <a:lnTo>
                      <a:pt x="21600" y="21600"/>
                    </a:lnTo>
                    <a:lnTo>
                      <a:pt x="21600" y="18813"/>
                    </a:lnTo>
                    <a:lnTo>
                      <a:pt x="19912" y="14632"/>
                    </a:lnTo>
                    <a:lnTo>
                      <a:pt x="17888" y="11148"/>
                    </a:lnTo>
                    <a:lnTo>
                      <a:pt x="15573" y="7665"/>
                    </a:lnTo>
                    <a:lnTo>
                      <a:pt x="12970" y="5574"/>
                    </a:lnTo>
                    <a:lnTo>
                      <a:pt x="6943" y="1394"/>
                    </a:lnTo>
                    <a:lnTo>
                      <a:pt x="3761" y="697"/>
                    </a:lnTo>
                    <a:lnTo>
                      <a:pt x="289" y="0"/>
                    </a:lnTo>
                    <a:lnTo>
                      <a:pt x="0" y="0"/>
                    </a:lnTo>
                    <a:lnTo>
                      <a:pt x="0" y="697"/>
                    </a:lnTo>
                    <a:lnTo>
                      <a:pt x="289" y="69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88E4"/>
                  </a:gs>
                  <a:gs pos="100000">
                    <a:srgbClr val="007CCF"/>
                  </a:gs>
                </a:gsLst>
                <a:lin ang="162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119" name="Shape 119"/>
              <p:cNvSpPr/>
              <p:nvPr/>
            </p:nvSpPr>
            <p:spPr>
              <a:xfrm>
                <a:off x="581025" y="350837"/>
                <a:ext cx="1416050" cy="7334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58" y="12904"/>
                    </a:moveTo>
                    <a:lnTo>
                      <a:pt x="704" y="10379"/>
                    </a:lnTo>
                    <a:lnTo>
                      <a:pt x="1432" y="8135"/>
                    </a:lnTo>
                    <a:lnTo>
                      <a:pt x="2306" y="6171"/>
                    </a:lnTo>
                    <a:lnTo>
                      <a:pt x="3616" y="4488"/>
                    </a:lnTo>
                    <a:lnTo>
                      <a:pt x="5072" y="2805"/>
                    </a:lnTo>
                    <a:lnTo>
                      <a:pt x="6820" y="1683"/>
                    </a:lnTo>
                    <a:lnTo>
                      <a:pt x="8834" y="1122"/>
                    </a:lnTo>
                    <a:lnTo>
                      <a:pt x="10873" y="842"/>
                    </a:lnTo>
                    <a:lnTo>
                      <a:pt x="12911" y="1122"/>
                    </a:lnTo>
                    <a:lnTo>
                      <a:pt x="14780" y="1683"/>
                    </a:lnTo>
                    <a:lnTo>
                      <a:pt x="16528" y="2805"/>
                    </a:lnTo>
                    <a:lnTo>
                      <a:pt x="17984" y="4488"/>
                    </a:lnTo>
                    <a:lnTo>
                      <a:pt x="19294" y="6171"/>
                    </a:lnTo>
                    <a:lnTo>
                      <a:pt x="20168" y="8135"/>
                    </a:lnTo>
                    <a:lnTo>
                      <a:pt x="20896" y="10379"/>
                    </a:lnTo>
                    <a:lnTo>
                      <a:pt x="21042" y="12904"/>
                    </a:lnTo>
                    <a:lnTo>
                      <a:pt x="20751" y="15429"/>
                    </a:lnTo>
                    <a:lnTo>
                      <a:pt x="20168" y="17673"/>
                    </a:lnTo>
                    <a:lnTo>
                      <a:pt x="19003" y="19917"/>
                    </a:lnTo>
                    <a:lnTo>
                      <a:pt x="17547" y="21600"/>
                    </a:lnTo>
                    <a:lnTo>
                      <a:pt x="18566" y="21600"/>
                    </a:lnTo>
                    <a:lnTo>
                      <a:pt x="19877" y="19917"/>
                    </a:lnTo>
                    <a:lnTo>
                      <a:pt x="20751" y="17673"/>
                    </a:lnTo>
                    <a:lnTo>
                      <a:pt x="21454" y="15429"/>
                    </a:lnTo>
                    <a:lnTo>
                      <a:pt x="21600" y="12904"/>
                    </a:lnTo>
                    <a:lnTo>
                      <a:pt x="21454" y="10379"/>
                    </a:lnTo>
                    <a:lnTo>
                      <a:pt x="20751" y="7855"/>
                    </a:lnTo>
                    <a:lnTo>
                      <a:pt x="19731" y="5610"/>
                    </a:lnTo>
                    <a:lnTo>
                      <a:pt x="18421" y="3927"/>
                    </a:lnTo>
                    <a:lnTo>
                      <a:pt x="16819" y="2244"/>
                    </a:lnTo>
                    <a:lnTo>
                      <a:pt x="15071" y="1122"/>
                    </a:lnTo>
                    <a:lnTo>
                      <a:pt x="13057" y="281"/>
                    </a:lnTo>
                    <a:lnTo>
                      <a:pt x="10873" y="0"/>
                    </a:lnTo>
                    <a:lnTo>
                      <a:pt x="8689" y="281"/>
                    </a:lnTo>
                    <a:lnTo>
                      <a:pt x="6674" y="1122"/>
                    </a:lnTo>
                    <a:lnTo>
                      <a:pt x="4781" y="2244"/>
                    </a:lnTo>
                    <a:lnTo>
                      <a:pt x="3179" y="3927"/>
                    </a:lnTo>
                    <a:lnTo>
                      <a:pt x="1869" y="5610"/>
                    </a:lnTo>
                    <a:lnTo>
                      <a:pt x="849" y="7855"/>
                    </a:lnTo>
                    <a:lnTo>
                      <a:pt x="291" y="10379"/>
                    </a:lnTo>
                    <a:lnTo>
                      <a:pt x="0" y="12904"/>
                    </a:lnTo>
                    <a:lnTo>
                      <a:pt x="146" y="15429"/>
                    </a:lnTo>
                    <a:lnTo>
                      <a:pt x="849" y="17673"/>
                    </a:lnTo>
                    <a:lnTo>
                      <a:pt x="1723" y="19917"/>
                    </a:lnTo>
                    <a:lnTo>
                      <a:pt x="3034" y="21600"/>
                    </a:lnTo>
                    <a:lnTo>
                      <a:pt x="4053" y="21600"/>
                    </a:lnTo>
                    <a:lnTo>
                      <a:pt x="2597" y="19917"/>
                    </a:lnTo>
                    <a:lnTo>
                      <a:pt x="1432" y="17673"/>
                    </a:lnTo>
                    <a:lnTo>
                      <a:pt x="849" y="15429"/>
                    </a:lnTo>
                    <a:lnTo>
                      <a:pt x="558" y="12904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73C1"/>
                  </a:gs>
                  <a:gs pos="100000">
                    <a:srgbClr val="0088E4"/>
                  </a:gs>
                </a:gsLst>
                <a:lin ang="135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120" name="Shape 120"/>
              <p:cNvSpPr/>
              <p:nvPr/>
            </p:nvSpPr>
            <p:spPr>
              <a:xfrm>
                <a:off x="485775" y="312737"/>
                <a:ext cx="646113" cy="7715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58" y="13333"/>
                    </a:moveTo>
                    <a:lnTo>
                      <a:pt x="1277" y="10933"/>
                    </a:lnTo>
                    <a:lnTo>
                      <a:pt x="2554" y="8800"/>
                    </a:lnTo>
                    <a:lnTo>
                      <a:pt x="4416" y="6667"/>
                    </a:lnTo>
                    <a:lnTo>
                      <a:pt x="6969" y="4800"/>
                    </a:lnTo>
                    <a:lnTo>
                      <a:pt x="9842" y="3200"/>
                    </a:lnTo>
                    <a:lnTo>
                      <a:pt x="13354" y="1867"/>
                    </a:lnTo>
                    <a:lnTo>
                      <a:pt x="17503" y="1067"/>
                    </a:lnTo>
                    <a:lnTo>
                      <a:pt x="21600" y="267"/>
                    </a:lnTo>
                    <a:lnTo>
                      <a:pt x="21600" y="0"/>
                    </a:lnTo>
                    <a:lnTo>
                      <a:pt x="17184" y="533"/>
                    </a:lnTo>
                    <a:lnTo>
                      <a:pt x="13034" y="1600"/>
                    </a:lnTo>
                    <a:lnTo>
                      <a:pt x="9523" y="2933"/>
                    </a:lnTo>
                    <a:lnTo>
                      <a:pt x="6331" y="4533"/>
                    </a:lnTo>
                    <a:lnTo>
                      <a:pt x="3831" y="6400"/>
                    </a:lnTo>
                    <a:lnTo>
                      <a:pt x="1596" y="8533"/>
                    </a:lnTo>
                    <a:lnTo>
                      <a:pt x="319" y="10933"/>
                    </a:lnTo>
                    <a:lnTo>
                      <a:pt x="0" y="13333"/>
                    </a:lnTo>
                    <a:lnTo>
                      <a:pt x="319" y="15467"/>
                    </a:lnTo>
                    <a:lnTo>
                      <a:pt x="1596" y="17600"/>
                    </a:lnTo>
                    <a:lnTo>
                      <a:pt x="3511" y="19733"/>
                    </a:lnTo>
                    <a:lnTo>
                      <a:pt x="5693" y="21600"/>
                    </a:lnTo>
                    <a:lnTo>
                      <a:pt x="6969" y="21600"/>
                    </a:lnTo>
                    <a:lnTo>
                      <a:pt x="4416" y="20000"/>
                    </a:lnTo>
                    <a:lnTo>
                      <a:pt x="2554" y="17867"/>
                    </a:lnTo>
                    <a:lnTo>
                      <a:pt x="1277" y="15733"/>
                    </a:lnTo>
                    <a:lnTo>
                      <a:pt x="958" y="1333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7CCF"/>
                  </a:gs>
                  <a:gs pos="100000">
                    <a:srgbClr val="0088E4"/>
                  </a:gs>
                </a:gsLst>
                <a:lin ang="108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121" name="Shape 121"/>
              <p:cNvSpPr/>
              <p:nvPr/>
            </p:nvSpPr>
            <p:spPr>
              <a:xfrm>
                <a:off x="1922462" y="655637"/>
                <a:ext cx="171451" cy="4000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7966" y="7200"/>
                    </a:moveTo>
                    <a:lnTo>
                      <a:pt x="16755" y="11314"/>
                    </a:lnTo>
                    <a:lnTo>
                      <a:pt x="13121" y="14914"/>
                    </a:lnTo>
                    <a:lnTo>
                      <a:pt x="7267" y="18514"/>
                    </a:lnTo>
                    <a:lnTo>
                      <a:pt x="0" y="21600"/>
                    </a:lnTo>
                    <a:lnTo>
                      <a:pt x="3634" y="21600"/>
                    </a:lnTo>
                    <a:lnTo>
                      <a:pt x="10699" y="18514"/>
                    </a:lnTo>
                    <a:lnTo>
                      <a:pt x="16755" y="14914"/>
                    </a:lnTo>
                    <a:lnTo>
                      <a:pt x="20389" y="11314"/>
                    </a:lnTo>
                    <a:lnTo>
                      <a:pt x="21600" y="7200"/>
                    </a:lnTo>
                    <a:lnTo>
                      <a:pt x="20389" y="3600"/>
                    </a:lnTo>
                    <a:lnTo>
                      <a:pt x="17966" y="0"/>
                    </a:lnTo>
                    <a:lnTo>
                      <a:pt x="13121" y="0"/>
                    </a:lnTo>
                    <a:lnTo>
                      <a:pt x="16755" y="3600"/>
                    </a:lnTo>
                    <a:lnTo>
                      <a:pt x="17966" y="720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6FBB"/>
                  </a:gs>
                  <a:gs pos="100000">
                    <a:srgbClr val="0088E4"/>
                  </a:gs>
                </a:gsLst>
                <a:lin ang="162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122" name="Shape 122"/>
              <p:cNvSpPr/>
              <p:nvPr/>
            </p:nvSpPr>
            <p:spPr>
              <a:xfrm>
                <a:off x="463550" y="85725"/>
                <a:ext cx="1325563" cy="2381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400" y="2592"/>
                    </a:moveTo>
                    <a:lnTo>
                      <a:pt x="15443" y="3456"/>
                    </a:lnTo>
                    <a:lnTo>
                      <a:pt x="17642" y="4320"/>
                    </a:lnTo>
                    <a:lnTo>
                      <a:pt x="19531" y="6048"/>
                    </a:lnTo>
                    <a:lnTo>
                      <a:pt x="21419" y="8640"/>
                    </a:lnTo>
                    <a:lnTo>
                      <a:pt x="21600" y="6048"/>
                    </a:lnTo>
                    <a:lnTo>
                      <a:pt x="19686" y="3456"/>
                    </a:lnTo>
                    <a:lnTo>
                      <a:pt x="17797" y="1728"/>
                    </a:lnTo>
                    <a:lnTo>
                      <a:pt x="13400" y="0"/>
                    </a:lnTo>
                    <a:lnTo>
                      <a:pt x="9623" y="1728"/>
                    </a:lnTo>
                    <a:lnTo>
                      <a:pt x="6001" y="5184"/>
                    </a:lnTo>
                    <a:lnTo>
                      <a:pt x="2846" y="11232"/>
                    </a:lnTo>
                    <a:lnTo>
                      <a:pt x="0" y="19008"/>
                    </a:lnTo>
                    <a:lnTo>
                      <a:pt x="491" y="21600"/>
                    </a:lnTo>
                    <a:lnTo>
                      <a:pt x="3156" y="13824"/>
                    </a:lnTo>
                    <a:lnTo>
                      <a:pt x="6312" y="7776"/>
                    </a:lnTo>
                    <a:lnTo>
                      <a:pt x="9778" y="4320"/>
                    </a:lnTo>
                    <a:lnTo>
                      <a:pt x="13400" y="2592"/>
                    </a:lnTo>
                    <a:close/>
                  </a:path>
                </a:pathLst>
              </a:custGeom>
              <a:solidFill>
                <a:srgbClr val="0088E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123" name="Shape 123"/>
              <p:cNvSpPr/>
              <p:nvPr/>
            </p:nvSpPr>
            <p:spPr>
              <a:xfrm>
                <a:off x="144462" y="352425"/>
                <a:ext cx="271463" cy="7318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916" y="12323"/>
                    </a:moveTo>
                    <a:lnTo>
                      <a:pt x="5432" y="8949"/>
                    </a:lnTo>
                    <a:lnTo>
                      <a:pt x="8463" y="6138"/>
                    </a:lnTo>
                    <a:lnTo>
                      <a:pt x="14653" y="3374"/>
                    </a:lnTo>
                    <a:lnTo>
                      <a:pt x="21600" y="843"/>
                    </a:lnTo>
                    <a:lnTo>
                      <a:pt x="19326" y="0"/>
                    </a:lnTo>
                    <a:lnTo>
                      <a:pt x="10863" y="2811"/>
                    </a:lnTo>
                    <a:lnTo>
                      <a:pt x="5432" y="5623"/>
                    </a:lnTo>
                    <a:lnTo>
                      <a:pt x="1642" y="8949"/>
                    </a:lnTo>
                    <a:lnTo>
                      <a:pt x="0" y="12323"/>
                    </a:lnTo>
                    <a:lnTo>
                      <a:pt x="758" y="14853"/>
                    </a:lnTo>
                    <a:lnTo>
                      <a:pt x="3158" y="17102"/>
                    </a:lnTo>
                    <a:lnTo>
                      <a:pt x="6189" y="19351"/>
                    </a:lnTo>
                    <a:lnTo>
                      <a:pt x="10863" y="21600"/>
                    </a:lnTo>
                    <a:lnTo>
                      <a:pt x="15411" y="21600"/>
                    </a:lnTo>
                    <a:lnTo>
                      <a:pt x="10863" y="19351"/>
                    </a:lnTo>
                    <a:lnTo>
                      <a:pt x="6947" y="17102"/>
                    </a:lnTo>
                    <a:lnTo>
                      <a:pt x="4674" y="14853"/>
                    </a:lnTo>
                    <a:lnTo>
                      <a:pt x="3916" y="12323"/>
                    </a:lnTo>
                    <a:close/>
                  </a:path>
                </a:pathLst>
              </a:custGeom>
              <a:solidFill>
                <a:srgbClr val="0088E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124" name="Shape 124"/>
              <p:cNvSpPr/>
              <p:nvPr/>
            </p:nvSpPr>
            <p:spPr>
              <a:xfrm>
                <a:off x="1865312" y="190500"/>
                <a:ext cx="571501" cy="8937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4004"/>
                    </a:moveTo>
                    <a:lnTo>
                      <a:pt x="21180" y="11702"/>
                    </a:lnTo>
                    <a:lnTo>
                      <a:pt x="20100" y="9630"/>
                    </a:lnTo>
                    <a:lnTo>
                      <a:pt x="18300" y="7827"/>
                    </a:lnTo>
                    <a:lnTo>
                      <a:pt x="15720" y="5985"/>
                    </a:lnTo>
                    <a:lnTo>
                      <a:pt x="12780" y="4144"/>
                    </a:lnTo>
                    <a:lnTo>
                      <a:pt x="9540" y="2532"/>
                    </a:lnTo>
                    <a:lnTo>
                      <a:pt x="5520" y="1151"/>
                    </a:lnTo>
                    <a:lnTo>
                      <a:pt x="1140" y="0"/>
                    </a:lnTo>
                    <a:lnTo>
                      <a:pt x="0" y="460"/>
                    </a:lnTo>
                    <a:lnTo>
                      <a:pt x="4020" y="1611"/>
                    </a:lnTo>
                    <a:lnTo>
                      <a:pt x="8040" y="2993"/>
                    </a:lnTo>
                    <a:lnTo>
                      <a:pt x="11340" y="4374"/>
                    </a:lnTo>
                    <a:lnTo>
                      <a:pt x="14280" y="6215"/>
                    </a:lnTo>
                    <a:lnTo>
                      <a:pt x="16440" y="8057"/>
                    </a:lnTo>
                    <a:lnTo>
                      <a:pt x="17940" y="9860"/>
                    </a:lnTo>
                    <a:lnTo>
                      <a:pt x="19020" y="11932"/>
                    </a:lnTo>
                    <a:lnTo>
                      <a:pt x="19380" y="14004"/>
                    </a:lnTo>
                    <a:lnTo>
                      <a:pt x="19020" y="16075"/>
                    </a:lnTo>
                    <a:lnTo>
                      <a:pt x="17940" y="17917"/>
                    </a:lnTo>
                    <a:lnTo>
                      <a:pt x="16440" y="19758"/>
                    </a:lnTo>
                    <a:lnTo>
                      <a:pt x="14280" y="21600"/>
                    </a:lnTo>
                    <a:lnTo>
                      <a:pt x="16080" y="21600"/>
                    </a:lnTo>
                    <a:lnTo>
                      <a:pt x="18660" y="19758"/>
                    </a:lnTo>
                    <a:lnTo>
                      <a:pt x="20100" y="17917"/>
                    </a:lnTo>
                    <a:lnTo>
                      <a:pt x="21180" y="16075"/>
                    </a:lnTo>
                    <a:lnTo>
                      <a:pt x="21600" y="14004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77C8"/>
                  </a:gs>
                  <a:gs pos="100000">
                    <a:srgbClr val="0088E4"/>
                  </a:gs>
                </a:gsLst>
                <a:lin ang="162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125" name="Shape 125"/>
              <p:cNvSpPr/>
              <p:nvPr/>
            </p:nvSpPr>
            <p:spPr>
              <a:xfrm>
                <a:off x="860425" y="0"/>
                <a:ext cx="1711325" cy="6746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099" y="21600"/>
                    </a:moveTo>
                    <a:lnTo>
                      <a:pt x="21600" y="21295"/>
                    </a:lnTo>
                    <a:lnTo>
                      <a:pt x="21360" y="19160"/>
                    </a:lnTo>
                    <a:lnTo>
                      <a:pt x="20979" y="17077"/>
                    </a:lnTo>
                    <a:lnTo>
                      <a:pt x="19757" y="12808"/>
                    </a:lnTo>
                    <a:lnTo>
                      <a:pt x="18174" y="9148"/>
                    </a:lnTo>
                    <a:lnTo>
                      <a:pt x="16230" y="6099"/>
                    </a:lnTo>
                    <a:lnTo>
                      <a:pt x="13906" y="3659"/>
                    </a:lnTo>
                    <a:lnTo>
                      <a:pt x="11221" y="1525"/>
                    </a:lnTo>
                    <a:lnTo>
                      <a:pt x="8416" y="305"/>
                    </a:lnTo>
                    <a:lnTo>
                      <a:pt x="5370" y="0"/>
                    </a:lnTo>
                    <a:lnTo>
                      <a:pt x="2685" y="305"/>
                    </a:lnTo>
                    <a:lnTo>
                      <a:pt x="0" y="1220"/>
                    </a:lnTo>
                    <a:lnTo>
                      <a:pt x="240" y="1830"/>
                    </a:lnTo>
                    <a:lnTo>
                      <a:pt x="2685" y="915"/>
                    </a:lnTo>
                    <a:lnTo>
                      <a:pt x="5370" y="610"/>
                    </a:lnTo>
                    <a:lnTo>
                      <a:pt x="8416" y="915"/>
                    </a:lnTo>
                    <a:lnTo>
                      <a:pt x="11101" y="2135"/>
                    </a:lnTo>
                    <a:lnTo>
                      <a:pt x="13665" y="4269"/>
                    </a:lnTo>
                    <a:lnTo>
                      <a:pt x="15990" y="6709"/>
                    </a:lnTo>
                    <a:lnTo>
                      <a:pt x="17933" y="9758"/>
                    </a:lnTo>
                    <a:lnTo>
                      <a:pt x="19396" y="13417"/>
                    </a:lnTo>
                    <a:lnTo>
                      <a:pt x="20017" y="15247"/>
                    </a:lnTo>
                    <a:lnTo>
                      <a:pt x="20498" y="17382"/>
                    </a:lnTo>
                    <a:lnTo>
                      <a:pt x="20859" y="19465"/>
                    </a:lnTo>
                    <a:lnTo>
                      <a:pt x="21099" y="2160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77C8"/>
                  </a:gs>
                  <a:gs pos="100000">
                    <a:srgbClr val="0088E4"/>
                  </a:gs>
                </a:gsLst>
                <a:lin ang="162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126" name="Shape 126"/>
              <p:cNvSpPr/>
              <p:nvPr/>
            </p:nvSpPr>
            <p:spPr>
              <a:xfrm>
                <a:off x="2425700" y="712787"/>
                <a:ext cx="155575" cy="3714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5510" y="21600"/>
                    </a:lnTo>
                    <a:lnTo>
                      <a:pt x="12122" y="17169"/>
                    </a:lnTo>
                    <a:lnTo>
                      <a:pt x="17633" y="12738"/>
                    </a:lnTo>
                    <a:lnTo>
                      <a:pt x="20278" y="8308"/>
                    </a:lnTo>
                    <a:lnTo>
                      <a:pt x="21600" y="3323"/>
                    </a:lnTo>
                    <a:lnTo>
                      <a:pt x="21600" y="0"/>
                    </a:lnTo>
                    <a:lnTo>
                      <a:pt x="16310" y="0"/>
                    </a:lnTo>
                    <a:lnTo>
                      <a:pt x="16310" y="3323"/>
                    </a:lnTo>
                    <a:lnTo>
                      <a:pt x="14767" y="8308"/>
                    </a:lnTo>
                    <a:lnTo>
                      <a:pt x="12122" y="12738"/>
                    </a:lnTo>
                    <a:lnTo>
                      <a:pt x="6833" y="17169"/>
                    </a:lnTo>
                    <a:lnTo>
                      <a:pt x="0" y="2160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77C8"/>
                  </a:gs>
                  <a:gs pos="100000">
                    <a:srgbClr val="0088E4"/>
                  </a:gs>
                </a:gsLst>
                <a:lin ang="162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127" name="Shape 127"/>
              <p:cNvSpPr/>
              <p:nvPr/>
            </p:nvSpPr>
            <p:spPr>
              <a:xfrm>
                <a:off x="0" y="66675"/>
                <a:ext cx="763588" cy="10175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808" y="14928"/>
                    </a:moveTo>
                    <a:lnTo>
                      <a:pt x="1078" y="12502"/>
                    </a:lnTo>
                    <a:lnTo>
                      <a:pt x="2470" y="10278"/>
                    </a:lnTo>
                    <a:lnTo>
                      <a:pt x="4086" y="8290"/>
                    </a:lnTo>
                    <a:lnTo>
                      <a:pt x="6556" y="6268"/>
                    </a:lnTo>
                    <a:lnTo>
                      <a:pt x="9565" y="4448"/>
                    </a:lnTo>
                    <a:lnTo>
                      <a:pt x="13113" y="2831"/>
                    </a:lnTo>
                    <a:lnTo>
                      <a:pt x="17244" y="1617"/>
                    </a:lnTo>
                    <a:lnTo>
                      <a:pt x="21600" y="404"/>
                    </a:lnTo>
                    <a:lnTo>
                      <a:pt x="20522" y="0"/>
                    </a:lnTo>
                    <a:lnTo>
                      <a:pt x="16121" y="1213"/>
                    </a:lnTo>
                    <a:lnTo>
                      <a:pt x="12304" y="2628"/>
                    </a:lnTo>
                    <a:lnTo>
                      <a:pt x="8757" y="4246"/>
                    </a:lnTo>
                    <a:lnTo>
                      <a:pt x="5748" y="6066"/>
                    </a:lnTo>
                    <a:lnTo>
                      <a:pt x="3278" y="8087"/>
                    </a:lnTo>
                    <a:lnTo>
                      <a:pt x="1662" y="10278"/>
                    </a:lnTo>
                    <a:lnTo>
                      <a:pt x="269" y="12502"/>
                    </a:lnTo>
                    <a:lnTo>
                      <a:pt x="0" y="14928"/>
                    </a:lnTo>
                    <a:lnTo>
                      <a:pt x="269" y="16748"/>
                    </a:lnTo>
                    <a:lnTo>
                      <a:pt x="808" y="18365"/>
                    </a:lnTo>
                    <a:lnTo>
                      <a:pt x="1931" y="19983"/>
                    </a:lnTo>
                    <a:lnTo>
                      <a:pt x="3278" y="21600"/>
                    </a:lnTo>
                    <a:lnTo>
                      <a:pt x="4356" y="21600"/>
                    </a:lnTo>
                    <a:lnTo>
                      <a:pt x="3009" y="19983"/>
                    </a:lnTo>
                    <a:lnTo>
                      <a:pt x="1931" y="18365"/>
                    </a:lnTo>
                    <a:lnTo>
                      <a:pt x="1078" y="16748"/>
                    </a:lnTo>
                    <a:lnTo>
                      <a:pt x="808" y="14928"/>
                    </a:lnTo>
                    <a:close/>
                  </a:path>
                </a:pathLst>
              </a:custGeom>
              <a:solidFill>
                <a:srgbClr val="0088E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</p:grpSp>
        <p:grpSp>
          <p:nvGrpSpPr>
            <p:cNvPr id="146" name="Group 146"/>
            <p:cNvGrpSpPr/>
            <p:nvPr/>
          </p:nvGrpSpPr>
          <p:grpSpPr>
            <a:xfrm>
              <a:off x="6550025" y="1066800"/>
              <a:ext cx="2144713" cy="1303338"/>
              <a:chOff x="0" y="0"/>
              <a:chExt cx="2144712" cy="1303337"/>
            </a:xfrm>
          </p:grpSpPr>
          <p:sp>
            <p:nvSpPr>
              <p:cNvPr id="129" name="Shape 129"/>
              <p:cNvSpPr/>
              <p:nvPr/>
            </p:nvSpPr>
            <p:spPr>
              <a:xfrm>
                <a:off x="114300" y="66675"/>
                <a:ext cx="1906588" cy="11604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63" y="0"/>
                    </a:moveTo>
                    <a:lnTo>
                      <a:pt x="8705" y="177"/>
                    </a:lnTo>
                    <a:lnTo>
                      <a:pt x="6654" y="886"/>
                    </a:lnTo>
                    <a:lnTo>
                      <a:pt x="4730" y="1773"/>
                    </a:lnTo>
                    <a:lnTo>
                      <a:pt x="3219" y="3191"/>
                    </a:lnTo>
                    <a:lnTo>
                      <a:pt x="1816" y="4787"/>
                    </a:lnTo>
                    <a:lnTo>
                      <a:pt x="863" y="6560"/>
                    </a:lnTo>
                    <a:lnTo>
                      <a:pt x="216" y="8687"/>
                    </a:lnTo>
                    <a:lnTo>
                      <a:pt x="0" y="10815"/>
                    </a:lnTo>
                    <a:lnTo>
                      <a:pt x="108" y="11849"/>
                    </a:lnTo>
                    <a:lnTo>
                      <a:pt x="216" y="12913"/>
                    </a:lnTo>
                    <a:lnTo>
                      <a:pt x="863" y="15040"/>
                    </a:lnTo>
                    <a:lnTo>
                      <a:pt x="1816" y="16813"/>
                    </a:lnTo>
                    <a:lnTo>
                      <a:pt x="3219" y="18409"/>
                    </a:lnTo>
                    <a:lnTo>
                      <a:pt x="4730" y="19827"/>
                    </a:lnTo>
                    <a:lnTo>
                      <a:pt x="6654" y="20714"/>
                    </a:lnTo>
                    <a:lnTo>
                      <a:pt x="8705" y="21423"/>
                    </a:lnTo>
                    <a:lnTo>
                      <a:pt x="10863" y="21600"/>
                    </a:lnTo>
                    <a:lnTo>
                      <a:pt x="13003" y="21423"/>
                    </a:lnTo>
                    <a:lnTo>
                      <a:pt x="15053" y="20714"/>
                    </a:lnTo>
                    <a:lnTo>
                      <a:pt x="16870" y="19827"/>
                    </a:lnTo>
                    <a:lnTo>
                      <a:pt x="18489" y="18409"/>
                    </a:lnTo>
                    <a:lnTo>
                      <a:pt x="19784" y="16813"/>
                    </a:lnTo>
                    <a:lnTo>
                      <a:pt x="20737" y="15040"/>
                    </a:lnTo>
                    <a:lnTo>
                      <a:pt x="21384" y="12913"/>
                    </a:lnTo>
                    <a:lnTo>
                      <a:pt x="21600" y="11849"/>
                    </a:lnTo>
                    <a:lnTo>
                      <a:pt x="21600" y="9751"/>
                    </a:lnTo>
                    <a:lnTo>
                      <a:pt x="21384" y="8687"/>
                    </a:lnTo>
                    <a:lnTo>
                      <a:pt x="20737" y="6560"/>
                    </a:lnTo>
                    <a:lnTo>
                      <a:pt x="19784" y="4787"/>
                    </a:lnTo>
                    <a:lnTo>
                      <a:pt x="18489" y="3191"/>
                    </a:lnTo>
                    <a:lnTo>
                      <a:pt x="16870" y="1773"/>
                    </a:lnTo>
                    <a:lnTo>
                      <a:pt x="15053" y="886"/>
                    </a:lnTo>
                    <a:lnTo>
                      <a:pt x="13003" y="177"/>
                    </a:lnTo>
                    <a:lnTo>
                      <a:pt x="10863" y="0"/>
                    </a:lnTo>
                    <a:close/>
                    <a:moveTo>
                      <a:pt x="10863" y="20891"/>
                    </a:moveTo>
                    <a:lnTo>
                      <a:pt x="8813" y="20714"/>
                    </a:lnTo>
                    <a:lnTo>
                      <a:pt x="6870" y="20182"/>
                    </a:lnTo>
                    <a:lnTo>
                      <a:pt x="5162" y="19118"/>
                    </a:lnTo>
                    <a:lnTo>
                      <a:pt x="3651" y="18054"/>
                    </a:lnTo>
                    <a:lnTo>
                      <a:pt x="2356" y="16459"/>
                    </a:lnTo>
                    <a:lnTo>
                      <a:pt x="1493" y="14686"/>
                    </a:lnTo>
                    <a:lnTo>
                      <a:pt x="863" y="12913"/>
                    </a:lnTo>
                    <a:lnTo>
                      <a:pt x="755" y="11849"/>
                    </a:lnTo>
                    <a:lnTo>
                      <a:pt x="647" y="10815"/>
                    </a:lnTo>
                    <a:lnTo>
                      <a:pt x="755" y="9751"/>
                    </a:lnTo>
                    <a:lnTo>
                      <a:pt x="863" y="8865"/>
                    </a:lnTo>
                    <a:lnTo>
                      <a:pt x="1493" y="6914"/>
                    </a:lnTo>
                    <a:lnTo>
                      <a:pt x="2356" y="5141"/>
                    </a:lnTo>
                    <a:lnTo>
                      <a:pt x="3651" y="3723"/>
                    </a:lnTo>
                    <a:lnTo>
                      <a:pt x="5162" y="2482"/>
                    </a:lnTo>
                    <a:lnTo>
                      <a:pt x="6870" y="1596"/>
                    </a:lnTo>
                    <a:lnTo>
                      <a:pt x="8813" y="886"/>
                    </a:lnTo>
                    <a:lnTo>
                      <a:pt x="10863" y="709"/>
                    </a:lnTo>
                    <a:lnTo>
                      <a:pt x="12895" y="886"/>
                    </a:lnTo>
                    <a:lnTo>
                      <a:pt x="14838" y="1596"/>
                    </a:lnTo>
                    <a:lnTo>
                      <a:pt x="16546" y="2482"/>
                    </a:lnTo>
                    <a:lnTo>
                      <a:pt x="18057" y="3723"/>
                    </a:lnTo>
                    <a:lnTo>
                      <a:pt x="19244" y="5141"/>
                    </a:lnTo>
                    <a:lnTo>
                      <a:pt x="20215" y="6914"/>
                    </a:lnTo>
                    <a:lnTo>
                      <a:pt x="20737" y="8865"/>
                    </a:lnTo>
                    <a:lnTo>
                      <a:pt x="20953" y="10815"/>
                    </a:lnTo>
                    <a:lnTo>
                      <a:pt x="20737" y="12913"/>
                    </a:lnTo>
                    <a:lnTo>
                      <a:pt x="20215" y="14686"/>
                    </a:lnTo>
                    <a:lnTo>
                      <a:pt x="19244" y="16459"/>
                    </a:lnTo>
                    <a:lnTo>
                      <a:pt x="18057" y="18054"/>
                    </a:lnTo>
                    <a:lnTo>
                      <a:pt x="16546" y="19118"/>
                    </a:lnTo>
                    <a:lnTo>
                      <a:pt x="14838" y="20182"/>
                    </a:lnTo>
                    <a:lnTo>
                      <a:pt x="12895" y="20714"/>
                    </a:lnTo>
                    <a:lnTo>
                      <a:pt x="10863" y="20891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88E4"/>
                  </a:gs>
                  <a:gs pos="100000">
                    <a:srgbClr val="088CE5"/>
                  </a:gs>
                </a:gsLst>
                <a:lin ang="162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130" name="Shape 130"/>
              <p:cNvSpPr/>
              <p:nvPr/>
            </p:nvSpPr>
            <p:spPr>
              <a:xfrm>
                <a:off x="0" y="9525"/>
                <a:ext cx="863600" cy="11699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53" y="11782"/>
                    </a:moveTo>
                    <a:lnTo>
                      <a:pt x="1429" y="9672"/>
                    </a:lnTo>
                    <a:lnTo>
                      <a:pt x="2621" y="7737"/>
                    </a:lnTo>
                    <a:lnTo>
                      <a:pt x="4288" y="5979"/>
                    </a:lnTo>
                    <a:lnTo>
                      <a:pt x="6869" y="4396"/>
                    </a:lnTo>
                    <a:lnTo>
                      <a:pt x="9966" y="2989"/>
                    </a:lnTo>
                    <a:lnTo>
                      <a:pt x="13301" y="1758"/>
                    </a:lnTo>
                    <a:lnTo>
                      <a:pt x="17312" y="879"/>
                    </a:lnTo>
                    <a:lnTo>
                      <a:pt x="21600" y="352"/>
                    </a:lnTo>
                    <a:lnTo>
                      <a:pt x="21600" y="0"/>
                    </a:lnTo>
                    <a:lnTo>
                      <a:pt x="17074" y="528"/>
                    </a:lnTo>
                    <a:lnTo>
                      <a:pt x="13063" y="1407"/>
                    </a:lnTo>
                    <a:lnTo>
                      <a:pt x="9251" y="2638"/>
                    </a:lnTo>
                    <a:lnTo>
                      <a:pt x="6154" y="4045"/>
                    </a:lnTo>
                    <a:lnTo>
                      <a:pt x="3574" y="5803"/>
                    </a:lnTo>
                    <a:lnTo>
                      <a:pt x="1668" y="7561"/>
                    </a:lnTo>
                    <a:lnTo>
                      <a:pt x="476" y="9672"/>
                    </a:lnTo>
                    <a:lnTo>
                      <a:pt x="0" y="11782"/>
                    </a:lnTo>
                    <a:lnTo>
                      <a:pt x="238" y="13335"/>
                    </a:lnTo>
                    <a:lnTo>
                      <a:pt x="715" y="14742"/>
                    </a:lnTo>
                    <a:lnTo>
                      <a:pt x="1668" y="15973"/>
                    </a:lnTo>
                    <a:lnTo>
                      <a:pt x="3097" y="17380"/>
                    </a:lnTo>
                    <a:lnTo>
                      <a:pt x="4526" y="18611"/>
                    </a:lnTo>
                    <a:lnTo>
                      <a:pt x="6393" y="19666"/>
                    </a:lnTo>
                    <a:lnTo>
                      <a:pt x="8775" y="20721"/>
                    </a:lnTo>
                    <a:lnTo>
                      <a:pt x="11157" y="21600"/>
                    </a:lnTo>
                    <a:lnTo>
                      <a:pt x="12825" y="21600"/>
                    </a:lnTo>
                    <a:lnTo>
                      <a:pt x="10204" y="20721"/>
                    </a:lnTo>
                    <a:lnTo>
                      <a:pt x="5916" y="18611"/>
                    </a:lnTo>
                    <a:lnTo>
                      <a:pt x="4288" y="17380"/>
                    </a:lnTo>
                    <a:lnTo>
                      <a:pt x="2859" y="16149"/>
                    </a:lnTo>
                    <a:lnTo>
                      <a:pt x="1906" y="14742"/>
                    </a:lnTo>
                    <a:lnTo>
                      <a:pt x="1191" y="13335"/>
                    </a:lnTo>
                    <a:lnTo>
                      <a:pt x="953" y="1178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88E4"/>
                  </a:gs>
                  <a:gs pos="100000">
                    <a:srgbClr val="088CE5"/>
                  </a:gs>
                </a:gsLst>
                <a:lin ang="162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131" name="Shape 131"/>
              <p:cNvSpPr/>
              <p:nvPr/>
            </p:nvSpPr>
            <p:spPr>
              <a:xfrm>
                <a:off x="1054100" y="0"/>
                <a:ext cx="966788" cy="4000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26" y="1029"/>
                    </a:moveTo>
                    <a:lnTo>
                      <a:pt x="4008" y="1543"/>
                    </a:lnTo>
                    <a:lnTo>
                      <a:pt x="7200" y="2571"/>
                    </a:lnTo>
                    <a:lnTo>
                      <a:pt x="10357" y="4114"/>
                    </a:lnTo>
                    <a:lnTo>
                      <a:pt x="13336" y="6686"/>
                    </a:lnTo>
                    <a:lnTo>
                      <a:pt x="15890" y="9771"/>
                    </a:lnTo>
                    <a:lnTo>
                      <a:pt x="18231" y="13371"/>
                    </a:lnTo>
                    <a:lnTo>
                      <a:pt x="20110" y="16971"/>
                    </a:lnTo>
                    <a:lnTo>
                      <a:pt x="21600" y="21600"/>
                    </a:lnTo>
                    <a:lnTo>
                      <a:pt x="21600" y="18514"/>
                    </a:lnTo>
                    <a:lnTo>
                      <a:pt x="19898" y="14400"/>
                    </a:lnTo>
                    <a:lnTo>
                      <a:pt x="17805" y="10800"/>
                    </a:lnTo>
                    <a:lnTo>
                      <a:pt x="15464" y="7714"/>
                    </a:lnTo>
                    <a:lnTo>
                      <a:pt x="12910" y="5143"/>
                    </a:lnTo>
                    <a:lnTo>
                      <a:pt x="10144" y="3086"/>
                    </a:lnTo>
                    <a:lnTo>
                      <a:pt x="6987" y="1543"/>
                    </a:lnTo>
                    <a:lnTo>
                      <a:pt x="3795" y="514"/>
                    </a:lnTo>
                    <a:lnTo>
                      <a:pt x="426" y="0"/>
                    </a:lnTo>
                    <a:lnTo>
                      <a:pt x="0" y="0"/>
                    </a:lnTo>
                    <a:lnTo>
                      <a:pt x="0" y="1029"/>
                    </a:lnTo>
                    <a:lnTo>
                      <a:pt x="426" y="102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88E4"/>
                  </a:gs>
                  <a:gs pos="100000">
                    <a:srgbClr val="0F8FE6"/>
                  </a:gs>
                </a:gsLst>
                <a:lin ang="162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132" name="Shape 132"/>
              <p:cNvSpPr/>
              <p:nvPr/>
            </p:nvSpPr>
            <p:spPr>
              <a:xfrm>
                <a:off x="1774825" y="1027112"/>
                <a:ext cx="114300" cy="857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10800" y="12000"/>
                    </a:lnTo>
                    <a:lnTo>
                      <a:pt x="0" y="21600"/>
                    </a:lnTo>
                    <a:lnTo>
                      <a:pt x="10800" y="21600"/>
                    </a:lnTo>
                    <a:lnTo>
                      <a:pt x="16200" y="16800"/>
                    </a:lnTo>
                    <a:lnTo>
                      <a:pt x="21600" y="9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80D7"/>
                  </a:gs>
                  <a:gs pos="100000">
                    <a:srgbClr val="0088E4"/>
                  </a:gs>
                </a:gsLst>
                <a:lin ang="162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133" name="Shape 133"/>
              <p:cNvSpPr/>
              <p:nvPr/>
            </p:nvSpPr>
            <p:spPr>
              <a:xfrm>
                <a:off x="598487" y="1131887"/>
                <a:ext cx="1119188" cy="1714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161" y="18000"/>
                    </a:moveTo>
                    <a:lnTo>
                      <a:pt x="6771" y="18000"/>
                    </a:lnTo>
                    <a:lnTo>
                      <a:pt x="4381" y="15600"/>
                    </a:lnTo>
                    <a:lnTo>
                      <a:pt x="0" y="9600"/>
                    </a:lnTo>
                    <a:lnTo>
                      <a:pt x="0" y="13200"/>
                    </a:lnTo>
                    <a:lnTo>
                      <a:pt x="4381" y="19200"/>
                    </a:lnTo>
                    <a:lnTo>
                      <a:pt x="6771" y="21600"/>
                    </a:lnTo>
                    <a:lnTo>
                      <a:pt x="9161" y="21600"/>
                    </a:lnTo>
                    <a:lnTo>
                      <a:pt x="12623" y="20400"/>
                    </a:lnTo>
                    <a:lnTo>
                      <a:pt x="15932" y="16800"/>
                    </a:lnTo>
                    <a:lnTo>
                      <a:pt x="18843" y="12000"/>
                    </a:lnTo>
                    <a:lnTo>
                      <a:pt x="21600" y="4800"/>
                    </a:lnTo>
                    <a:lnTo>
                      <a:pt x="21600" y="0"/>
                    </a:lnTo>
                    <a:lnTo>
                      <a:pt x="18843" y="8400"/>
                    </a:lnTo>
                    <a:lnTo>
                      <a:pt x="15932" y="13200"/>
                    </a:lnTo>
                    <a:lnTo>
                      <a:pt x="12623" y="16800"/>
                    </a:lnTo>
                    <a:lnTo>
                      <a:pt x="9161" y="1800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80D7"/>
                  </a:gs>
                  <a:gs pos="100000">
                    <a:srgbClr val="0088E4"/>
                  </a:gs>
                </a:gsLst>
                <a:lin ang="162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134" name="Shape 134"/>
              <p:cNvSpPr/>
              <p:nvPr/>
            </p:nvSpPr>
            <p:spPr>
              <a:xfrm>
                <a:off x="1917700" y="466725"/>
                <a:ext cx="227013" cy="5413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7975" y="7221"/>
                    </a:moveTo>
                    <a:lnTo>
                      <a:pt x="17069" y="10958"/>
                    </a:lnTo>
                    <a:lnTo>
                      <a:pt x="13443" y="15139"/>
                    </a:lnTo>
                    <a:lnTo>
                      <a:pt x="7099" y="18560"/>
                    </a:lnTo>
                    <a:lnTo>
                      <a:pt x="0" y="21600"/>
                    </a:lnTo>
                    <a:lnTo>
                      <a:pt x="4380" y="21600"/>
                    </a:lnTo>
                    <a:lnTo>
                      <a:pt x="11631" y="18179"/>
                    </a:lnTo>
                    <a:lnTo>
                      <a:pt x="17069" y="14759"/>
                    </a:lnTo>
                    <a:lnTo>
                      <a:pt x="20694" y="10958"/>
                    </a:lnTo>
                    <a:lnTo>
                      <a:pt x="21600" y="7221"/>
                    </a:lnTo>
                    <a:lnTo>
                      <a:pt x="20694" y="3801"/>
                    </a:lnTo>
                    <a:lnTo>
                      <a:pt x="17975" y="0"/>
                    </a:lnTo>
                    <a:lnTo>
                      <a:pt x="13443" y="0"/>
                    </a:lnTo>
                    <a:lnTo>
                      <a:pt x="17069" y="3801"/>
                    </a:lnTo>
                    <a:lnTo>
                      <a:pt x="17975" y="7221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80D7"/>
                  </a:gs>
                  <a:gs pos="100000">
                    <a:srgbClr val="0088E4"/>
                  </a:gs>
                </a:gsLst>
                <a:lin ang="162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135" name="Shape 135"/>
              <p:cNvSpPr/>
              <p:nvPr/>
            </p:nvSpPr>
            <p:spPr>
              <a:xfrm>
                <a:off x="1481137" y="419100"/>
                <a:ext cx="131763" cy="1428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354" y="21600"/>
                    </a:moveTo>
                    <a:lnTo>
                      <a:pt x="21600" y="20160"/>
                    </a:lnTo>
                    <a:lnTo>
                      <a:pt x="18477" y="14400"/>
                    </a:lnTo>
                    <a:lnTo>
                      <a:pt x="13793" y="10080"/>
                    </a:lnTo>
                    <a:lnTo>
                      <a:pt x="1561" y="0"/>
                    </a:lnTo>
                    <a:lnTo>
                      <a:pt x="0" y="4320"/>
                    </a:lnTo>
                    <a:lnTo>
                      <a:pt x="9108" y="11520"/>
                    </a:lnTo>
                    <a:lnTo>
                      <a:pt x="15354" y="2160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80D7"/>
                  </a:gs>
                  <a:gs pos="100000">
                    <a:srgbClr val="0088E4"/>
                  </a:gs>
                </a:gsLst>
                <a:lin ang="162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136" name="Shape 136"/>
              <p:cNvSpPr/>
              <p:nvPr/>
            </p:nvSpPr>
            <p:spPr>
              <a:xfrm>
                <a:off x="503237" y="304800"/>
                <a:ext cx="1138238" cy="6842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877" y="10825"/>
                    </a:moveTo>
                    <a:lnTo>
                      <a:pt x="20696" y="12880"/>
                    </a:lnTo>
                    <a:lnTo>
                      <a:pt x="20154" y="14684"/>
                    </a:lnTo>
                    <a:lnTo>
                      <a:pt x="19069" y="16488"/>
                    </a:lnTo>
                    <a:lnTo>
                      <a:pt x="18015" y="17992"/>
                    </a:lnTo>
                    <a:lnTo>
                      <a:pt x="16388" y="19194"/>
                    </a:lnTo>
                    <a:lnTo>
                      <a:pt x="14762" y="20097"/>
                    </a:lnTo>
                    <a:lnTo>
                      <a:pt x="12773" y="20698"/>
                    </a:lnTo>
                    <a:lnTo>
                      <a:pt x="10815" y="20999"/>
                    </a:lnTo>
                    <a:lnTo>
                      <a:pt x="8827" y="20698"/>
                    </a:lnTo>
                    <a:lnTo>
                      <a:pt x="6838" y="20097"/>
                    </a:lnTo>
                    <a:lnTo>
                      <a:pt x="5212" y="19194"/>
                    </a:lnTo>
                    <a:lnTo>
                      <a:pt x="3585" y="17992"/>
                    </a:lnTo>
                    <a:lnTo>
                      <a:pt x="2531" y="16488"/>
                    </a:lnTo>
                    <a:lnTo>
                      <a:pt x="1446" y="14684"/>
                    </a:lnTo>
                    <a:lnTo>
                      <a:pt x="904" y="12880"/>
                    </a:lnTo>
                    <a:lnTo>
                      <a:pt x="723" y="10825"/>
                    </a:lnTo>
                    <a:lnTo>
                      <a:pt x="904" y="8720"/>
                    </a:lnTo>
                    <a:lnTo>
                      <a:pt x="1446" y="6916"/>
                    </a:lnTo>
                    <a:lnTo>
                      <a:pt x="2531" y="5112"/>
                    </a:lnTo>
                    <a:lnTo>
                      <a:pt x="3585" y="3608"/>
                    </a:lnTo>
                    <a:lnTo>
                      <a:pt x="5212" y="2406"/>
                    </a:lnTo>
                    <a:lnTo>
                      <a:pt x="6838" y="1503"/>
                    </a:lnTo>
                    <a:lnTo>
                      <a:pt x="8827" y="902"/>
                    </a:lnTo>
                    <a:lnTo>
                      <a:pt x="10815" y="601"/>
                    </a:lnTo>
                    <a:lnTo>
                      <a:pt x="12592" y="902"/>
                    </a:lnTo>
                    <a:lnTo>
                      <a:pt x="14400" y="1503"/>
                    </a:lnTo>
                    <a:lnTo>
                      <a:pt x="16027" y="2406"/>
                    </a:lnTo>
                    <a:lnTo>
                      <a:pt x="17473" y="3308"/>
                    </a:lnTo>
                    <a:lnTo>
                      <a:pt x="17654" y="2406"/>
                    </a:lnTo>
                    <a:lnTo>
                      <a:pt x="14400" y="601"/>
                    </a:lnTo>
                    <a:lnTo>
                      <a:pt x="12592" y="301"/>
                    </a:lnTo>
                    <a:lnTo>
                      <a:pt x="10815" y="0"/>
                    </a:lnTo>
                    <a:lnTo>
                      <a:pt x="8646" y="301"/>
                    </a:lnTo>
                    <a:lnTo>
                      <a:pt x="6658" y="902"/>
                    </a:lnTo>
                    <a:lnTo>
                      <a:pt x="4850" y="1804"/>
                    </a:lnTo>
                    <a:lnTo>
                      <a:pt x="3223" y="3308"/>
                    </a:lnTo>
                    <a:lnTo>
                      <a:pt x="1808" y="4811"/>
                    </a:lnTo>
                    <a:lnTo>
                      <a:pt x="904" y="6615"/>
                    </a:lnTo>
                    <a:lnTo>
                      <a:pt x="181" y="8720"/>
                    </a:lnTo>
                    <a:lnTo>
                      <a:pt x="0" y="10825"/>
                    </a:lnTo>
                    <a:lnTo>
                      <a:pt x="181" y="12880"/>
                    </a:lnTo>
                    <a:lnTo>
                      <a:pt x="904" y="14985"/>
                    </a:lnTo>
                    <a:lnTo>
                      <a:pt x="1808" y="16789"/>
                    </a:lnTo>
                    <a:lnTo>
                      <a:pt x="3223" y="18593"/>
                    </a:lnTo>
                    <a:lnTo>
                      <a:pt x="4850" y="19796"/>
                    </a:lnTo>
                    <a:lnTo>
                      <a:pt x="6658" y="20698"/>
                    </a:lnTo>
                    <a:lnTo>
                      <a:pt x="8646" y="21299"/>
                    </a:lnTo>
                    <a:lnTo>
                      <a:pt x="10815" y="21600"/>
                    </a:lnTo>
                    <a:lnTo>
                      <a:pt x="12954" y="21299"/>
                    </a:lnTo>
                    <a:lnTo>
                      <a:pt x="14942" y="20698"/>
                    </a:lnTo>
                    <a:lnTo>
                      <a:pt x="16931" y="19796"/>
                    </a:lnTo>
                    <a:lnTo>
                      <a:pt x="18377" y="18593"/>
                    </a:lnTo>
                    <a:lnTo>
                      <a:pt x="19792" y="16789"/>
                    </a:lnTo>
                    <a:lnTo>
                      <a:pt x="20696" y="14985"/>
                    </a:lnTo>
                    <a:lnTo>
                      <a:pt x="21419" y="12880"/>
                    </a:lnTo>
                    <a:lnTo>
                      <a:pt x="21600" y="10825"/>
                    </a:lnTo>
                    <a:lnTo>
                      <a:pt x="21600" y="10224"/>
                    </a:lnTo>
                    <a:lnTo>
                      <a:pt x="21419" y="9622"/>
                    </a:lnTo>
                    <a:lnTo>
                      <a:pt x="20696" y="9923"/>
                    </a:lnTo>
                    <a:lnTo>
                      <a:pt x="20877" y="10524"/>
                    </a:lnTo>
                    <a:lnTo>
                      <a:pt x="20877" y="10825"/>
                    </a:lnTo>
                    <a:close/>
                  </a:path>
                </a:pathLst>
              </a:custGeom>
              <a:solidFill>
                <a:srgbClr val="0088E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137" name="Shape 137"/>
              <p:cNvSpPr/>
              <p:nvPr/>
            </p:nvSpPr>
            <p:spPr>
              <a:xfrm>
                <a:off x="350837" y="238125"/>
                <a:ext cx="1443038" cy="8461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638" y="0"/>
                    </a:moveTo>
                    <a:lnTo>
                      <a:pt x="14638" y="729"/>
                    </a:lnTo>
                    <a:lnTo>
                      <a:pt x="17204" y="2432"/>
                    </a:lnTo>
                    <a:lnTo>
                      <a:pt x="18178" y="3404"/>
                    </a:lnTo>
                    <a:lnTo>
                      <a:pt x="19176" y="4620"/>
                    </a:lnTo>
                    <a:lnTo>
                      <a:pt x="19889" y="5836"/>
                    </a:lnTo>
                    <a:lnTo>
                      <a:pt x="20459" y="7295"/>
                    </a:lnTo>
                    <a:lnTo>
                      <a:pt x="20745" y="8753"/>
                    </a:lnTo>
                    <a:lnTo>
                      <a:pt x="20887" y="10456"/>
                    </a:lnTo>
                    <a:lnTo>
                      <a:pt x="20745" y="12603"/>
                    </a:lnTo>
                    <a:lnTo>
                      <a:pt x="20032" y="14549"/>
                    </a:lnTo>
                    <a:lnTo>
                      <a:pt x="19176" y="16251"/>
                    </a:lnTo>
                    <a:lnTo>
                      <a:pt x="17893" y="17953"/>
                    </a:lnTo>
                    <a:lnTo>
                      <a:pt x="16491" y="19168"/>
                    </a:lnTo>
                    <a:lnTo>
                      <a:pt x="14780" y="20141"/>
                    </a:lnTo>
                    <a:lnTo>
                      <a:pt x="12784" y="20627"/>
                    </a:lnTo>
                    <a:lnTo>
                      <a:pt x="10812" y="20871"/>
                    </a:lnTo>
                    <a:lnTo>
                      <a:pt x="8816" y="20627"/>
                    </a:lnTo>
                    <a:lnTo>
                      <a:pt x="6820" y="20141"/>
                    </a:lnTo>
                    <a:lnTo>
                      <a:pt x="5109" y="19168"/>
                    </a:lnTo>
                    <a:lnTo>
                      <a:pt x="3707" y="17953"/>
                    </a:lnTo>
                    <a:lnTo>
                      <a:pt x="2424" y="16251"/>
                    </a:lnTo>
                    <a:lnTo>
                      <a:pt x="1568" y="14549"/>
                    </a:lnTo>
                    <a:lnTo>
                      <a:pt x="855" y="12603"/>
                    </a:lnTo>
                    <a:lnTo>
                      <a:pt x="713" y="10456"/>
                    </a:lnTo>
                    <a:lnTo>
                      <a:pt x="855" y="8997"/>
                    </a:lnTo>
                    <a:lnTo>
                      <a:pt x="1141" y="7538"/>
                    </a:lnTo>
                    <a:lnTo>
                      <a:pt x="1568" y="6322"/>
                    </a:lnTo>
                    <a:lnTo>
                      <a:pt x="2139" y="5106"/>
                    </a:lnTo>
                    <a:lnTo>
                      <a:pt x="1568" y="4620"/>
                    </a:lnTo>
                    <a:lnTo>
                      <a:pt x="855" y="5836"/>
                    </a:lnTo>
                    <a:lnTo>
                      <a:pt x="428" y="7295"/>
                    </a:lnTo>
                    <a:lnTo>
                      <a:pt x="143" y="8753"/>
                    </a:lnTo>
                    <a:lnTo>
                      <a:pt x="0" y="10456"/>
                    </a:lnTo>
                    <a:lnTo>
                      <a:pt x="285" y="12603"/>
                    </a:lnTo>
                    <a:lnTo>
                      <a:pt x="855" y="14792"/>
                    </a:lnTo>
                    <a:lnTo>
                      <a:pt x="1853" y="16737"/>
                    </a:lnTo>
                    <a:lnTo>
                      <a:pt x="3137" y="18196"/>
                    </a:lnTo>
                    <a:lnTo>
                      <a:pt x="4824" y="19655"/>
                    </a:lnTo>
                    <a:lnTo>
                      <a:pt x="6535" y="20627"/>
                    </a:lnTo>
                    <a:lnTo>
                      <a:pt x="8673" y="21357"/>
                    </a:lnTo>
                    <a:lnTo>
                      <a:pt x="10812" y="21600"/>
                    </a:lnTo>
                    <a:lnTo>
                      <a:pt x="12927" y="21357"/>
                    </a:lnTo>
                    <a:lnTo>
                      <a:pt x="15065" y="20627"/>
                    </a:lnTo>
                    <a:lnTo>
                      <a:pt x="16919" y="19655"/>
                    </a:lnTo>
                    <a:lnTo>
                      <a:pt x="18463" y="18196"/>
                    </a:lnTo>
                    <a:lnTo>
                      <a:pt x="19747" y="16737"/>
                    </a:lnTo>
                    <a:lnTo>
                      <a:pt x="20745" y="14792"/>
                    </a:lnTo>
                    <a:lnTo>
                      <a:pt x="21315" y="12603"/>
                    </a:lnTo>
                    <a:lnTo>
                      <a:pt x="21600" y="10456"/>
                    </a:lnTo>
                    <a:lnTo>
                      <a:pt x="21457" y="8753"/>
                    </a:lnTo>
                    <a:lnTo>
                      <a:pt x="21030" y="7051"/>
                    </a:lnTo>
                    <a:lnTo>
                      <a:pt x="20459" y="5349"/>
                    </a:lnTo>
                    <a:lnTo>
                      <a:pt x="19604" y="4134"/>
                    </a:lnTo>
                    <a:lnTo>
                      <a:pt x="18606" y="2675"/>
                    </a:lnTo>
                    <a:lnTo>
                      <a:pt x="17465" y="1702"/>
                    </a:lnTo>
                    <a:lnTo>
                      <a:pt x="14638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88E4"/>
                  </a:gs>
                  <a:gs pos="100000">
                    <a:srgbClr val="088CE5"/>
                  </a:gs>
                </a:gsLst>
                <a:lin ang="108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138" name="Shape 138"/>
              <p:cNvSpPr/>
              <p:nvPr/>
            </p:nvSpPr>
            <p:spPr>
              <a:xfrm>
                <a:off x="692150" y="209550"/>
                <a:ext cx="579438" cy="1047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203" y="5891"/>
                    </a:moveTo>
                    <a:lnTo>
                      <a:pt x="17694" y="7855"/>
                    </a:lnTo>
                    <a:lnTo>
                      <a:pt x="21245" y="9818"/>
                    </a:lnTo>
                    <a:lnTo>
                      <a:pt x="21600" y="3927"/>
                    </a:lnTo>
                    <a:lnTo>
                      <a:pt x="18049" y="1964"/>
                    </a:lnTo>
                    <a:lnTo>
                      <a:pt x="14203" y="0"/>
                    </a:lnTo>
                    <a:lnTo>
                      <a:pt x="10297" y="1964"/>
                    </a:lnTo>
                    <a:lnTo>
                      <a:pt x="6746" y="3927"/>
                    </a:lnTo>
                    <a:lnTo>
                      <a:pt x="0" y="13745"/>
                    </a:lnTo>
                    <a:lnTo>
                      <a:pt x="0" y="21600"/>
                    </a:lnTo>
                    <a:lnTo>
                      <a:pt x="3196" y="15709"/>
                    </a:lnTo>
                    <a:lnTo>
                      <a:pt x="6746" y="9818"/>
                    </a:lnTo>
                    <a:lnTo>
                      <a:pt x="10297" y="7855"/>
                    </a:lnTo>
                    <a:lnTo>
                      <a:pt x="14203" y="5891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88E4"/>
                  </a:gs>
                  <a:gs pos="100000">
                    <a:srgbClr val="088CE5"/>
                  </a:gs>
                </a:gsLst>
                <a:lin ang="162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139" name="Shape 139"/>
              <p:cNvSpPr/>
              <p:nvPr/>
            </p:nvSpPr>
            <p:spPr>
              <a:xfrm>
                <a:off x="531812" y="314325"/>
                <a:ext cx="104776" cy="762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8100"/>
                    </a:moveTo>
                    <a:lnTo>
                      <a:pt x="15709" y="0"/>
                    </a:lnTo>
                    <a:lnTo>
                      <a:pt x="7855" y="5400"/>
                    </a:lnTo>
                    <a:lnTo>
                      <a:pt x="0" y="13500"/>
                    </a:lnTo>
                    <a:lnTo>
                      <a:pt x="3927" y="21600"/>
                    </a:lnTo>
                    <a:lnTo>
                      <a:pt x="13745" y="13500"/>
                    </a:lnTo>
                    <a:lnTo>
                      <a:pt x="21600" y="810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88E4"/>
                  </a:gs>
                  <a:gs pos="100000">
                    <a:srgbClr val="088CE5"/>
                  </a:gs>
                </a:gsLst>
                <a:lin ang="162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140" name="Shape 140"/>
              <p:cNvSpPr/>
              <p:nvPr/>
            </p:nvSpPr>
            <p:spPr>
              <a:xfrm>
                <a:off x="663575" y="393700"/>
                <a:ext cx="822325" cy="506413"/>
              </a:xfrm>
              <a:prstGeom prst="ellipse">
                <a:avLst/>
              </a:prstGeom>
              <a:gradFill flip="none" rotWithShape="1">
                <a:gsLst>
                  <a:gs pos="0">
                    <a:srgbClr val="0088E4"/>
                  </a:gs>
                  <a:gs pos="100000">
                    <a:srgbClr val="0080D7"/>
                  </a:gs>
                </a:gsLst>
                <a:lin ang="108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141" name="Shape 141"/>
              <p:cNvSpPr/>
              <p:nvPr/>
            </p:nvSpPr>
            <p:spPr>
              <a:xfrm>
                <a:off x="714375" y="428625"/>
                <a:ext cx="708025" cy="430213"/>
              </a:xfrm>
              <a:prstGeom prst="ellipse">
                <a:avLst/>
              </a:prstGeom>
              <a:gradFill flip="none" rotWithShape="1">
                <a:gsLst>
                  <a:gs pos="0">
                    <a:srgbClr val="0088E4"/>
                  </a:gs>
                  <a:gs pos="100000">
                    <a:srgbClr val="088CE5"/>
                  </a:gs>
                </a:gsLst>
                <a:lin ang="162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142" name="Shape 142"/>
              <p:cNvSpPr/>
              <p:nvPr/>
            </p:nvSpPr>
            <p:spPr>
              <a:xfrm>
                <a:off x="765175" y="460375"/>
                <a:ext cx="612775" cy="369888"/>
              </a:xfrm>
              <a:prstGeom prst="ellipse">
                <a:avLst/>
              </a:prstGeom>
              <a:gradFill flip="none" rotWithShape="1">
                <a:gsLst>
                  <a:gs pos="0">
                    <a:srgbClr val="0080D7"/>
                  </a:gs>
                  <a:gs pos="100000">
                    <a:srgbClr val="0088E4"/>
                  </a:gs>
                </a:gsLst>
                <a:lin ang="162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143" name="Shape 143"/>
              <p:cNvSpPr/>
              <p:nvPr/>
            </p:nvSpPr>
            <p:spPr>
              <a:xfrm>
                <a:off x="835025" y="504825"/>
                <a:ext cx="473075" cy="280988"/>
              </a:xfrm>
              <a:prstGeom prst="ellipse">
                <a:avLst/>
              </a:prstGeom>
              <a:gradFill flip="none" rotWithShape="1">
                <a:gsLst>
                  <a:gs pos="0">
                    <a:srgbClr val="0088E4"/>
                  </a:gs>
                  <a:gs pos="100000">
                    <a:srgbClr val="0080D7"/>
                  </a:gs>
                </a:gsLst>
                <a:lin ang="162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144" name="Shape 144"/>
              <p:cNvSpPr/>
              <p:nvPr/>
            </p:nvSpPr>
            <p:spPr>
              <a:xfrm>
                <a:off x="892175" y="536575"/>
                <a:ext cx="352425" cy="220663"/>
              </a:xfrm>
              <a:prstGeom prst="ellipse">
                <a:avLst/>
              </a:prstGeom>
              <a:gradFill flip="none" rotWithShape="1">
                <a:gsLst>
                  <a:gs pos="0">
                    <a:srgbClr val="0080D7"/>
                  </a:gs>
                  <a:gs pos="100000">
                    <a:srgbClr val="0088E4"/>
                  </a:gs>
                </a:gsLst>
                <a:lin ang="162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145" name="Shape 145"/>
              <p:cNvSpPr/>
              <p:nvPr/>
            </p:nvSpPr>
            <p:spPr>
              <a:xfrm>
                <a:off x="968375" y="584200"/>
                <a:ext cx="200025" cy="128588"/>
              </a:xfrm>
              <a:prstGeom prst="ellipse">
                <a:avLst/>
              </a:prstGeom>
              <a:gradFill flip="none" rotWithShape="1">
                <a:gsLst>
                  <a:gs pos="0">
                    <a:srgbClr val="0088E4"/>
                  </a:gs>
                  <a:gs pos="100000">
                    <a:srgbClr val="0084DD"/>
                  </a:gs>
                </a:gsLst>
                <a:lin ang="162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</p:grpSp>
        <p:grpSp>
          <p:nvGrpSpPr>
            <p:cNvPr id="159" name="Group 159"/>
            <p:cNvGrpSpPr/>
            <p:nvPr/>
          </p:nvGrpSpPr>
          <p:grpSpPr>
            <a:xfrm>
              <a:off x="8378825" y="533400"/>
              <a:ext cx="674688" cy="409575"/>
              <a:chOff x="0" y="0"/>
              <a:chExt cx="674687" cy="409575"/>
            </a:xfrm>
          </p:grpSpPr>
          <p:sp>
            <p:nvSpPr>
              <p:cNvPr id="147" name="Shape 147"/>
              <p:cNvSpPr/>
              <p:nvPr/>
            </p:nvSpPr>
            <p:spPr>
              <a:xfrm>
                <a:off x="0" y="257175"/>
                <a:ext cx="608013" cy="1524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818" y="21600"/>
                    </a:moveTo>
                    <a:lnTo>
                      <a:pt x="8086" y="20250"/>
                    </a:lnTo>
                    <a:lnTo>
                      <a:pt x="4693" y="14850"/>
                    </a:lnTo>
                    <a:lnTo>
                      <a:pt x="1979" y="8100"/>
                    </a:lnTo>
                    <a:lnTo>
                      <a:pt x="339" y="0"/>
                    </a:lnTo>
                    <a:lnTo>
                      <a:pt x="0" y="1350"/>
                    </a:lnTo>
                    <a:lnTo>
                      <a:pt x="1640" y="9450"/>
                    </a:lnTo>
                    <a:lnTo>
                      <a:pt x="4354" y="16200"/>
                    </a:lnTo>
                    <a:lnTo>
                      <a:pt x="7747" y="20250"/>
                    </a:lnTo>
                    <a:lnTo>
                      <a:pt x="11818" y="21600"/>
                    </a:lnTo>
                    <a:lnTo>
                      <a:pt x="14871" y="20250"/>
                    </a:lnTo>
                    <a:lnTo>
                      <a:pt x="17585" y="18900"/>
                    </a:lnTo>
                    <a:lnTo>
                      <a:pt x="19904" y="14850"/>
                    </a:lnTo>
                    <a:lnTo>
                      <a:pt x="21600" y="9450"/>
                    </a:lnTo>
                    <a:lnTo>
                      <a:pt x="21261" y="9450"/>
                    </a:lnTo>
                    <a:lnTo>
                      <a:pt x="19564" y="14850"/>
                    </a:lnTo>
                    <a:lnTo>
                      <a:pt x="17246" y="17550"/>
                    </a:lnTo>
                    <a:lnTo>
                      <a:pt x="14871" y="20250"/>
                    </a:lnTo>
                    <a:lnTo>
                      <a:pt x="11818" y="2160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68AE"/>
                  </a:gs>
                  <a:gs pos="100000">
                    <a:srgbClr val="0088E4"/>
                  </a:gs>
                </a:gsLst>
                <a:lin ang="162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148" name="Shape 148"/>
              <p:cNvSpPr/>
              <p:nvPr/>
            </p:nvSpPr>
            <p:spPr>
              <a:xfrm>
                <a:off x="55562" y="0"/>
                <a:ext cx="409576" cy="857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567" y="0"/>
                    </a:moveTo>
                    <a:lnTo>
                      <a:pt x="21600" y="4800"/>
                    </a:lnTo>
                    <a:lnTo>
                      <a:pt x="21098" y="2400"/>
                    </a:lnTo>
                    <a:lnTo>
                      <a:pt x="18084" y="0"/>
                    </a:lnTo>
                    <a:lnTo>
                      <a:pt x="14567" y="0"/>
                    </a:lnTo>
                    <a:lnTo>
                      <a:pt x="10047" y="2400"/>
                    </a:lnTo>
                    <a:lnTo>
                      <a:pt x="6530" y="4800"/>
                    </a:lnTo>
                    <a:lnTo>
                      <a:pt x="3014" y="12000"/>
                    </a:lnTo>
                    <a:lnTo>
                      <a:pt x="0" y="19200"/>
                    </a:lnTo>
                    <a:lnTo>
                      <a:pt x="502" y="21600"/>
                    </a:lnTo>
                    <a:lnTo>
                      <a:pt x="3014" y="14400"/>
                    </a:lnTo>
                    <a:lnTo>
                      <a:pt x="6530" y="7200"/>
                    </a:lnTo>
                    <a:lnTo>
                      <a:pt x="10047" y="2400"/>
                    </a:lnTo>
                    <a:lnTo>
                      <a:pt x="14567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68AE"/>
                  </a:gs>
                  <a:gs pos="100000">
                    <a:srgbClr val="0088E4"/>
                  </a:gs>
                </a:gsLst>
                <a:lin ang="162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149" name="Shape 149"/>
              <p:cNvSpPr/>
              <p:nvPr/>
            </p:nvSpPr>
            <p:spPr>
              <a:xfrm>
                <a:off x="579437" y="66675"/>
                <a:ext cx="95251" cy="2476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0" y="12462"/>
                    </a:moveTo>
                    <a:lnTo>
                      <a:pt x="17280" y="17446"/>
                    </a:lnTo>
                    <a:lnTo>
                      <a:pt x="8640" y="21600"/>
                    </a:lnTo>
                    <a:lnTo>
                      <a:pt x="10800" y="21600"/>
                    </a:lnTo>
                    <a:lnTo>
                      <a:pt x="19440" y="17446"/>
                    </a:lnTo>
                    <a:lnTo>
                      <a:pt x="21600" y="12462"/>
                    </a:lnTo>
                    <a:lnTo>
                      <a:pt x="17280" y="5815"/>
                    </a:lnTo>
                    <a:lnTo>
                      <a:pt x="10800" y="2492"/>
                    </a:lnTo>
                    <a:lnTo>
                      <a:pt x="2160" y="0"/>
                    </a:lnTo>
                    <a:lnTo>
                      <a:pt x="0" y="831"/>
                    </a:lnTo>
                    <a:lnTo>
                      <a:pt x="8640" y="3323"/>
                    </a:lnTo>
                    <a:lnTo>
                      <a:pt x="15120" y="5815"/>
                    </a:lnTo>
                    <a:lnTo>
                      <a:pt x="19440" y="1246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68AE"/>
                  </a:gs>
                  <a:gs pos="100000">
                    <a:srgbClr val="0088E4"/>
                  </a:gs>
                </a:gsLst>
                <a:lin ang="162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150" name="Shape 150"/>
              <p:cNvSpPr/>
              <p:nvPr/>
            </p:nvSpPr>
            <p:spPr>
              <a:xfrm>
                <a:off x="150812" y="352425"/>
                <a:ext cx="304801" cy="285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2825" y="14400"/>
                    </a:moveTo>
                    <a:lnTo>
                      <a:pt x="3375" y="0"/>
                    </a:lnTo>
                    <a:lnTo>
                      <a:pt x="0" y="0"/>
                    </a:lnTo>
                    <a:lnTo>
                      <a:pt x="6075" y="14400"/>
                    </a:lnTo>
                    <a:lnTo>
                      <a:pt x="12825" y="21600"/>
                    </a:lnTo>
                    <a:lnTo>
                      <a:pt x="17550" y="21600"/>
                    </a:lnTo>
                    <a:lnTo>
                      <a:pt x="21600" y="14400"/>
                    </a:lnTo>
                    <a:lnTo>
                      <a:pt x="20925" y="0"/>
                    </a:lnTo>
                    <a:lnTo>
                      <a:pt x="12825" y="1440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68AE"/>
                  </a:gs>
                  <a:gs pos="100000">
                    <a:srgbClr val="0088E4"/>
                  </a:gs>
                </a:gsLst>
                <a:lin ang="162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151" name="Shape 151"/>
              <p:cNvSpPr/>
              <p:nvPr/>
            </p:nvSpPr>
            <p:spPr>
              <a:xfrm>
                <a:off x="38100" y="28575"/>
                <a:ext cx="255588" cy="2952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76" y="13239"/>
                    </a:moveTo>
                    <a:lnTo>
                      <a:pt x="3086" y="9058"/>
                    </a:lnTo>
                    <a:lnTo>
                      <a:pt x="7111" y="4877"/>
                    </a:lnTo>
                    <a:lnTo>
                      <a:pt x="13550" y="2090"/>
                    </a:lnTo>
                    <a:lnTo>
                      <a:pt x="20795" y="697"/>
                    </a:lnTo>
                    <a:lnTo>
                      <a:pt x="21600" y="0"/>
                    </a:lnTo>
                    <a:lnTo>
                      <a:pt x="12745" y="1394"/>
                    </a:lnTo>
                    <a:lnTo>
                      <a:pt x="6306" y="4181"/>
                    </a:lnTo>
                    <a:lnTo>
                      <a:pt x="1476" y="8361"/>
                    </a:lnTo>
                    <a:lnTo>
                      <a:pt x="671" y="10452"/>
                    </a:lnTo>
                    <a:lnTo>
                      <a:pt x="0" y="13239"/>
                    </a:lnTo>
                    <a:lnTo>
                      <a:pt x="1476" y="17419"/>
                    </a:lnTo>
                    <a:lnTo>
                      <a:pt x="3086" y="19510"/>
                    </a:lnTo>
                    <a:lnTo>
                      <a:pt x="5501" y="21600"/>
                    </a:lnTo>
                    <a:lnTo>
                      <a:pt x="8720" y="21600"/>
                    </a:lnTo>
                    <a:lnTo>
                      <a:pt x="5501" y="19510"/>
                    </a:lnTo>
                    <a:lnTo>
                      <a:pt x="3086" y="17419"/>
                    </a:lnTo>
                    <a:lnTo>
                      <a:pt x="1476" y="1323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88E4"/>
                  </a:gs>
                  <a:gs pos="100000">
                    <a:srgbClr val="0068AE"/>
                  </a:gs>
                </a:gsLst>
                <a:lin ang="162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152" name="Shape 152"/>
              <p:cNvSpPr/>
              <p:nvPr/>
            </p:nvSpPr>
            <p:spPr>
              <a:xfrm>
                <a:off x="331787" y="28575"/>
                <a:ext cx="295276" cy="3333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617"/>
                    </a:moveTo>
                    <a:lnTo>
                      <a:pt x="7706" y="1234"/>
                    </a:lnTo>
                    <a:lnTo>
                      <a:pt x="13894" y="3703"/>
                    </a:lnTo>
                    <a:lnTo>
                      <a:pt x="18097" y="7406"/>
                    </a:lnTo>
                    <a:lnTo>
                      <a:pt x="18798" y="9257"/>
                    </a:lnTo>
                    <a:lnTo>
                      <a:pt x="19498" y="11726"/>
                    </a:lnTo>
                    <a:lnTo>
                      <a:pt x="18798" y="14194"/>
                    </a:lnTo>
                    <a:lnTo>
                      <a:pt x="17397" y="16663"/>
                    </a:lnTo>
                    <a:lnTo>
                      <a:pt x="13894" y="18514"/>
                    </a:lnTo>
                    <a:lnTo>
                      <a:pt x="10508" y="20366"/>
                    </a:lnTo>
                    <a:lnTo>
                      <a:pt x="11209" y="21600"/>
                    </a:lnTo>
                    <a:lnTo>
                      <a:pt x="15295" y="19749"/>
                    </a:lnTo>
                    <a:lnTo>
                      <a:pt x="18798" y="17280"/>
                    </a:lnTo>
                    <a:lnTo>
                      <a:pt x="20899" y="14811"/>
                    </a:lnTo>
                    <a:lnTo>
                      <a:pt x="21600" y="11726"/>
                    </a:lnTo>
                    <a:lnTo>
                      <a:pt x="20199" y="6789"/>
                    </a:lnTo>
                    <a:lnTo>
                      <a:pt x="18097" y="4937"/>
                    </a:lnTo>
                    <a:lnTo>
                      <a:pt x="15295" y="3086"/>
                    </a:lnTo>
                    <a:lnTo>
                      <a:pt x="8406" y="617"/>
                    </a:lnTo>
                    <a:lnTo>
                      <a:pt x="0" y="0"/>
                    </a:lnTo>
                    <a:lnTo>
                      <a:pt x="0" y="61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88E4"/>
                  </a:gs>
                  <a:gs pos="100000">
                    <a:srgbClr val="0068AE"/>
                  </a:gs>
                </a:gsLst>
                <a:lin ang="162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153" name="Shape 153"/>
              <p:cNvSpPr/>
              <p:nvPr/>
            </p:nvSpPr>
            <p:spPr>
              <a:xfrm>
                <a:off x="103187" y="53975"/>
                <a:ext cx="474663" cy="2952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36" y="0"/>
                    </a:moveTo>
                    <a:lnTo>
                      <a:pt x="6502" y="697"/>
                    </a:lnTo>
                    <a:lnTo>
                      <a:pt x="3034" y="3484"/>
                    </a:lnTo>
                    <a:lnTo>
                      <a:pt x="867" y="6271"/>
                    </a:lnTo>
                    <a:lnTo>
                      <a:pt x="0" y="10452"/>
                    </a:lnTo>
                    <a:lnTo>
                      <a:pt x="867" y="14632"/>
                    </a:lnTo>
                    <a:lnTo>
                      <a:pt x="3034" y="18116"/>
                    </a:lnTo>
                    <a:lnTo>
                      <a:pt x="6502" y="20903"/>
                    </a:lnTo>
                    <a:lnTo>
                      <a:pt x="10836" y="21600"/>
                    </a:lnTo>
                    <a:lnTo>
                      <a:pt x="15098" y="20903"/>
                    </a:lnTo>
                    <a:lnTo>
                      <a:pt x="18566" y="18116"/>
                    </a:lnTo>
                    <a:lnTo>
                      <a:pt x="20733" y="14632"/>
                    </a:lnTo>
                    <a:lnTo>
                      <a:pt x="21600" y="12542"/>
                    </a:lnTo>
                    <a:lnTo>
                      <a:pt x="21600" y="8361"/>
                    </a:lnTo>
                    <a:lnTo>
                      <a:pt x="20733" y="6271"/>
                    </a:lnTo>
                    <a:lnTo>
                      <a:pt x="18566" y="3484"/>
                    </a:lnTo>
                    <a:lnTo>
                      <a:pt x="15098" y="697"/>
                    </a:lnTo>
                    <a:lnTo>
                      <a:pt x="10836" y="0"/>
                    </a:lnTo>
                    <a:close/>
                    <a:moveTo>
                      <a:pt x="10836" y="20903"/>
                    </a:moveTo>
                    <a:lnTo>
                      <a:pt x="6935" y="20206"/>
                    </a:lnTo>
                    <a:lnTo>
                      <a:pt x="3468" y="18116"/>
                    </a:lnTo>
                    <a:lnTo>
                      <a:pt x="1300" y="14632"/>
                    </a:lnTo>
                    <a:lnTo>
                      <a:pt x="433" y="10452"/>
                    </a:lnTo>
                    <a:lnTo>
                      <a:pt x="1300" y="6271"/>
                    </a:lnTo>
                    <a:lnTo>
                      <a:pt x="3468" y="3484"/>
                    </a:lnTo>
                    <a:lnTo>
                      <a:pt x="6935" y="1394"/>
                    </a:lnTo>
                    <a:lnTo>
                      <a:pt x="10836" y="697"/>
                    </a:lnTo>
                    <a:lnTo>
                      <a:pt x="14665" y="1394"/>
                    </a:lnTo>
                    <a:lnTo>
                      <a:pt x="18132" y="3484"/>
                    </a:lnTo>
                    <a:lnTo>
                      <a:pt x="20300" y="6271"/>
                    </a:lnTo>
                    <a:lnTo>
                      <a:pt x="21167" y="8361"/>
                    </a:lnTo>
                    <a:lnTo>
                      <a:pt x="21167" y="12542"/>
                    </a:lnTo>
                    <a:lnTo>
                      <a:pt x="20300" y="14632"/>
                    </a:lnTo>
                    <a:lnTo>
                      <a:pt x="18132" y="18116"/>
                    </a:lnTo>
                    <a:lnTo>
                      <a:pt x="14665" y="20206"/>
                    </a:lnTo>
                    <a:lnTo>
                      <a:pt x="10836" y="2090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68AE"/>
                  </a:gs>
                  <a:gs pos="100000">
                    <a:srgbClr val="0088E4"/>
                  </a:gs>
                </a:gsLst>
                <a:lin ang="16200000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grpSp>
            <p:nvGrpSpPr>
              <p:cNvPr id="158" name="Group 158"/>
              <p:cNvGrpSpPr/>
              <p:nvPr/>
            </p:nvGrpSpPr>
            <p:grpSpPr>
              <a:xfrm>
                <a:off x="160337" y="96837"/>
                <a:ext cx="360363" cy="209551"/>
                <a:chOff x="0" y="0"/>
                <a:chExt cx="360362" cy="209550"/>
              </a:xfrm>
            </p:grpSpPr>
            <p:sp>
              <p:nvSpPr>
                <p:cNvPr id="154" name="Shape 154"/>
                <p:cNvSpPr/>
                <p:nvPr/>
              </p:nvSpPr>
              <p:spPr>
                <a:xfrm>
                  <a:off x="0" y="0"/>
                  <a:ext cx="360363" cy="20955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88E4"/>
                    </a:gs>
                    <a:gs pos="100000">
                      <a:srgbClr val="0068AE"/>
                    </a:gs>
                  </a:gsLst>
                  <a:lin ang="16200000" scaled="0"/>
                </a:gra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solidFill>
                        <a:srgbClr val="FFFFFF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/>
                </a:p>
              </p:txBody>
            </p:sp>
            <p:sp>
              <p:nvSpPr>
                <p:cNvPr id="155" name="Shape 155"/>
                <p:cNvSpPr/>
                <p:nvPr/>
              </p:nvSpPr>
              <p:spPr>
                <a:xfrm>
                  <a:off x="34925" y="22225"/>
                  <a:ext cx="288925" cy="16192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68AE"/>
                    </a:gs>
                    <a:gs pos="100000">
                      <a:srgbClr val="0088E4"/>
                    </a:gs>
                  </a:gsLst>
                  <a:lin ang="16200000" scaled="0"/>
                </a:gra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solidFill>
                        <a:srgbClr val="FFFFFF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/>
                </a:p>
              </p:txBody>
            </p:sp>
            <p:sp>
              <p:nvSpPr>
                <p:cNvPr id="156" name="Shape 156"/>
                <p:cNvSpPr/>
                <p:nvPr/>
              </p:nvSpPr>
              <p:spPr>
                <a:xfrm>
                  <a:off x="79375" y="38100"/>
                  <a:ext cx="198438" cy="13017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88E4"/>
                    </a:gs>
                    <a:gs pos="100000">
                      <a:srgbClr val="0068AE"/>
                    </a:gs>
                  </a:gsLst>
                  <a:lin ang="16200000" scaled="0"/>
                </a:gra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solidFill>
                        <a:srgbClr val="FFFFFF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/>
                </a:p>
              </p:txBody>
            </p:sp>
            <p:sp>
              <p:nvSpPr>
                <p:cNvPr id="157" name="Shape 157"/>
                <p:cNvSpPr/>
                <p:nvPr/>
              </p:nvSpPr>
              <p:spPr>
                <a:xfrm>
                  <a:off x="122237" y="63500"/>
                  <a:ext cx="115888" cy="74613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68AE"/>
                    </a:gs>
                    <a:gs pos="100000">
                      <a:srgbClr val="0088E4"/>
                    </a:gs>
                  </a:gsLst>
                  <a:lin ang="16200000" scaled="0"/>
                </a:gra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solidFill>
                        <a:srgbClr val="FFFFFF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/>
                </a:p>
              </p:txBody>
            </p:sp>
          </p:grpSp>
        </p:grpSp>
      </p:grpSp>
      <p:sp>
        <p:nvSpPr>
          <p:cNvPr id="161" name="Shape 161"/>
          <p:cNvSpPr>
            <a:spLocks noGrp="1"/>
          </p:cNvSpPr>
          <p:nvPr>
            <p:ph type="title"/>
          </p:nvPr>
        </p:nvSpPr>
        <p:spPr>
          <a:xfrm>
            <a:off x="457200" y="277812"/>
            <a:ext cx="8229600" cy="113982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CCEC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Текст заголовка</a:t>
            </a:r>
          </a:p>
        </p:txBody>
      </p:sp>
      <p:sp>
        <p:nvSpPr>
          <p:cNvPr id="162" name="Shape 16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buClr>
                <a:srgbClr val="99FF99"/>
              </a:buClr>
              <a:buSzPct val="80000"/>
              <a:buFont typeface="Wingdings"/>
              <a:buChar char="•"/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>
              <a:buClr>
                <a:srgbClr val="99FF99"/>
              </a:buClr>
              <a:buSzPct val="50000"/>
              <a:buFont typeface="Wingdings"/>
              <a:buChar char="●"/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>
              <a:buClr>
                <a:srgbClr val="99FF99"/>
              </a:buClr>
              <a:buFont typeface="Wingdings"/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>
              <a:buClr>
                <a:srgbClr val="99FF99"/>
              </a:buClr>
              <a:buSzPct val="50000"/>
              <a:buFont typeface="Wingdings"/>
              <a:buChar char="●"/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>
              <a:buClr>
                <a:srgbClr val="99FF99"/>
              </a:buClr>
              <a:buFont typeface="Wingdings"/>
              <a:buChar char="•"/>
              <a:defRPr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163" name="Shape 163"/>
          <p:cNvSpPr>
            <a:spLocks noGrp="1"/>
          </p:cNvSpPr>
          <p:nvPr>
            <p:ph type="sldNum" sz="quarter" idx="2"/>
          </p:nvPr>
        </p:nvSpPr>
        <p:spPr>
          <a:xfrm>
            <a:off x="8384892" y="6416776"/>
            <a:ext cx="301909" cy="288825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rgbClr val="FFFFFF"/>
                </a:solidFill>
                <a:effectLst>
                  <a:outerShdw blurRad="12700" dist="25400" dir="2700000" rotWithShape="0">
                    <a:srgbClr val="000000"/>
                  </a:outerShdw>
                </a:effectLst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57200" y="92074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/>
          <a:lstStyle/>
          <a:p>
            <a:r>
              <a:t>Текст заголовка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/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8176259" y="6248400"/>
            <a:ext cx="281941" cy="287087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>
            <a:spAutoFit/>
          </a:bodyPr>
          <a:lstStyle>
            <a:lvl1pPr algn="r">
              <a:defRPr sz="1400"/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ransition spd="med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Times New Roman"/>
          <a:ea typeface="Times New Roman"/>
          <a:cs typeface="Times New Roman"/>
          <a:sym typeface="Times New Roman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Times New Roman"/>
          <a:ea typeface="Times New Roman"/>
          <a:cs typeface="Times New Roman"/>
          <a:sym typeface="Times New Roman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Times New Roman"/>
          <a:ea typeface="Times New Roman"/>
          <a:cs typeface="Times New Roman"/>
          <a:sym typeface="Times New Roman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Times New Roman"/>
          <a:ea typeface="Times New Roman"/>
          <a:cs typeface="Times New Roman"/>
          <a:sym typeface="Times New Roman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Times New Roman"/>
          <a:ea typeface="Times New Roman"/>
          <a:cs typeface="Times New Roman"/>
          <a:sym typeface="Times New Roman"/>
        </a:defRPr>
      </a:lvl5pPr>
      <a:lvl6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Times New Roman"/>
          <a:ea typeface="Times New Roman"/>
          <a:cs typeface="Times New Roman"/>
          <a:sym typeface="Times New Roman"/>
        </a:defRPr>
      </a:lvl6pPr>
      <a:lvl7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Times New Roman"/>
          <a:ea typeface="Times New Roman"/>
          <a:cs typeface="Times New Roman"/>
          <a:sym typeface="Times New Roman"/>
        </a:defRPr>
      </a:lvl7pPr>
      <a:lvl8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Times New Roman"/>
          <a:ea typeface="Times New Roman"/>
          <a:cs typeface="Times New Roman"/>
          <a:sym typeface="Times New Roman"/>
        </a:defRPr>
      </a:lvl8pPr>
      <a:lvl9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Times New Roman"/>
          <a:ea typeface="Times New Roman"/>
          <a:cs typeface="Times New Roman"/>
          <a:sym typeface="Times New Roman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Times New Roman"/>
          <a:ea typeface="Times New Roman"/>
          <a:cs typeface="Times New Roman"/>
          <a:sym typeface="Times New Roman"/>
        </a:defRPr>
      </a:lvl1pPr>
      <a:lvl2pPr marL="783771" marR="0" indent="-326571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–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Times New Roman"/>
          <a:ea typeface="Times New Roman"/>
          <a:cs typeface="Times New Roman"/>
          <a:sym typeface="Times New Roman"/>
        </a:defRPr>
      </a:lvl2pPr>
      <a:lvl3pPr marL="1219200" marR="0" indent="-3048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Times New Roman"/>
          <a:ea typeface="Times New Roman"/>
          <a:cs typeface="Times New Roman"/>
          <a:sym typeface="Times New Roman"/>
        </a:defRPr>
      </a:lvl3pPr>
      <a:lvl4pPr marL="17373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–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Times New Roman"/>
          <a:ea typeface="Times New Roman"/>
          <a:cs typeface="Times New Roman"/>
          <a:sym typeface="Times New Roman"/>
        </a:defRPr>
      </a:lvl4pPr>
      <a:lvl5pPr marL="22352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Times New Roman"/>
          <a:ea typeface="Times New Roman"/>
          <a:cs typeface="Times New Roman"/>
          <a:sym typeface="Times New Roman"/>
        </a:defRPr>
      </a:lvl5pPr>
      <a:lvl6pPr marL="26924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Times New Roman"/>
          <a:ea typeface="Times New Roman"/>
          <a:cs typeface="Times New Roman"/>
          <a:sym typeface="Times New Roman"/>
        </a:defRPr>
      </a:lvl6pPr>
      <a:lvl7pPr marL="31496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Times New Roman"/>
          <a:ea typeface="Times New Roman"/>
          <a:cs typeface="Times New Roman"/>
          <a:sym typeface="Times New Roman"/>
        </a:defRPr>
      </a:lvl7pPr>
      <a:lvl8pPr marL="36068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Times New Roman"/>
          <a:ea typeface="Times New Roman"/>
          <a:cs typeface="Times New Roman"/>
          <a:sym typeface="Times New Roman"/>
        </a:defRPr>
      </a:lvl8pPr>
      <a:lvl9pPr marL="40640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Times New Roman"/>
          <a:ea typeface="Times New Roman"/>
          <a:cs typeface="Times New Roman"/>
          <a:sym typeface="Times New Roman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imes New Roman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imes New Roman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imes New Roman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imes New Roman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imes New Roman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imes New Roman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imes New Roman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imes New Roman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Times New Roman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>
            <a:spLocks noGrp="1"/>
          </p:cNvSpPr>
          <p:nvPr>
            <p:ph type="title" idx="4294967295"/>
          </p:nvPr>
        </p:nvSpPr>
        <p:spPr>
          <a:xfrm>
            <a:off x="685800" y="2130425"/>
            <a:ext cx="7918450" cy="2882900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spcBef>
                <a:spcPts val="4800"/>
              </a:spcBef>
              <a:tabLst>
                <a:tab pos="457200" algn="l"/>
                <a:tab pos="571500" algn="l"/>
                <a:tab pos="5829300" algn="l"/>
                <a:tab pos="5943600" algn="l"/>
                <a:tab pos="6057900" algn="l"/>
              </a:tabLst>
              <a:defRPr sz="2000" b="1">
                <a:solidFill>
                  <a:srgbClr val="000080"/>
                </a:solidFill>
                <a:latin typeface="Book Antiqua"/>
                <a:ea typeface="Book Antiqua"/>
                <a:cs typeface="Book Antiqua"/>
                <a:sym typeface="Book Antiqua"/>
              </a:defRPr>
            </a:pPr>
            <a:r>
              <a:t>ТОРГОВО-ПРОМЫШЛЕННАЯ ПАЛАТА РОССИЙСКОЙ ФЕДЕРАЦИИ</a:t>
            </a:r>
            <a:br/>
            <a:r>
              <a:t> </a:t>
            </a:r>
            <a:br/>
            <a:r>
              <a:t>КОМИТЕТ ПО ПРИРОДОПОЛЬЗОВАНИЮ И ЭКОЛОГИИ</a:t>
            </a:r>
            <a:br/>
            <a:r>
              <a:rPr>
                <a:latin typeface="Arial"/>
                <a:ea typeface="Arial"/>
                <a:cs typeface="Arial"/>
                <a:sym typeface="Arial"/>
              </a:rPr>
              <a:t> </a:t>
            </a:r>
            <a:br>
              <a:rPr>
                <a:latin typeface="Arial"/>
                <a:ea typeface="Arial"/>
                <a:cs typeface="Arial"/>
                <a:sym typeface="Arial"/>
              </a:rPr>
            </a:br>
            <a:r>
              <a:rPr>
                <a:latin typeface="Arial"/>
                <a:ea typeface="Arial"/>
                <a:cs typeface="Arial"/>
                <a:sym typeface="Arial"/>
              </a:rPr>
              <a:t>109012, Москва, ул. Ильинка, д.6, http://www.tpprf.ru, тел.: (495) 620-02-30, факс: (495) 620-01-66 </a:t>
            </a:r>
          </a:p>
        </p:txBody>
      </p:sp>
      <p:sp>
        <p:nvSpPr>
          <p:cNvPr id="173" name="Shape 173"/>
          <p:cNvSpPr>
            <a:spLocks noGrp="1"/>
          </p:cNvSpPr>
          <p:nvPr>
            <p:ph type="body" sz="quarter" idx="4294967295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spcBef>
                <a:spcPts val="100"/>
              </a:spcBef>
              <a:buSzTx/>
              <a:buNone/>
              <a:defRPr sz="800"/>
            </a:lvl1pPr>
          </a:lstStyle>
          <a:p>
            <a:r>
              <a:t> </a:t>
            </a:r>
          </a:p>
        </p:txBody>
      </p:sp>
      <p:pic>
        <p:nvPicPr>
          <p:cNvPr id="174" name="image.png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4067175" y="981075"/>
            <a:ext cx="649288" cy="6477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/>
          <p:nvPr/>
        </p:nvSpPr>
        <p:spPr>
          <a:xfrm>
            <a:off x="3779837" y="620712"/>
            <a:ext cx="4572001" cy="44113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2600" b="1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ОЛЬГА НИКОЛАЕВНА ШТЕМБЕРГ, PhD, </a:t>
            </a:r>
          </a:p>
          <a:p>
            <a:pPr algn="ctr">
              <a:defRPr sz="2600" b="1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Государственный советник  РФ.</a:t>
            </a:r>
          </a:p>
          <a:p>
            <a:pPr algn="ctr">
              <a:defRPr sz="2600" b="1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 algn="ctr">
              <a:defRPr sz="2600" b="1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 algn="ctr">
              <a:defRPr sz="2600" b="1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КАЧЕСТВО ЖИЗНИ</a:t>
            </a:r>
          </a:p>
          <a:p>
            <a:pPr algn="ctr">
              <a:defRPr sz="2600" b="1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ЧЕРЕЗ ПРИЗМУ ЧЕЛОВЕКА И БЛАГОПРИЯТНОЙ  СРЕДЫ ОБИТАНИЯ</a:t>
            </a:r>
          </a:p>
        </p:txBody>
      </p:sp>
      <p:sp>
        <p:nvSpPr>
          <p:cNvPr id="177" name="Shape 177"/>
          <p:cNvSpPr/>
          <p:nvPr/>
        </p:nvSpPr>
        <p:spPr>
          <a:xfrm>
            <a:off x="5148262" y="6021387"/>
            <a:ext cx="3156085" cy="3506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b="1" i="1">
                <a:solidFill>
                  <a:srgbClr val="FFCC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Москва, 06 Декабря 2016 г.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fast" advClick="1" p14:dur="500">
        <p:circle/>
      </p:transition>
    </mc:Choice>
    <mc:Fallback>
      <p:transition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CC"/>
            </a:gs>
            <a:gs pos="50000">
              <a:srgbClr val="76765E"/>
            </a:gs>
            <a:gs pos="100000">
              <a:srgbClr val="FFFFCC"/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/>
          <p:nvPr/>
        </p:nvSpPr>
        <p:spPr>
          <a:xfrm>
            <a:off x="838200" y="1341437"/>
            <a:ext cx="7467600" cy="5359401"/>
          </a:xfrm>
          <a:prstGeom prst="rect">
            <a:avLst/>
          </a:prstGeom>
          <a:gradFill>
            <a:gsLst>
              <a:gs pos="0">
                <a:srgbClr val="76765E"/>
              </a:gs>
              <a:gs pos="50000">
                <a:srgbClr val="FFFFCC"/>
              </a:gs>
              <a:gs pos="100000">
                <a:srgbClr val="76765E"/>
              </a:gs>
            </a:gsLst>
            <a:lin ang="16200000"/>
          </a:gradFill>
          <a:ln w="12700">
            <a:miter lim="400000"/>
          </a:ln>
          <a:effectLst>
            <a:outerShdw blurRad="63500" dist="17960" dir="2700000" rotWithShape="0">
              <a:srgbClr val="99997A"/>
            </a:outerShdw>
          </a:effectLst>
        </p:spPr>
        <p:txBody>
          <a:bodyPr lIns="45719" rIns="45719" anchor="ctr"/>
          <a:lstStyle/>
          <a:p>
            <a:pPr>
              <a:defRPr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180" name="Shape 180"/>
          <p:cNvSpPr>
            <a:spLocks noGrp="1"/>
          </p:cNvSpPr>
          <p:nvPr>
            <p:ph type="title" idx="4294967295"/>
          </p:nvPr>
        </p:nvSpPr>
        <p:spPr>
          <a:xfrm>
            <a:off x="685800" y="0"/>
            <a:ext cx="7772400" cy="765175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defRPr sz="2000" b="1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sz="3200" dirty="0" err="1"/>
              <a:t>Объемная</a:t>
            </a:r>
            <a:r>
              <a:rPr sz="3200" dirty="0"/>
              <a:t> </a:t>
            </a:r>
            <a:r>
              <a:rPr sz="3200" dirty="0" err="1"/>
              <a:t>модель</a:t>
            </a:r>
            <a:r>
              <a:rPr sz="3200" dirty="0"/>
              <a:t> </a:t>
            </a:r>
            <a:r>
              <a:rPr sz="3200" dirty="0" err="1"/>
              <a:t>качества</a:t>
            </a:r>
            <a:r>
              <a:rPr sz="3200" dirty="0"/>
              <a:t> </a:t>
            </a:r>
            <a:r>
              <a:rPr sz="3200" dirty="0" err="1"/>
              <a:t>жизни</a:t>
            </a:r>
            <a:r>
              <a:rPr sz="3200" dirty="0"/>
              <a:t/>
            </a:r>
            <a:br>
              <a:rPr sz="3200" dirty="0"/>
            </a:br>
            <a:endParaRPr sz="3200" dirty="0"/>
          </a:p>
        </p:txBody>
      </p:sp>
      <p:pic>
        <p:nvPicPr>
          <p:cNvPr id="181" name="027.jpg" descr="027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8027987" y="0"/>
            <a:ext cx="1116013" cy="868363"/>
          </a:xfrm>
          <a:prstGeom prst="rect">
            <a:avLst/>
          </a:prstGeom>
          <a:ln w="12700">
            <a:miter lim="400000"/>
          </a:ln>
          <a:effectLst>
            <a:outerShdw dist="107763" dir="8100000" rotWithShape="0">
              <a:srgbClr val="000000"/>
            </a:outerShdw>
          </a:effectLst>
        </p:spPr>
      </p:pic>
      <p:pic>
        <p:nvPicPr>
          <p:cNvPr id="182" name="r17-01.jpg" descr="r17-01"/>
          <p:cNvPicPr>
            <a:picLocks noChangeAspect="1"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1476375" y="1592262"/>
            <a:ext cx="6192838" cy="485775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fast" advClick="1" p14:dur="500">
        <p:circle/>
      </p:transition>
    </mc:Choice>
    <mc:Fallback>
      <p:transition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A5FFA5"/>
            </a:gs>
            <a:gs pos="100000">
              <a:srgbClr val="F6DA72"/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/>
          <p:nvPr/>
        </p:nvSpPr>
        <p:spPr>
          <a:xfrm>
            <a:off x="2628900" y="1600200"/>
            <a:ext cx="3733800" cy="609601"/>
          </a:xfrm>
          <a:prstGeom prst="rect">
            <a:avLst/>
          </a:prstGeom>
          <a:solidFill>
            <a:srgbClr val="FFCAB9"/>
          </a:solidFill>
          <a:ln w="12700">
            <a:miter lim="400000"/>
          </a:ln>
          <a:effectLst>
            <a:outerShdw blurRad="63500" dist="17960" dir="13500000" rotWithShape="0">
              <a:srgbClr val="99796F"/>
            </a:outerShdw>
          </a:effectLst>
        </p:spPr>
        <p:txBody>
          <a:bodyPr lIns="45719" rIns="45719" anchor="ctr"/>
          <a:lstStyle/>
          <a:p>
            <a:pPr>
              <a:defRPr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grpSp>
        <p:nvGrpSpPr>
          <p:cNvPr id="190" name="Group 190"/>
          <p:cNvGrpSpPr/>
          <p:nvPr/>
        </p:nvGrpSpPr>
        <p:grpSpPr>
          <a:xfrm>
            <a:off x="999083" y="911424"/>
            <a:ext cx="6849269" cy="1340075"/>
            <a:chOff x="0" y="0"/>
            <a:chExt cx="6849267" cy="1340073"/>
          </a:xfrm>
        </p:grpSpPr>
        <p:sp>
          <p:nvSpPr>
            <p:cNvPr id="185" name="Shape 185"/>
            <p:cNvSpPr/>
            <p:nvPr/>
          </p:nvSpPr>
          <p:spPr>
            <a:xfrm>
              <a:off x="0" y="0"/>
              <a:ext cx="6849268" cy="1340074"/>
            </a:xfrm>
            <a:prstGeom prst="rect">
              <a:avLst/>
            </a:prstGeom>
            <a:solidFill>
              <a:srgbClr val="FF6600"/>
            </a:solidFill>
            <a:ln w="12700" cap="flat">
              <a:noFill/>
              <a:miter lim="400000"/>
            </a:ln>
            <a:effectLst>
              <a:outerShdw blurRad="63500" dist="17960" dir="2700000" rotWithShape="0">
                <a:srgbClr val="993D00"/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86" name="Shape 186"/>
            <p:cNvSpPr/>
            <p:nvPr/>
          </p:nvSpPr>
          <p:spPr>
            <a:xfrm>
              <a:off x="0" y="0"/>
              <a:ext cx="6849267" cy="1675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28" y="21600"/>
                  </a:lnTo>
                  <a:lnTo>
                    <a:pt x="21072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8533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87" name="Shape 187"/>
            <p:cNvSpPr/>
            <p:nvPr/>
          </p:nvSpPr>
          <p:spPr>
            <a:xfrm>
              <a:off x="0" y="0"/>
              <a:ext cx="167510" cy="13400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2700"/>
                  </a:lnTo>
                  <a:lnTo>
                    <a:pt x="21600" y="189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A366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88" name="Shape 188"/>
            <p:cNvSpPr/>
            <p:nvPr/>
          </p:nvSpPr>
          <p:spPr>
            <a:xfrm>
              <a:off x="6681758" y="0"/>
              <a:ext cx="167510" cy="13400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2700"/>
                  </a:lnTo>
                  <a:lnTo>
                    <a:pt x="0" y="1890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993D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89" name="Shape 189"/>
            <p:cNvSpPr/>
            <p:nvPr/>
          </p:nvSpPr>
          <p:spPr>
            <a:xfrm>
              <a:off x="0" y="1172564"/>
              <a:ext cx="6849267" cy="1675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21072" y="0"/>
                  </a:lnTo>
                  <a:lnTo>
                    <a:pt x="528" y="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CC52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191" name="Shape 191"/>
          <p:cNvSpPr/>
          <p:nvPr/>
        </p:nvSpPr>
        <p:spPr>
          <a:xfrm>
            <a:off x="958899" y="1459685"/>
            <a:ext cx="6929637" cy="243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10800" tIns="10800" rIns="10800" bIns="10800">
            <a:spAutoFit/>
          </a:bodyPr>
          <a:lstStyle>
            <a:lvl1pPr algn="ctr">
              <a:defRPr sz="16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«НОВОЕ КАЧЕСТВ  ЖИЗНИ. УСТОЙЧИВОРАЗВИТИЕ РЕГИОНОВ»</a:t>
            </a:r>
          </a:p>
        </p:txBody>
      </p:sp>
      <p:sp>
        <p:nvSpPr>
          <p:cNvPr id="192" name="Shape 192"/>
          <p:cNvSpPr/>
          <p:nvPr/>
        </p:nvSpPr>
        <p:spPr>
          <a:xfrm>
            <a:off x="5146182" y="3162511"/>
            <a:ext cx="2971801" cy="532978"/>
          </a:xfrm>
          <a:prstGeom prst="rect">
            <a:avLst/>
          </a:prstGeom>
          <a:gradFill>
            <a:gsLst>
              <a:gs pos="0">
                <a:srgbClr val="5E755E"/>
              </a:gs>
              <a:gs pos="50000">
                <a:srgbClr val="CCFFCC"/>
              </a:gs>
              <a:gs pos="100000">
                <a:srgbClr val="5E755E"/>
              </a:gs>
            </a:gsLst>
            <a:lin ang="10800000"/>
          </a:gradFill>
          <a:ln w="12700">
            <a:miter lim="400000"/>
          </a:ln>
          <a:effectLst>
            <a:outerShdw blurRad="63500" dist="17960" dir="2700000" rotWithShape="0">
              <a:srgbClr val="7A997A"/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/>
          <a:lstStyle>
            <a:lvl1pPr>
              <a:defRPr sz="1300" b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новых конвергентных биологических технологий </a:t>
            </a:r>
          </a:p>
        </p:txBody>
      </p:sp>
      <p:sp>
        <p:nvSpPr>
          <p:cNvPr id="193" name="Shape 193"/>
          <p:cNvSpPr/>
          <p:nvPr/>
        </p:nvSpPr>
        <p:spPr>
          <a:xfrm>
            <a:off x="782335" y="3162511"/>
            <a:ext cx="2971801" cy="532978"/>
          </a:xfrm>
          <a:prstGeom prst="rect">
            <a:avLst/>
          </a:prstGeom>
          <a:gradFill>
            <a:gsLst>
              <a:gs pos="0">
                <a:srgbClr val="5E755E"/>
              </a:gs>
              <a:gs pos="50000">
                <a:srgbClr val="CCFFCC"/>
              </a:gs>
              <a:gs pos="100000">
                <a:srgbClr val="5E755E"/>
              </a:gs>
            </a:gsLst>
            <a:lin ang="10800000"/>
          </a:gradFill>
          <a:ln w="12700">
            <a:miter lim="400000"/>
          </a:ln>
          <a:effectLst>
            <a:outerShdw blurRad="63500" dist="17960" dir="2700000" rotWithShape="0">
              <a:srgbClr val="7A997A"/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/>
          <a:lstStyle>
            <a:lvl1pPr>
              <a:defRPr sz="1300" b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изменения климата, возобновляемой энергетики</a:t>
            </a:r>
          </a:p>
        </p:txBody>
      </p:sp>
      <p:grpSp>
        <p:nvGrpSpPr>
          <p:cNvPr id="199" name="Group 199"/>
          <p:cNvGrpSpPr/>
          <p:nvPr/>
        </p:nvGrpSpPr>
        <p:grpSpPr>
          <a:xfrm>
            <a:off x="1714500" y="2322456"/>
            <a:ext cx="5562600" cy="685801"/>
            <a:chOff x="0" y="0"/>
            <a:chExt cx="5562600" cy="685800"/>
          </a:xfrm>
        </p:grpSpPr>
        <p:sp>
          <p:nvSpPr>
            <p:cNvPr id="194" name="Shape 194"/>
            <p:cNvSpPr/>
            <p:nvPr/>
          </p:nvSpPr>
          <p:spPr>
            <a:xfrm>
              <a:off x="0" y="0"/>
              <a:ext cx="5562600" cy="685800"/>
            </a:xfrm>
            <a:prstGeom prst="rect">
              <a:avLst/>
            </a:prstGeom>
            <a:gradFill flip="none" rotWithShape="1">
              <a:gsLst>
                <a:gs pos="0">
                  <a:srgbClr val="DCDCB0"/>
                </a:gs>
                <a:gs pos="50000">
                  <a:srgbClr val="FFFFCC"/>
                </a:gs>
                <a:gs pos="100000">
                  <a:srgbClr val="DCDCB0"/>
                </a:gs>
              </a:gsLst>
              <a:lin ang="16200000" scaled="0"/>
            </a:gradFill>
            <a:ln w="12700" cap="flat">
              <a:noFill/>
              <a:miter lim="400000"/>
            </a:ln>
            <a:effectLst>
              <a:outerShdw blurRad="63500" dist="17960" dir="2700000" rotWithShape="0">
                <a:srgbClr val="99997A"/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95" name="Shape 195"/>
            <p:cNvSpPr/>
            <p:nvPr/>
          </p:nvSpPr>
          <p:spPr>
            <a:xfrm>
              <a:off x="0" y="0"/>
              <a:ext cx="5562600" cy="857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333" y="21600"/>
                  </a:lnTo>
                  <a:lnTo>
                    <a:pt x="21267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E3E3C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96" name="Shape 196"/>
            <p:cNvSpPr/>
            <p:nvPr/>
          </p:nvSpPr>
          <p:spPr>
            <a:xfrm>
              <a:off x="0" y="0"/>
              <a:ext cx="85726" cy="6858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2700"/>
                  </a:lnTo>
                  <a:lnTo>
                    <a:pt x="21600" y="189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EAEAD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97" name="Shape 197"/>
            <p:cNvSpPr/>
            <p:nvPr/>
          </p:nvSpPr>
          <p:spPr>
            <a:xfrm>
              <a:off x="5476875" y="0"/>
              <a:ext cx="85725" cy="6858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2700"/>
                  </a:lnTo>
                  <a:lnTo>
                    <a:pt x="0" y="1890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84846A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98" name="Shape 198"/>
            <p:cNvSpPr/>
            <p:nvPr/>
          </p:nvSpPr>
          <p:spPr>
            <a:xfrm>
              <a:off x="0" y="600075"/>
              <a:ext cx="5562600" cy="857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21267" y="0"/>
                  </a:lnTo>
                  <a:lnTo>
                    <a:pt x="333" y="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B0B08D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sp>
        <p:nvSpPr>
          <p:cNvPr id="200" name="Shape 200"/>
          <p:cNvSpPr/>
          <p:nvPr/>
        </p:nvSpPr>
        <p:spPr>
          <a:xfrm>
            <a:off x="2743200" y="2429280"/>
            <a:ext cx="3505200" cy="4721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10800" tIns="10800" rIns="10800" bIns="10800">
            <a:spAutoFit/>
          </a:bodyPr>
          <a:lstStyle>
            <a:lvl1pPr algn="ctr">
              <a:defRPr sz="1600" b="1">
                <a:solidFill>
                  <a:srgbClr val="6633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Поддержка предпринимательства в сфере:</a:t>
            </a:r>
          </a:p>
        </p:txBody>
      </p:sp>
      <p:sp>
        <p:nvSpPr>
          <p:cNvPr id="201" name="Shape 201"/>
          <p:cNvSpPr/>
          <p:nvPr/>
        </p:nvSpPr>
        <p:spPr>
          <a:xfrm>
            <a:off x="782335" y="3849743"/>
            <a:ext cx="2971801" cy="672030"/>
          </a:xfrm>
          <a:prstGeom prst="rect">
            <a:avLst/>
          </a:prstGeom>
          <a:gradFill>
            <a:gsLst>
              <a:gs pos="0">
                <a:srgbClr val="5E755E"/>
              </a:gs>
              <a:gs pos="50000">
                <a:srgbClr val="CCFFCC"/>
              </a:gs>
              <a:gs pos="100000">
                <a:srgbClr val="5E755E"/>
              </a:gs>
            </a:gsLst>
            <a:lin ang="10800000"/>
          </a:gradFill>
          <a:ln w="12700">
            <a:miter lim="400000"/>
          </a:ln>
          <a:effectLst>
            <a:outerShdw blurRad="63500" dist="17960" dir="2700000" rotWithShape="0">
              <a:srgbClr val="7A997A"/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/>
          <a:lstStyle>
            <a:lvl1pPr>
              <a:defRPr sz="1300" b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водной отрасли-развития новых технологий охраны водных и морских ресурсов</a:t>
            </a:r>
          </a:p>
        </p:txBody>
      </p:sp>
      <p:sp>
        <p:nvSpPr>
          <p:cNvPr id="202" name="Shape 202"/>
          <p:cNvSpPr/>
          <p:nvPr/>
        </p:nvSpPr>
        <p:spPr>
          <a:xfrm>
            <a:off x="5146182" y="3862057"/>
            <a:ext cx="2971801" cy="647402"/>
          </a:xfrm>
          <a:prstGeom prst="rect">
            <a:avLst/>
          </a:prstGeom>
          <a:gradFill>
            <a:gsLst>
              <a:gs pos="0">
                <a:srgbClr val="5E755E"/>
              </a:gs>
              <a:gs pos="50000">
                <a:srgbClr val="CCFFCC"/>
              </a:gs>
              <a:gs pos="100000">
                <a:srgbClr val="5E755E"/>
              </a:gs>
            </a:gsLst>
            <a:lin ang="10800000"/>
          </a:gradFill>
          <a:ln w="12700">
            <a:miter lim="400000"/>
          </a:ln>
          <a:effectLst>
            <a:outerShdw blurRad="63500" dist="17960" dir="2700000" rotWithShape="0">
              <a:srgbClr val="7A997A"/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/>
          <a:lstStyle>
            <a:lvl1pPr>
              <a:defRPr sz="1300" b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устойчивого развития русского Севера и Арктики </a:t>
            </a:r>
          </a:p>
        </p:txBody>
      </p:sp>
      <p:sp>
        <p:nvSpPr>
          <p:cNvPr id="203" name="Shape 203"/>
          <p:cNvSpPr/>
          <p:nvPr/>
        </p:nvSpPr>
        <p:spPr>
          <a:xfrm>
            <a:off x="782335" y="4676027"/>
            <a:ext cx="2971801" cy="532978"/>
          </a:xfrm>
          <a:prstGeom prst="rect">
            <a:avLst/>
          </a:prstGeom>
          <a:gradFill>
            <a:gsLst>
              <a:gs pos="0">
                <a:srgbClr val="5E755E"/>
              </a:gs>
              <a:gs pos="50000">
                <a:srgbClr val="CCFFCC"/>
              </a:gs>
              <a:gs pos="100000">
                <a:srgbClr val="5E755E"/>
              </a:gs>
            </a:gsLst>
            <a:lin ang="10800000"/>
          </a:gradFill>
          <a:ln w="12700">
            <a:miter lim="400000"/>
          </a:ln>
          <a:effectLst>
            <a:outerShdw blurRad="63500" dist="17960" dir="2700000" rotWithShape="0">
              <a:srgbClr val="7A997A"/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/>
          <a:lstStyle>
            <a:lvl1pPr>
              <a:defRPr sz="1300" b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экологически чистого сельского хозяйства и продукции</a:t>
            </a:r>
          </a:p>
        </p:txBody>
      </p:sp>
      <p:sp>
        <p:nvSpPr>
          <p:cNvPr id="204" name="Shape 204"/>
          <p:cNvSpPr/>
          <p:nvPr/>
        </p:nvSpPr>
        <p:spPr>
          <a:xfrm>
            <a:off x="5146182" y="4676027"/>
            <a:ext cx="2971801" cy="1340075"/>
          </a:xfrm>
          <a:prstGeom prst="rect">
            <a:avLst/>
          </a:prstGeom>
          <a:gradFill>
            <a:gsLst>
              <a:gs pos="0">
                <a:srgbClr val="5E755E"/>
              </a:gs>
              <a:gs pos="50000">
                <a:srgbClr val="CCFFCC"/>
              </a:gs>
              <a:gs pos="100000">
                <a:srgbClr val="5E755E"/>
              </a:gs>
            </a:gsLst>
            <a:lin ang="10800000"/>
          </a:gradFill>
          <a:ln w="12700">
            <a:miter lim="400000"/>
          </a:ln>
          <a:effectLst>
            <a:outerShdw blurRad="63500" dist="17960" dir="2700000" rotWithShape="0">
              <a:srgbClr val="7A997A"/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/>
          <a:lstStyle>
            <a:lvl1pPr>
              <a:defRPr sz="1300" b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Развития широкого спектра международного сотрудничества в виде неформальной дипломатии на принципах добросовестной конкуренции и качества продукции и услуг</a:t>
            </a:r>
          </a:p>
        </p:txBody>
      </p:sp>
      <p:sp>
        <p:nvSpPr>
          <p:cNvPr id="205" name="Shape 205"/>
          <p:cNvSpPr/>
          <p:nvPr/>
        </p:nvSpPr>
        <p:spPr>
          <a:xfrm>
            <a:off x="782335" y="5363259"/>
            <a:ext cx="2971801" cy="672030"/>
          </a:xfrm>
          <a:prstGeom prst="rect">
            <a:avLst/>
          </a:prstGeom>
          <a:gradFill>
            <a:gsLst>
              <a:gs pos="0">
                <a:srgbClr val="5E755E"/>
              </a:gs>
              <a:gs pos="50000">
                <a:srgbClr val="CCFFCC"/>
              </a:gs>
              <a:gs pos="100000">
                <a:srgbClr val="5E755E"/>
              </a:gs>
            </a:gsLst>
            <a:lin ang="10800000"/>
          </a:gradFill>
          <a:ln w="12700">
            <a:miter lim="400000"/>
          </a:ln>
          <a:effectLst>
            <a:outerShdw blurRad="63500" dist="17960" dir="2700000" rotWithShape="0">
              <a:srgbClr val="7A997A"/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/>
          <a:lstStyle/>
          <a:p>
            <a:pPr>
              <a:defRPr b="1">
                <a:latin typeface="Arial"/>
                <a:ea typeface="Arial"/>
                <a:cs typeface="Arial"/>
                <a:sym typeface="Arial"/>
              </a:defRPr>
            </a:pPr>
            <a:r>
              <a:rPr sz="1300"/>
              <a:t>новых технологи</a:t>
            </a:r>
            <a:r>
              <a:rPr sz="1200"/>
              <a:t>й активного </a:t>
            </a:r>
            <a:r>
              <a:rPr sz="1300"/>
              <a:t>долголетия, включая биологически активные пищевые добавки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fast" advClick="1" p14:dur="500">
        <p:circle/>
      </p:transition>
    </mc:Choice>
    <mc:Fallback>
      <p:transition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767367"/>
            </a:gs>
            <a:gs pos="50000">
              <a:srgbClr val="FFF9DF"/>
            </a:gs>
            <a:gs pos="100000">
              <a:srgbClr val="767367"/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Shape 207"/>
          <p:cNvSpPr/>
          <p:nvPr/>
        </p:nvSpPr>
        <p:spPr>
          <a:xfrm>
            <a:off x="938857" y="78869"/>
            <a:ext cx="7459316" cy="792669"/>
          </a:xfrm>
          <a:prstGeom prst="rect">
            <a:avLst/>
          </a:prstGeom>
          <a:solidFill>
            <a:srgbClr val="FFBE91"/>
          </a:solidFill>
          <a:ln w="12700">
            <a:miter lim="400000"/>
          </a:ln>
          <a:effectLst>
            <a:outerShdw blurRad="63500" dist="17960" dir="2700000" rotWithShape="0">
              <a:srgbClr val="997257"/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2400" b="1">
                <a:solidFill>
                  <a:srgbClr val="B43C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Подкомитет формируется на принципах  международного  кластера (</a:t>
            </a:r>
            <a:r>
              <a:rPr sz="1800"/>
              <a:t>КОНСОРЦИУМА</a:t>
            </a:r>
            <a:r>
              <a:t>)</a:t>
            </a:r>
          </a:p>
        </p:txBody>
      </p:sp>
      <p:sp>
        <p:nvSpPr>
          <p:cNvPr id="208" name="Shape 208"/>
          <p:cNvSpPr/>
          <p:nvPr/>
        </p:nvSpPr>
        <p:spPr>
          <a:xfrm>
            <a:off x="1241226" y="1083580"/>
            <a:ext cx="7032378" cy="999193"/>
          </a:xfrm>
          <a:prstGeom prst="rect">
            <a:avLst/>
          </a:prstGeom>
          <a:solidFill>
            <a:srgbClr val="FFB5B5"/>
          </a:solidFill>
          <a:ln w="12700">
            <a:miter lim="400000"/>
          </a:ln>
          <a:effectLst>
            <a:outerShdw blurRad="63500" dist="17960" dir="2700000" rotWithShape="0">
              <a:srgbClr val="996D6D"/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1600" b="1">
                <a:solidFill>
                  <a:srgbClr val="66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Концепция  Международного Форума Комитета ТПП РФ и Московской ТПП  «Новое качество жизни. Активное долголетие»- в основе Концепции Консорциума и используется как один из инструментов технологического и инвестиционного обеспечения.</a:t>
            </a:r>
          </a:p>
        </p:txBody>
      </p:sp>
      <p:sp>
        <p:nvSpPr>
          <p:cNvPr id="209" name="Shape 209"/>
          <p:cNvSpPr/>
          <p:nvPr/>
        </p:nvSpPr>
        <p:spPr>
          <a:xfrm>
            <a:off x="1869684" y="2237328"/>
            <a:ext cx="5597663" cy="1508105"/>
          </a:xfrm>
          <a:prstGeom prst="rect">
            <a:avLst/>
          </a:prstGeom>
          <a:solidFill>
            <a:srgbClr val="D7FFD7"/>
          </a:solidFill>
          <a:ln w="12700">
            <a:miter lim="400000"/>
          </a:ln>
          <a:effectLst>
            <a:outerShdw blurRad="63500" dist="17960" dir="2700000" rotWithShape="0">
              <a:srgbClr val="819981"/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/>
          <a:p>
            <a:pPr algn="ctr">
              <a:defRPr sz="1400" b="1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defRPr>
            </a:pPr>
            <a:endParaRPr dirty="0"/>
          </a:p>
          <a:p>
            <a:pPr algn="ctr">
              <a:defRPr sz="1400" b="1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defRPr>
            </a:pPr>
            <a:endParaRPr dirty="0"/>
          </a:p>
          <a:p>
            <a:pPr algn="ctr">
              <a:defRPr sz="1400" b="1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ЦЕЛИ ПОДКОМИТЕТА (МЕЖДУНАРОДНОГО КЛАСТЕРА (КОНСОРЦИУМА) (МК) ТПП РФ «НОВОЕ КАЧЕСТВО ЖИЗНИ: НАИЛУЧШИЕ ПРАКТИКИ» НА </a:t>
            </a:r>
            <a:r>
              <a:rPr dirty="0" smtClean="0"/>
              <a:t>201</a:t>
            </a:r>
            <a:r>
              <a:rPr lang="ru-RU" dirty="0" smtClean="0"/>
              <a:t>7</a:t>
            </a:r>
            <a:r>
              <a:rPr dirty="0" smtClean="0"/>
              <a:t>/2018 </a:t>
            </a:r>
            <a:r>
              <a:rPr dirty="0"/>
              <a:t>ГОДЫ :</a:t>
            </a:r>
          </a:p>
          <a:p>
            <a:pPr algn="ctr">
              <a:defRPr sz="1400" b="1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defRPr>
            </a:pPr>
            <a:endParaRPr dirty="0"/>
          </a:p>
          <a:p>
            <a:pPr algn="ctr">
              <a:defRPr sz="1400" b="1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defRPr>
            </a:pPr>
            <a:endParaRPr dirty="0"/>
          </a:p>
        </p:txBody>
      </p:sp>
      <p:sp>
        <p:nvSpPr>
          <p:cNvPr id="210" name="Shape 210"/>
          <p:cNvSpPr/>
          <p:nvPr/>
        </p:nvSpPr>
        <p:spPr>
          <a:xfrm>
            <a:off x="762000" y="4102606"/>
            <a:ext cx="7620000" cy="1"/>
          </a:xfrm>
          <a:prstGeom prst="line">
            <a:avLst/>
          </a:prstGeom>
          <a:ln w="38100">
            <a:solidFill>
              <a:srgbClr val="003366"/>
            </a:solidFill>
          </a:ln>
          <a:effectLst>
            <a:outerShdw blurRad="63500" dist="17960" dir="13500000" rotWithShape="0">
              <a:srgbClr val="001F3D"/>
            </a:outerShdw>
          </a:effectLst>
        </p:spPr>
        <p:txBody>
          <a:bodyPr lIns="45719" rIns="45719"/>
          <a:lstStyle/>
          <a:p>
            <a:endParaRPr/>
          </a:p>
        </p:txBody>
      </p:sp>
      <p:sp>
        <p:nvSpPr>
          <p:cNvPr id="211" name="Shape 211"/>
          <p:cNvSpPr/>
          <p:nvPr/>
        </p:nvSpPr>
        <p:spPr>
          <a:xfrm flipV="1">
            <a:off x="784225" y="4164066"/>
            <a:ext cx="0" cy="304801"/>
          </a:xfrm>
          <a:prstGeom prst="line">
            <a:avLst/>
          </a:prstGeom>
          <a:ln w="38100">
            <a:solidFill>
              <a:srgbClr val="003366"/>
            </a:solidFill>
            <a:tailEnd type="triangle"/>
          </a:ln>
          <a:effectLst>
            <a:outerShdw blurRad="63500" dist="17960" dir="13500000" rotWithShape="0">
              <a:srgbClr val="001F3D"/>
            </a:outerShdw>
          </a:effectLst>
        </p:spPr>
        <p:txBody>
          <a:bodyPr lIns="45719" rIns="45719"/>
          <a:lstStyle/>
          <a:p>
            <a:endParaRPr/>
          </a:p>
        </p:txBody>
      </p:sp>
      <p:sp>
        <p:nvSpPr>
          <p:cNvPr id="212" name="Shape 212"/>
          <p:cNvSpPr/>
          <p:nvPr/>
        </p:nvSpPr>
        <p:spPr>
          <a:xfrm flipV="1">
            <a:off x="2308225" y="4164066"/>
            <a:ext cx="0" cy="262391"/>
          </a:xfrm>
          <a:prstGeom prst="line">
            <a:avLst/>
          </a:prstGeom>
          <a:ln w="38100">
            <a:solidFill>
              <a:srgbClr val="003366"/>
            </a:solidFill>
            <a:tailEnd type="triangle"/>
          </a:ln>
          <a:effectLst>
            <a:outerShdw blurRad="63500" dist="17960" dir="13500000" rotWithShape="0">
              <a:srgbClr val="001F3D"/>
            </a:outerShdw>
          </a:effectLst>
        </p:spPr>
        <p:txBody>
          <a:bodyPr lIns="45719" rIns="45719"/>
          <a:lstStyle/>
          <a:p>
            <a:endParaRPr/>
          </a:p>
        </p:txBody>
      </p:sp>
      <p:sp>
        <p:nvSpPr>
          <p:cNvPr id="213" name="Shape 213"/>
          <p:cNvSpPr/>
          <p:nvPr/>
        </p:nvSpPr>
        <p:spPr>
          <a:xfrm flipV="1">
            <a:off x="3832225" y="4142861"/>
            <a:ext cx="0" cy="304801"/>
          </a:xfrm>
          <a:prstGeom prst="line">
            <a:avLst/>
          </a:prstGeom>
          <a:ln w="38100">
            <a:solidFill>
              <a:srgbClr val="008000"/>
            </a:solidFill>
            <a:tailEnd type="triangle"/>
          </a:ln>
          <a:effectLst>
            <a:outerShdw blurRad="63500" dist="17960" dir="13500000" rotWithShape="0">
              <a:srgbClr val="004D00"/>
            </a:outerShdw>
          </a:effectLst>
        </p:spPr>
        <p:txBody>
          <a:bodyPr lIns="45719" rIns="45719"/>
          <a:lstStyle/>
          <a:p>
            <a:endParaRPr/>
          </a:p>
        </p:txBody>
      </p:sp>
      <p:sp>
        <p:nvSpPr>
          <p:cNvPr id="214" name="Shape 214"/>
          <p:cNvSpPr/>
          <p:nvPr/>
        </p:nvSpPr>
        <p:spPr>
          <a:xfrm flipV="1">
            <a:off x="5458531" y="4083556"/>
            <a:ext cx="1" cy="304801"/>
          </a:xfrm>
          <a:prstGeom prst="line">
            <a:avLst/>
          </a:prstGeom>
          <a:ln w="38100">
            <a:solidFill>
              <a:srgbClr val="008000"/>
            </a:solidFill>
            <a:tailEnd type="triangle"/>
          </a:ln>
          <a:effectLst>
            <a:outerShdw blurRad="63500" dist="17960" dir="13500000" rotWithShape="0">
              <a:srgbClr val="004D00"/>
            </a:outerShdw>
          </a:effectLst>
        </p:spPr>
        <p:txBody>
          <a:bodyPr lIns="45719" rIns="45719"/>
          <a:lstStyle/>
          <a:p>
            <a:endParaRPr/>
          </a:p>
        </p:txBody>
      </p:sp>
      <p:sp>
        <p:nvSpPr>
          <p:cNvPr id="215" name="Shape 215"/>
          <p:cNvSpPr/>
          <p:nvPr/>
        </p:nvSpPr>
        <p:spPr>
          <a:xfrm flipV="1">
            <a:off x="6804025" y="4164066"/>
            <a:ext cx="0" cy="304801"/>
          </a:xfrm>
          <a:prstGeom prst="line">
            <a:avLst/>
          </a:prstGeom>
          <a:ln w="38100">
            <a:solidFill>
              <a:srgbClr val="003366"/>
            </a:solidFill>
            <a:tailEnd type="triangle"/>
          </a:ln>
          <a:effectLst>
            <a:outerShdw blurRad="63500" dist="17960" dir="13500000" rotWithShape="0">
              <a:srgbClr val="001F3D"/>
            </a:outerShdw>
          </a:effectLst>
        </p:spPr>
        <p:txBody>
          <a:bodyPr lIns="45719" rIns="45719"/>
          <a:lstStyle/>
          <a:p>
            <a:endParaRPr/>
          </a:p>
        </p:txBody>
      </p:sp>
      <p:sp>
        <p:nvSpPr>
          <p:cNvPr id="216" name="Shape 216"/>
          <p:cNvSpPr/>
          <p:nvPr/>
        </p:nvSpPr>
        <p:spPr>
          <a:xfrm flipV="1">
            <a:off x="8404225" y="4164066"/>
            <a:ext cx="0" cy="304801"/>
          </a:xfrm>
          <a:prstGeom prst="line">
            <a:avLst/>
          </a:prstGeom>
          <a:ln w="38100">
            <a:solidFill>
              <a:srgbClr val="003366"/>
            </a:solidFill>
            <a:tailEnd type="triangle"/>
          </a:ln>
          <a:effectLst>
            <a:outerShdw blurRad="63500" dist="17960" dir="13500000" rotWithShape="0">
              <a:srgbClr val="001F3D"/>
            </a:outerShdw>
          </a:effectLst>
        </p:spPr>
        <p:txBody>
          <a:bodyPr lIns="45719" rIns="45719"/>
          <a:lstStyle/>
          <a:p>
            <a:endParaRPr/>
          </a:p>
        </p:txBody>
      </p:sp>
      <p:sp>
        <p:nvSpPr>
          <p:cNvPr id="217" name="Shape 217"/>
          <p:cNvSpPr/>
          <p:nvPr/>
        </p:nvSpPr>
        <p:spPr>
          <a:xfrm flipV="1">
            <a:off x="4668515" y="3808466"/>
            <a:ext cx="1" cy="323851"/>
          </a:xfrm>
          <a:prstGeom prst="line">
            <a:avLst/>
          </a:prstGeom>
          <a:ln w="38100">
            <a:solidFill>
              <a:srgbClr val="003366"/>
            </a:solidFill>
            <a:tailEnd type="triangle"/>
          </a:ln>
          <a:effectLst>
            <a:outerShdw blurRad="63500" dist="17960" dir="13500000" rotWithShape="0">
              <a:srgbClr val="001F3D"/>
            </a:outerShdw>
          </a:effectLst>
        </p:spPr>
        <p:txBody>
          <a:bodyPr lIns="45719" rIns="45719"/>
          <a:lstStyle/>
          <a:p>
            <a:endParaRPr/>
          </a:p>
        </p:txBody>
      </p:sp>
      <p:sp>
        <p:nvSpPr>
          <p:cNvPr id="218" name="Shape 218"/>
          <p:cNvSpPr/>
          <p:nvPr/>
        </p:nvSpPr>
        <p:spPr>
          <a:xfrm>
            <a:off x="9822" y="4348100"/>
            <a:ext cx="1548806" cy="1061816"/>
          </a:xfrm>
          <a:prstGeom prst="rect">
            <a:avLst/>
          </a:prstGeom>
          <a:solidFill>
            <a:srgbClr val="DCDCF6"/>
          </a:solidFill>
          <a:ln w="12700">
            <a:miter lim="400000"/>
          </a:ln>
          <a:effectLst>
            <a:outerShdw blurRad="63500" dist="17960" dir="2700000" rotWithShape="0">
              <a:srgbClr val="848494"/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/>
          <a:p>
            <a:pPr>
              <a:defRPr sz="1200" b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>
              <a:defRPr sz="1200" b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Гармонизация норм, правил, требований в рамках сотрудничества </a:t>
            </a:r>
          </a:p>
        </p:txBody>
      </p:sp>
      <p:sp>
        <p:nvSpPr>
          <p:cNvPr id="219" name="Shape 219"/>
          <p:cNvSpPr/>
          <p:nvPr/>
        </p:nvSpPr>
        <p:spPr>
          <a:xfrm>
            <a:off x="1593850" y="4348100"/>
            <a:ext cx="1665834" cy="3499385"/>
          </a:xfrm>
          <a:prstGeom prst="rect">
            <a:avLst/>
          </a:prstGeom>
          <a:solidFill>
            <a:srgbClr val="DCDCF6"/>
          </a:solidFill>
          <a:ln w="12700">
            <a:miter lim="400000"/>
          </a:ln>
          <a:effectLst>
            <a:outerShdw blurRad="63500" dist="17960" dir="2700000" rotWithShape="0">
              <a:srgbClr val="848494"/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/>
          <a:p>
            <a:pPr>
              <a:defRPr sz="1200" b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>
              <a:defRPr sz="1200" b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Реестр компаний России и Москвы, экономическая активность и общественная деятельность  которых соответствует условиям формирования  нового качества жизни</a:t>
            </a:r>
          </a:p>
          <a:p>
            <a:pPr>
              <a:defRPr sz="1200" b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>
              <a:defRPr sz="1400" b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 algn="ctr">
              <a:defRPr sz="1400" b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 algn="ctr">
              <a:defRPr sz="1400" b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 algn="ctr">
              <a:defRPr sz="1400" b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220" name="Shape 220"/>
          <p:cNvSpPr/>
          <p:nvPr/>
        </p:nvSpPr>
        <p:spPr>
          <a:xfrm>
            <a:off x="3359422" y="4348100"/>
            <a:ext cx="1351311" cy="2129031"/>
          </a:xfrm>
          <a:prstGeom prst="rect">
            <a:avLst/>
          </a:prstGeom>
          <a:solidFill>
            <a:srgbClr val="D7FFD7"/>
          </a:solidFill>
          <a:ln w="12700">
            <a:miter lim="400000"/>
          </a:ln>
          <a:effectLst>
            <a:outerShdw blurRad="63500" dist="17960" dir="2700000" rotWithShape="0">
              <a:srgbClr val="819981"/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/>
          <a:p>
            <a:pPr>
              <a:defRPr sz="1100" b="1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>
              <a:defRPr sz="1100" b="1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Формирование и запуск финансовых и правовых инструментов,обеспечивающих условия формирования  устойчивого предпринимательства  в сфере нового качества жизни</a:t>
            </a:r>
          </a:p>
        </p:txBody>
      </p:sp>
      <p:sp>
        <p:nvSpPr>
          <p:cNvPr id="221" name="Shape 221"/>
          <p:cNvSpPr/>
          <p:nvPr/>
        </p:nvSpPr>
        <p:spPr>
          <a:xfrm>
            <a:off x="4842941" y="4348100"/>
            <a:ext cx="1292226" cy="1645185"/>
          </a:xfrm>
          <a:prstGeom prst="rect">
            <a:avLst/>
          </a:prstGeom>
          <a:solidFill>
            <a:srgbClr val="D7FFD7"/>
          </a:solidFill>
          <a:ln w="12700">
            <a:miter lim="400000"/>
          </a:ln>
          <a:effectLst>
            <a:outerShdw blurRad="63500" dist="17960" dir="2700000" rotWithShape="0">
              <a:srgbClr val="819981"/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/>
          <a:p>
            <a:pPr algn="ctr">
              <a:defRPr sz="1200" b="1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>
              <a:defRPr sz="1200" b="1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Формирование технологической оставляющей обеспечения нового качества жизни </a:t>
            </a:r>
          </a:p>
          <a:p>
            <a:pPr>
              <a:defRPr sz="1400" b="1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222" name="Shape 222"/>
          <p:cNvSpPr/>
          <p:nvPr/>
        </p:nvSpPr>
        <p:spPr>
          <a:xfrm>
            <a:off x="6206331" y="4348100"/>
            <a:ext cx="1440930" cy="2293300"/>
          </a:xfrm>
          <a:prstGeom prst="rect">
            <a:avLst/>
          </a:prstGeom>
          <a:solidFill>
            <a:srgbClr val="DCDCF6"/>
          </a:solidFill>
          <a:ln w="12700">
            <a:miter lim="400000"/>
          </a:ln>
          <a:effectLst>
            <a:outerShdw blurRad="63500" dist="17960" dir="2700000" rotWithShape="0">
              <a:srgbClr val="848494"/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/>
          <a:p>
            <a:pPr algn="ctr">
              <a:defRPr sz="1400" b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  <a:p>
            <a:pPr>
              <a:defRPr sz="1300" b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Формирование оценки качества деятельности компаний и оценки соответствия их деятельности международным правилам и нормам  </a:t>
            </a:r>
          </a:p>
        </p:txBody>
      </p:sp>
      <p:sp>
        <p:nvSpPr>
          <p:cNvPr id="223" name="Shape 223"/>
          <p:cNvSpPr/>
          <p:nvPr/>
        </p:nvSpPr>
        <p:spPr>
          <a:xfrm>
            <a:off x="7718425" y="4348100"/>
            <a:ext cx="1440930" cy="1709100"/>
          </a:xfrm>
          <a:prstGeom prst="rect">
            <a:avLst/>
          </a:prstGeom>
          <a:solidFill>
            <a:srgbClr val="DCDCF6"/>
          </a:solidFill>
          <a:ln w="12700">
            <a:miter lim="400000"/>
          </a:ln>
          <a:effectLst>
            <a:outerShdw blurRad="63500" dist="17960" dir="2700000" rotWithShape="0">
              <a:srgbClr val="848494"/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/>
          <a:p>
            <a:pPr>
              <a:defRPr sz="1300" b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 </a:t>
            </a:r>
          </a:p>
          <a:p>
            <a:pPr>
              <a:defRPr sz="1300" b="1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Организация обучения, повышение квалификации, формирование экологической и духовной культуры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fast" advClick="1" p14:dur="500">
        <p:circle/>
      </p:transition>
    </mc:Choice>
    <mc:Fallback>
      <p:transition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>
            <a:spLocks noGrp="1"/>
          </p:cNvSpPr>
          <p:nvPr>
            <p:ph type="title" idx="4294967295"/>
          </p:nvPr>
        </p:nvSpPr>
        <p:spPr>
          <a:xfrm>
            <a:off x="1422400" y="103085"/>
            <a:ext cx="5976938" cy="360364"/>
          </a:xfrm>
          <a:prstGeom prst="rect">
            <a:avLst/>
          </a:prstGeom>
          <a:solidFill>
            <a:srgbClr val="F5E9AB"/>
          </a:solidFill>
          <a:effectLst>
            <a:outerShdw dist="107763" dir="8100000" rotWithShape="0">
              <a:srgbClr val="000000"/>
            </a:outerShdw>
          </a:effectLst>
        </p:spPr>
        <p:txBody>
          <a:bodyPr>
            <a:noAutofit/>
          </a:bodyPr>
          <a:lstStyle>
            <a:lvl1pPr defTabSz="630936">
              <a:defRPr sz="1242" b="1">
                <a:solidFill>
                  <a:srgbClr val="3333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2400" dirty="0"/>
              <a:t>ЗАДАЧИ ПОДКОМИТЕТА </a:t>
            </a:r>
            <a:r>
              <a:rPr sz="2400" dirty="0" smtClean="0"/>
              <a:t> </a:t>
            </a:r>
            <a:endParaRPr sz="2400" dirty="0"/>
          </a:p>
        </p:txBody>
      </p:sp>
      <p:sp>
        <p:nvSpPr>
          <p:cNvPr id="226" name="Shape 226"/>
          <p:cNvSpPr/>
          <p:nvPr/>
        </p:nvSpPr>
        <p:spPr>
          <a:xfrm>
            <a:off x="323850" y="571021"/>
            <a:ext cx="8496300" cy="1506828"/>
          </a:xfrm>
          <a:prstGeom prst="rect">
            <a:avLst/>
          </a:prstGeom>
          <a:solidFill>
            <a:srgbClr val="FEFDB3"/>
          </a:solidFill>
          <a:ln w="12700">
            <a:miter lim="400000"/>
          </a:ln>
          <a:effectLst>
            <a:outerShdw blurRad="63500" dist="17960" dir="2700000" rotWithShape="0">
              <a:srgbClr val="98986B"/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marL="457200" indent="-228600" algn="just" defTabSz="457200">
              <a:buSzPct val="100000"/>
              <a:buFont typeface="Symbol"/>
              <a:buChar char="•"/>
              <a:defRPr sz="1300" b="1">
                <a:solidFill>
                  <a:srgbClr val="333333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>
                <a:uFill>
                  <a:solidFill>
                    <a:srgbClr val="333333"/>
                  </a:solidFill>
                </a:uFill>
              </a:rPr>
              <a:t>Завершение формирования приоритетных проектов, готовых к представлению на инвестирование со стороны различных групп международных инвесторов, направленных на новое качество жизни, активное долголетие граждан России, Москвы,  включая проекты в формате ГЧП. Перечень приоритетных проектов формируется в настоящее время на основании независимой (от государства, бизнеса) экспертизы, согласно  критериям,  разработанным  экспертным сообществом Международного Кластера;</a:t>
            </a:r>
          </a:p>
        </p:txBody>
      </p:sp>
      <p:sp>
        <p:nvSpPr>
          <p:cNvPr id="227" name="Shape 227"/>
          <p:cNvSpPr/>
          <p:nvPr/>
        </p:nvSpPr>
        <p:spPr>
          <a:xfrm>
            <a:off x="323850" y="2147939"/>
            <a:ext cx="8496300" cy="1100427"/>
          </a:xfrm>
          <a:prstGeom prst="rect">
            <a:avLst/>
          </a:prstGeom>
          <a:solidFill>
            <a:srgbClr val="FEFDB3"/>
          </a:solidFill>
          <a:ln w="12700">
            <a:miter lim="400000"/>
          </a:ln>
          <a:effectLst>
            <a:outerShdw blurRad="63500" dist="17960" dir="2700000" rotWithShape="0">
              <a:srgbClr val="98986B"/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marL="457200" indent="-228600" algn="just" defTabSz="457200">
              <a:buSzPct val="100000"/>
              <a:buFont typeface="Symbol"/>
              <a:buChar char="•"/>
              <a:defRPr sz="1300" b="1">
                <a:solidFill>
                  <a:srgbClr val="333333"/>
                </a:solidFill>
                <a:uFill>
                  <a:solidFill>
                    <a:srgbClr val="333333"/>
                  </a:solidFill>
                </a:uFill>
              </a:defRPr>
            </a:lvl1pPr>
          </a:lstStyle>
          <a:p>
            <a:pPr>
              <a:defRPr>
                <a:uFill>
                  <a:solidFill>
                    <a:srgbClr val="000000"/>
                  </a:solidFill>
                </a:uFill>
              </a:defRPr>
            </a:pPr>
            <a:r>
              <a:rPr>
                <a:uFill>
                  <a:solidFill>
                    <a:srgbClr val="333333"/>
                  </a:solidFill>
                </a:uFill>
              </a:rPr>
              <a:t>Предложения в действующее законодательство России и Москвы по организации финансового обеспечения для реализации,  в том числе, государственного субсидирования процентных ставок по кредитам и уменьшения расходов на проекты за счет включения их в перечень проектов регионального и федерального значения ;</a:t>
            </a:r>
          </a:p>
        </p:txBody>
      </p:sp>
      <p:sp>
        <p:nvSpPr>
          <p:cNvPr id="228" name="Shape 228"/>
          <p:cNvSpPr/>
          <p:nvPr/>
        </p:nvSpPr>
        <p:spPr>
          <a:xfrm>
            <a:off x="323850" y="3299714"/>
            <a:ext cx="8496300" cy="897228"/>
          </a:xfrm>
          <a:prstGeom prst="rect">
            <a:avLst/>
          </a:prstGeom>
          <a:solidFill>
            <a:srgbClr val="FEFDB3"/>
          </a:solidFill>
          <a:ln w="12700">
            <a:miter lim="400000"/>
          </a:ln>
          <a:effectLst>
            <a:outerShdw blurRad="63500" dist="17960" dir="2700000" rotWithShape="0">
              <a:srgbClr val="98986B"/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marL="457200" indent="-228600" algn="just" defTabSz="457200">
              <a:buSzPct val="100000"/>
              <a:buFont typeface="Symbol"/>
              <a:buChar char="•"/>
              <a:defRPr sz="1300" b="1">
                <a:solidFill>
                  <a:srgbClr val="333333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>
                <a:uFill>
                  <a:solidFill>
                    <a:srgbClr val="333333"/>
                  </a:solidFill>
                </a:uFill>
              </a:rPr>
              <a:t>Продолжение отбора (с созданием каталога и Ин-т-портала) «экологически дружественных» (природоподобных»)  технологий развития на основании работы экспертных советов   Международного Кластера; </a:t>
            </a:r>
          </a:p>
        </p:txBody>
      </p:sp>
      <p:sp>
        <p:nvSpPr>
          <p:cNvPr id="229" name="Shape 229"/>
          <p:cNvSpPr/>
          <p:nvPr/>
        </p:nvSpPr>
        <p:spPr>
          <a:xfrm>
            <a:off x="323850" y="4248290"/>
            <a:ext cx="8496300" cy="1303627"/>
          </a:xfrm>
          <a:prstGeom prst="rect">
            <a:avLst/>
          </a:prstGeom>
          <a:solidFill>
            <a:srgbClr val="FEFDB3"/>
          </a:solidFill>
          <a:ln w="12700">
            <a:miter lim="400000"/>
          </a:ln>
          <a:effectLst>
            <a:outerShdw blurRad="63500" dist="17960" dir="2700000" rotWithShape="0">
              <a:srgbClr val="98986B"/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marL="457200" indent="-228600" algn="just" defTabSz="457200">
              <a:buSzPct val="100000"/>
              <a:buFont typeface="Symbol"/>
              <a:buChar char="•"/>
              <a:defRPr sz="1300" b="1">
                <a:solidFill>
                  <a:srgbClr val="333333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>
                <a:uFill>
                  <a:solidFill>
                    <a:srgbClr val="333333"/>
                  </a:solidFill>
                </a:uFill>
              </a:rPr>
              <a:t>Продолжение процесса отбора (с созданием реестра) эффективных экологически ориентированных  компаний,   рекомендованных в качестве исполнителей при подготовке и реализации инвестиционных проектов с обязательным условием: компании, попавшие а реестр, являются членами ТПП РФ или Московской ТПП, то есть прошли (технический, финансовый, юридический, экологический аудит) в Управляющей компании Международного Кластера.</a:t>
            </a:r>
          </a:p>
        </p:txBody>
      </p:sp>
      <p:sp>
        <p:nvSpPr>
          <p:cNvPr id="230" name="Shape 230"/>
          <p:cNvSpPr/>
          <p:nvPr/>
        </p:nvSpPr>
        <p:spPr>
          <a:xfrm>
            <a:off x="323850" y="5584525"/>
            <a:ext cx="8496300" cy="1506827"/>
          </a:xfrm>
          <a:prstGeom prst="rect">
            <a:avLst/>
          </a:prstGeom>
          <a:solidFill>
            <a:srgbClr val="FEFDB3"/>
          </a:solidFill>
          <a:ln w="12700">
            <a:miter lim="400000"/>
          </a:ln>
          <a:effectLst>
            <a:outerShdw blurRad="63500" dist="17960" dir="2700000" rotWithShape="0">
              <a:srgbClr val="98986B"/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marL="457200" indent="-228600" algn="just" defTabSz="457200">
              <a:buSzPct val="100000"/>
              <a:buFont typeface="Symbol"/>
              <a:buChar char="•"/>
              <a:defRPr sz="1300" b="1">
                <a:uFill>
                  <a:solidFill>
                    <a:srgbClr val="000000"/>
                  </a:solidFill>
                </a:uFill>
              </a:defRPr>
            </a:pPr>
            <a:r>
              <a:rPr>
                <a:solidFill>
                  <a:srgbClr val="333333"/>
                </a:solidFill>
                <a:uFill>
                  <a:solidFill>
                    <a:srgbClr val="333333"/>
                  </a:solidFill>
                </a:uFill>
              </a:rPr>
              <a:t>Создание комплексной системы обучения бизнес-сообщества при Комитете ТПП РФ и МТПП в целях оптимизации процесса встраивания в  механизмы «зеленого» роста, формирования </a:t>
            </a:r>
            <a:r>
              <a:t>условий для развития «зеленого» бизнеса как инструмента устойчивого развития, включая разработку и принятие необходимых нормативных правовых актов, повышения уровня компетентности экологически ориентированных компаний, качества и спектра предоставляемых услуг,  с использованием механизма международной стандартизации, сертификации, экологического менеджмента (ISO14000), других.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fast" advClick="1" p14:dur="500">
        <p:circle/>
      </p:transition>
    </mc:Choice>
    <mc:Fallback>
      <p:transition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Shape 232"/>
          <p:cNvSpPr/>
          <p:nvPr/>
        </p:nvSpPr>
        <p:spPr>
          <a:xfrm>
            <a:off x="1258887" y="188912"/>
            <a:ext cx="5976938" cy="742700"/>
          </a:xfrm>
          <a:prstGeom prst="rect">
            <a:avLst/>
          </a:prstGeom>
          <a:solidFill>
            <a:srgbClr val="D6F1F6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2200" b="1">
                <a:solidFill>
                  <a:srgbClr val="001456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РЕГИОНЫ КОМПАНИЙ В СОСТАВЕ ПОДКОМИТЕТА </a:t>
            </a:r>
          </a:p>
        </p:txBody>
      </p:sp>
      <p:sp>
        <p:nvSpPr>
          <p:cNvPr id="233" name="Shape 233"/>
          <p:cNvSpPr/>
          <p:nvPr/>
        </p:nvSpPr>
        <p:spPr>
          <a:xfrm>
            <a:off x="971550" y="1201663"/>
            <a:ext cx="6769100" cy="350662"/>
          </a:xfrm>
          <a:prstGeom prst="rect">
            <a:avLst/>
          </a:prstGeom>
          <a:solidFill>
            <a:srgbClr val="3451CC"/>
          </a:solidFill>
          <a:ln w="12700">
            <a:miter lim="400000"/>
          </a:ln>
          <a:effectLst>
            <a:outerShdw blurRad="63500" dist="17960" dir="2700000" rotWithShape="0">
              <a:srgbClr val="1F317A"/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just">
              <a:defRPr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МОСКВА </a:t>
            </a:r>
          </a:p>
        </p:txBody>
      </p:sp>
      <p:sp>
        <p:nvSpPr>
          <p:cNvPr id="234" name="Shape 234"/>
          <p:cNvSpPr/>
          <p:nvPr/>
        </p:nvSpPr>
        <p:spPr>
          <a:xfrm>
            <a:off x="971550" y="1725612"/>
            <a:ext cx="6769100" cy="350662"/>
          </a:xfrm>
          <a:prstGeom prst="rect">
            <a:avLst/>
          </a:prstGeom>
          <a:solidFill>
            <a:srgbClr val="3451CC"/>
          </a:solidFill>
          <a:ln w="12700">
            <a:miter lim="400000"/>
          </a:ln>
          <a:effectLst>
            <a:outerShdw blurRad="63500" dist="17960" dir="2700000" rotWithShape="0">
              <a:srgbClr val="1F317A"/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just">
              <a:defRPr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МОСКОВСКАЯ ОБЛАСТЬ </a:t>
            </a:r>
          </a:p>
        </p:txBody>
      </p:sp>
      <p:sp>
        <p:nvSpPr>
          <p:cNvPr id="235" name="Shape 235"/>
          <p:cNvSpPr/>
          <p:nvPr/>
        </p:nvSpPr>
        <p:spPr>
          <a:xfrm>
            <a:off x="971550" y="2249561"/>
            <a:ext cx="6769100" cy="350663"/>
          </a:xfrm>
          <a:prstGeom prst="rect">
            <a:avLst/>
          </a:prstGeom>
          <a:solidFill>
            <a:srgbClr val="3451CC"/>
          </a:solidFill>
          <a:ln w="12700">
            <a:miter lim="400000"/>
          </a:ln>
          <a:effectLst>
            <a:outerShdw blurRad="63500" dist="17960" dir="2700000" rotWithShape="0">
              <a:srgbClr val="1F317A"/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just">
              <a:defRPr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САНКТ-ПЕТЕРБУРГ И ЛЕНИНГРАДСКАЯ ОБЛАСТЬ </a:t>
            </a:r>
          </a:p>
        </p:txBody>
      </p:sp>
      <p:sp>
        <p:nvSpPr>
          <p:cNvPr id="236" name="Shape 236"/>
          <p:cNvSpPr/>
          <p:nvPr/>
        </p:nvSpPr>
        <p:spPr>
          <a:xfrm>
            <a:off x="971550" y="2814574"/>
            <a:ext cx="6769100" cy="350663"/>
          </a:xfrm>
          <a:prstGeom prst="rect">
            <a:avLst/>
          </a:prstGeom>
          <a:solidFill>
            <a:srgbClr val="3451CC"/>
          </a:solidFill>
          <a:ln w="12700">
            <a:miter lim="400000"/>
          </a:ln>
          <a:effectLst>
            <a:outerShdw blurRad="63500" dist="17960" dir="2700000" rotWithShape="0">
              <a:srgbClr val="1F317A"/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just">
              <a:defRPr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ЕКАТЕРИНБУРГ И СВЕРДЛОВСКАЯ ОБЛАСТЬ </a:t>
            </a:r>
          </a:p>
        </p:txBody>
      </p:sp>
      <p:sp>
        <p:nvSpPr>
          <p:cNvPr id="237" name="Shape 237"/>
          <p:cNvSpPr/>
          <p:nvPr/>
        </p:nvSpPr>
        <p:spPr>
          <a:xfrm>
            <a:off x="971550" y="3367718"/>
            <a:ext cx="6769100" cy="350663"/>
          </a:xfrm>
          <a:prstGeom prst="rect">
            <a:avLst/>
          </a:prstGeom>
          <a:solidFill>
            <a:srgbClr val="3451CC"/>
          </a:solidFill>
          <a:ln w="12700">
            <a:miter lim="400000"/>
          </a:ln>
          <a:effectLst>
            <a:outerShdw blurRad="63500" dist="17960" dir="2700000" rotWithShape="0">
              <a:srgbClr val="1F317A"/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just">
              <a:defRPr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ЛИПЕЦКАЯ ОБЛАСТЬ </a:t>
            </a:r>
          </a:p>
        </p:txBody>
      </p:sp>
      <p:sp>
        <p:nvSpPr>
          <p:cNvPr id="238" name="Shape 238"/>
          <p:cNvSpPr/>
          <p:nvPr/>
        </p:nvSpPr>
        <p:spPr>
          <a:xfrm>
            <a:off x="971550" y="3897602"/>
            <a:ext cx="6769100" cy="350663"/>
          </a:xfrm>
          <a:prstGeom prst="rect">
            <a:avLst/>
          </a:prstGeom>
          <a:solidFill>
            <a:srgbClr val="3451CC"/>
          </a:solidFill>
          <a:ln w="12700">
            <a:miter lim="400000"/>
          </a:ln>
          <a:effectLst>
            <a:outerShdw blurRad="63500" dist="17960" dir="2700000" rotWithShape="0">
              <a:srgbClr val="1F317A"/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just">
              <a:defRPr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ВОРОНЕЖСКАЯ ОБЛАСТЬ </a:t>
            </a:r>
          </a:p>
        </p:txBody>
      </p:sp>
      <p:sp>
        <p:nvSpPr>
          <p:cNvPr id="239" name="Shape 239"/>
          <p:cNvSpPr/>
          <p:nvPr/>
        </p:nvSpPr>
        <p:spPr>
          <a:xfrm>
            <a:off x="971550" y="4427486"/>
            <a:ext cx="6769100" cy="350663"/>
          </a:xfrm>
          <a:prstGeom prst="rect">
            <a:avLst/>
          </a:prstGeom>
          <a:solidFill>
            <a:srgbClr val="3451CC"/>
          </a:solidFill>
          <a:ln w="12700">
            <a:miter lim="400000"/>
          </a:ln>
          <a:effectLst>
            <a:outerShdw blurRad="63500" dist="17960" dir="2700000" rotWithShape="0">
              <a:srgbClr val="1F317A"/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just">
              <a:defRPr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РОСТОВСКАЯ ОБЛАСТЬ </a:t>
            </a:r>
          </a:p>
        </p:txBody>
      </p:sp>
      <p:sp>
        <p:nvSpPr>
          <p:cNvPr id="240" name="Shape 240"/>
          <p:cNvSpPr/>
          <p:nvPr/>
        </p:nvSpPr>
        <p:spPr>
          <a:xfrm>
            <a:off x="971550" y="4923586"/>
            <a:ext cx="6769100" cy="350662"/>
          </a:xfrm>
          <a:prstGeom prst="rect">
            <a:avLst/>
          </a:prstGeom>
          <a:solidFill>
            <a:srgbClr val="3451CC"/>
          </a:solidFill>
          <a:ln w="12700">
            <a:miter lim="400000"/>
          </a:ln>
          <a:effectLst>
            <a:outerShdw blurRad="63500" dist="17960" dir="2700000" rotWithShape="0">
              <a:srgbClr val="1F317A"/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just">
              <a:defRPr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КАЛУЖСКАЯ ОБЛАСТЬ </a:t>
            </a:r>
          </a:p>
        </p:txBody>
      </p:sp>
      <p:sp>
        <p:nvSpPr>
          <p:cNvPr id="241" name="Shape 241"/>
          <p:cNvSpPr/>
          <p:nvPr/>
        </p:nvSpPr>
        <p:spPr>
          <a:xfrm>
            <a:off x="971550" y="5487254"/>
            <a:ext cx="6769100" cy="350662"/>
          </a:xfrm>
          <a:prstGeom prst="rect">
            <a:avLst/>
          </a:prstGeom>
          <a:solidFill>
            <a:srgbClr val="3451CC"/>
          </a:solidFill>
          <a:ln w="12700">
            <a:miter lim="400000"/>
          </a:ln>
          <a:effectLst>
            <a:outerShdw blurRad="63500" dist="17960" dir="2700000" rotWithShape="0">
              <a:srgbClr val="1F317A"/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just">
              <a:defRPr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КРАСНОЯРСКИЙ КРАЙ </a:t>
            </a:r>
          </a:p>
        </p:txBody>
      </p:sp>
      <p:sp>
        <p:nvSpPr>
          <p:cNvPr id="242" name="Shape 242"/>
          <p:cNvSpPr/>
          <p:nvPr/>
        </p:nvSpPr>
        <p:spPr>
          <a:xfrm>
            <a:off x="4488173" y="3253669"/>
            <a:ext cx="167654" cy="3506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just">
              <a:defRPr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 </a:t>
            </a:r>
          </a:p>
        </p:txBody>
      </p:sp>
      <p:sp>
        <p:nvSpPr>
          <p:cNvPr id="243" name="Shape 243"/>
          <p:cNvSpPr/>
          <p:nvPr/>
        </p:nvSpPr>
        <p:spPr>
          <a:xfrm>
            <a:off x="4615173" y="3380669"/>
            <a:ext cx="167654" cy="3506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just">
              <a:defRPr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 </a:t>
            </a:r>
          </a:p>
        </p:txBody>
      </p:sp>
      <p:sp>
        <p:nvSpPr>
          <p:cNvPr id="244" name="Shape 244"/>
          <p:cNvSpPr/>
          <p:nvPr/>
        </p:nvSpPr>
        <p:spPr>
          <a:xfrm>
            <a:off x="971550" y="5927693"/>
            <a:ext cx="6769100" cy="350662"/>
          </a:xfrm>
          <a:prstGeom prst="rect">
            <a:avLst/>
          </a:prstGeom>
          <a:solidFill>
            <a:srgbClr val="3451CC"/>
          </a:solidFill>
          <a:ln w="12700">
            <a:miter lim="400000"/>
          </a:ln>
          <a:effectLst>
            <a:outerShdw blurRad="63500" dist="17960" dir="2700000" rotWithShape="0">
              <a:srgbClr val="1F317A"/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just">
              <a:defRPr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МУРМАНСКАЯ ОБЛАСТЬ </a:t>
            </a:r>
          </a:p>
        </p:txBody>
      </p:sp>
      <p:sp>
        <p:nvSpPr>
          <p:cNvPr id="245" name="Shape 245"/>
          <p:cNvSpPr/>
          <p:nvPr/>
        </p:nvSpPr>
        <p:spPr>
          <a:xfrm>
            <a:off x="971550" y="6368133"/>
            <a:ext cx="6769100" cy="350662"/>
          </a:xfrm>
          <a:prstGeom prst="rect">
            <a:avLst/>
          </a:prstGeom>
          <a:solidFill>
            <a:srgbClr val="3451CC"/>
          </a:solidFill>
          <a:ln w="12700">
            <a:miter lim="400000"/>
          </a:ln>
          <a:effectLst>
            <a:outerShdw blurRad="63500" dist="17960" dir="2700000" rotWithShape="0">
              <a:srgbClr val="1F317A"/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just">
              <a:defRPr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АРХАНГЕЛЬСКАЯ ОБЛАСТЬ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fast" advClick="1" p14:dur="500">
        <p:circle/>
      </p:transition>
    </mc:Choice>
    <mc:Fallback>
      <p:transition>
        <p:fade/>
      </p:transition>
    </mc:Fallback>
  </mc:AlternateContent>
</p:sld>
</file>

<file path=ppt/theme/theme1.xml><?xml version="1.0" encoding="utf-8"?>
<a:theme xmlns:a="http://schemas.openxmlformats.org/drawingml/2006/main" name="1_Оформление по умолчанию">
  <a:themeElements>
    <a:clrScheme name="1_Оформление по умолчанию">
      <a:dk1>
        <a:srgbClr val="000000"/>
      </a:dk1>
      <a:lt1>
        <a:srgbClr val="0068AE"/>
      </a:lt1>
      <a:dk2>
        <a:srgbClr val="A7A7A7"/>
      </a:dk2>
      <a:lt2>
        <a:srgbClr val="535353"/>
      </a:lt2>
      <a:accent1>
        <a:srgbClr val="00CC99"/>
      </a:accent1>
      <a:accent2>
        <a:srgbClr val="3333CC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1_Оформление по умолчанию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1_Оформление по умолчанию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7960" dir="2700000" rotWithShape="0">
              <a:srgbClr val="000000"/>
            </a:outerShdw>
          </a:effectLst>
        </a:effectStyle>
        <a:effectStyle>
          <a:effectLst>
            <a:outerShdw blurRad="63500" dist="17960" dir="2700000" rotWithShape="0">
              <a:srgbClr val="000000"/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63500" dist="17960" dir="2700000" rotWithShape="0">
            <a:srgbClr val="000000"/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Times New Roman"/>
            <a:ea typeface="Times New Roman"/>
            <a:cs typeface="Times New Roman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Times New Roman"/>
            <a:ea typeface="Times New Roman"/>
            <a:cs typeface="Times New Roman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1_Оформление по умолчанию">
  <a:themeElements>
    <a:clrScheme name="1_Оформление по умолчанию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CC99"/>
      </a:accent1>
      <a:accent2>
        <a:srgbClr val="3333CC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1_Оформление по умолчанию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1_Оформление по умолчанию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7960" dir="2700000" rotWithShape="0">
              <a:srgbClr val="000000"/>
            </a:outerShdw>
          </a:effectLst>
        </a:effectStyle>
        <a:effectStyle>
          <a:effectLst>
            <a:outerShdw blurRad="63500" dist="17960" dir="2700000" rotWithShape="0">
              <a:srgbClr val="000000"/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63500" dist="17960" dir="2700000" rotWithShape="0">
            <a:srgbClr val="000000"/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Times New Roman"/>
            <a:ea typeface="Times New Roman"/>
            <a:cs typeface="Times New Roman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Times New Roman"/>
            <a:ea typeface="Times New Roman"/>
            <a:cs typeface="Times New Roman"/>
            <a:sym typeface="Times New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546</Words>
  <Application>Microsoft Office PowerPoint</Application>
  <PresentationFormat>Экран (4:3)</PresentationFormat>
  <Paragraphs>59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1_Оформление по умолчанию</vt:lpstr>
      <vt:lpstr>ТОРГОВО-ПРОМЫШЛЕННАЯ ПАЛАТА РОССИЙСКОЙ ФЕДЕРАЦИИ   КОМИТЕТ ПО ПРИРОДОПОЛЬЗОВАНИЮ И ЭКОЛОГИИ   109012, Москва, ул. Ильинка, д.6, http://www.tpprf.ru, тел.: (495) 620-02-30, факс: (495) 620-01-66 </vt:lpstr>
      <vt:lpstr>Слайд 2</vt:lpstr>
      <vt:lpstr>Объемная модель качества жизни </vt:lpstr>
      <vt:lpstr>Слайд 4</vt:lpstr>
      <vt:lpstr>Слайд 5</vt:lpstr>
      <vt:lpstr>ЗАДАЧИ ПОДКОМИТЕТА  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ТОРГОВО-ПРОМЫШЛЕННАЯ ПАЛАТА РОССИЙСКОЙ ФЕДЕРАЦИИ   КОМИТЕТ ПО ПРИРОДОПОЛЬЗОВАНИЮ И ЭКОЛОГИИ   109012, Москва, ул. Ильинка, д.6, http://www.tpprf.ru, тел.: (495) 620-02-30, факс: (495) 620-01-66 </dc:title>
  <dc:creator>Владелец</dc:creator>
  <cp:lastModifiedBy>Владелец</cp:lastModifiedBy>
  <cp:revision>3</cp:revision>
  <dcterms:modified xsi:type="dcterms:W3CDTF">2016-12-06T01:40:17Z</dcterms:modified>
</cp:coreProperties>
</file>